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8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47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  <p:sldMasterId id="2147483651" r:id="rId5"/>
    <p:sldMasterId id="2147483653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376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56" roundtripDataSignature="AMtx7mjw3ndSum/6Agd68Dly0GpxsKLuA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376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48" Type="http://schemas.openxmlformats.org/officeDocument/2006/relationships/slide" Target="slides/slide41.xml"/><Relationship Id="rId47" Type="http://schemas.openxmlformats.org/officeDocument/2006/relationships/slide" Target="slides/slide40.xml"/><Relationship Id="rId49" Type="http://schemas.openxmlformats.org/officeDocument/2006/relationships/slide" Target="slides/slide42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51" Type="http://schemas.openxmlformats.org/officeDocument/2006/relationships/slide" Target="slides/slide44.xml"/><Relationship Id="rId50" Type="http://schemas.openxmlformats.org/officeDocument/2006/relationships/slide" Target="slides/slide43.xml"/><Relationship Id="rId53" Type="http://schemas.openxmlformats.org/officeDocument/2006/relationships/slide" Target="slides/slide46.xml"/><Relationship Id="rId52" Type="http://schemas.openxmlformats.org/officeDocument/2006/relationships/slide" Target="slides/slide45.xml"/><Relationship Id="rId11" Type="http://schemas.openxmlformats.org/officeDocument/2006/relationships/slide" Target="slides/slide4.xml"/><Relationship Id="rId55" Type="http://schemas.openxmlformats.org/officeDocument/2006/relationships/slide" Target="slides/slide48.xml"/><Relationship Id="rId10" Type="http://schemas.openxmlformats.org/officeDocument/2006/relationships/slide" Target="slides/slide3.xml"/><Relationship Id="rId54" Type="http://schemas.openxmlformats.org/officeDocument/2006/relationships/slide" Target="slides/slide4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56" Type="http://customschemas.google.com/relationships/presentationmetadata" Target="metadata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0" name="Google Shape;57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2" name="Google Shape;58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9" name="Google Shape;599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" name="Google Shape;636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" name="Google Shape;656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2" name="Google Shape;692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5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" name="Google Shape;717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1" name="Google Shape;761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8" name="Google Shape;788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9" name="Google Shape;809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4" name="Google Shape;854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2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4" name="Google Shape;914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4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6" name="Google Shape;926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2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4" name="Google Shape;994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2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Google Shape;1043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4" name="Google Shape;1044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5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7" name="Google Shape;1077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2" name="Google Shape;1102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4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6" name="Google Shape;1136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0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2" name="Google Shape;1152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8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0" name="Google Shape;1180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3" name="Google Shape;1223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6" name="Shape 1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" name="Google Shape;1247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8" name="Google Shape;1248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0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" name="Google Shape;1281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2" name="Google Shape;1282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3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" name="Google Shape;1294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5" name="Google Shape;1295;p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1" name="Shape 1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" name="Google Shape;1302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3" name="Google Shape;1303;p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3" name="Google Shape;1333;p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3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5" name="Google Shape;1355;p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5" name="Google Shape;1395;p3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4" name="Google Shape;1454;p3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4" name="Shape 1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5" name="Google Shape;1475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6" name="Google Shape;1476;p4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4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6" name="Google Shape;1536;p4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1" name="Shape 1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2" name="Google Shape;1582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3" name="Google Shape;1583;p4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7" name="Shape 1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" name="Google Shape;1658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9" name="Google Shape;1659;p4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8" name="Shape 1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" name="Google Shape;1689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0" name="Google Shape;1690;p4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9" name="Shape 1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0" name="Google Shape;1770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1" name="Google Shape;1771;p4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2" name="Shape 1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3" name="Google Shape;1823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4" name="Google Shape;1824;p4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2" name="Shape 1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" name="Google Shape;1873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4" name="Google Shape;1874;p4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8" name="Shape 1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9" name="Google Shape;1929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0" name="Google Shape;1930;p4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" name="Google Shape;54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jp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 layout">
  <p:cSld name="Cover slide layout">
    <p:bg>
      <p:bgPr>
        <a:solidFill>
          <a:schemeClr val="accent5"/>
        </a:solid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1_Images &amp; Contents Layout">
  <p:cSld name="51_Images &amp; Contents Layou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0"/>
          <p:cNvSpPr/>
          <p:nvPr>
            <p:ph idx="2" type="pic"/>
          </p:nvPr>
        </p:nvSpPr>
        <p:spPr>
          <a:xfrm>
            <a:off x="2267485" y="846034"/>
            <a:ext cx="5529990" cy="545634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Image slide layout">
  <p:cSld name="10_Image slide layout">
    <p:bg>
      <p:bgPr>
        <a:solidFill>
          <a:schemeClr val="accent3"/>
        </a:solid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1"/>
          <p:cNvSpPr/>
          <p:nvPr>
            <p:ph idx="2" type="pic"/>
          </p:nvPr>
        </p:nvSpPr>
        <p:spPr>
          <a:xfrm>
            <a:off x="0" y="0"/>
            <a:ext cx="668655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Image slide layout">
  <p:cSld name="9_Image slide layout">
    <p:bg>
      <p:bgPr>
        <a:solidFill>
          <a:schemeClr val="accent1"/>
        </a:soli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2"/>
          <p:cNvSpPr/>
          <p:nvPr>
            <p:ph idx="2" type="pic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Contents slide layout">
  <p:cSld name="4_Contents slide layou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Image slide layout">
  <p:cSld name="8_Image slide layou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4"/>
          <p:cNvSpPr/>
          <p:nvPr>
            <p:ph idx="2" type="pic"/>
          </p:nvPr>
        </p:nvSpPr>
        <p:spPr>
          <a:xfrm>
            <a:off x="3934982" y="457200"/>
            <a:ext cx="4322036" cy="5943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Image slide layout">
  <p:cSld name="6_Image slide layout">
    <p:bg>
      <p:bgPr>
        <a:solidFill>
          <a:schemeClr val="accent3"/>
        </a:soli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5"/>
          <p:cNvSpPr/>
          <p:nvPr/>
        </p:nvSpPr>
        <p:spPr>
          <a:xfrm>
            <a:off x="4457700" y="0"/>
            <a:ext cx="7734300" cy="6858000"/>
          </a:xfrm>
          <a:custGeom>
            <a:rect b="b" l="l" r="r" t="t"/>
            <a:pathLst>
              <a:path extrusionOk="0" h="6858000" w="7734300">
                <a:moveTo>
                  <a:pt x="3160975" y="0"/>
                </a:moveTo>
                <a:lnTo>
                  <a:pt x="3167701" y="0"/>
                </a:lnTo>
                <a:lnTo>
                  <a:pt x="7734300" y="0"/>
                </a:lnTo>
                <a:lnTo>
                  <a:pt x="7734300" y="6858000"/>
                </a:lnTo>
                <a:lnTo>
                  <a:pt x="3167701" y="6858000"/>
                </a:lnTo>
                <a:lnTo>
                  <a:pt x="3160975" y="6858000"/>
                </a:lnTo>
                <a:lnTo>
                  <a:pt x="3160975" y="6850774"/>
                </a:lnTo>
                <a:lnTo>
                  <a:pt x="0" y="3454443"/>
                </a:lnTo>
                <a:lnTo>
                  <a:pt x="3160975" y="733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65"/>
          <p:cNvSpPr/>
          <p:nvPr>
            <p:ph idx="2" type="pic"/>
          </p:nvPr>
        </p:nvSpPr>
        <p:spPr>
          <a:xfrm>
            <a:off x="0" y="0"/>
            <a:ext cx="77343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Image slide layout">
  <p:cSld name="5_Image slide layou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6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Image slide layout">
  <p:cSld name="7_Image slide layout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67"/>
          <p:cNvSpPr/>
          <p:nvPr>
            <p:ph idx="2" type="pic"/>
          </p:nvPr>
        </p:nvSpPr>
        <p:spPr>
          <a:xfrm>
            <a:off x="0" y="0"/>
            <a:ext cx="11582400" cy="68579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2" name="Google Shape;52;p67"/>
          <p:cNvSpPr/>
          <p:nvPr/>
        </p:nvSpPr>
        <p:spPr>
          <a:xfrm>
            <a:off x="11582400" y="0"/>
            <a:ext cx="609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Image slide layout">
  <p:cSld name="2_Image slide layou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8"/>
          <p:cNvSpPr/>
          <p:nvPr>
            <p:ph idx="2" type="pic"/>
          </p:nvPr>
        </p:nvSpPr>
        <p:spPr>
          <a:xfrm>
            <a:off x="1635620" y="0"/>
            <a:ext cx="4765180" cy="6858000"/>
          </a:xfrm>
          <a:prstGeom prst="rect">
            <a:avLst/>
          </a:prstGeom>
          <a:solidFill>
            <a:srgbClr val="F2F2F2"/>
          </a:solidFill>
          <a:ln cap="flat" cmpd="sng" w="12700">
            <a:solidFill>
              <a:schemeClr val="lt1">
                <a:alpha val="58823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mage slide layout">
  <p:cSld name="1_Image slide layou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69"/>
          <p:cNvSpPr/>
          <p:nvPr/>
        </p:nvSpPr>
        <p:spPr>
          <a:xfrm rot="10800000">
            <a:off x="4454305" y="0"/>
            <a:ext cx="7724775" cy="6161478"/>
          </a:xfrm>
          <a:prstGeom prst="triangle">
            <a:avLst>
              <a:gd fmla="val 50000" name="adj"/>
            </a:avLst>
          </a:prstGeom>
          <a:solidFill>
            <a:srgbClr val="FFD99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69"/>
          <p:cNvSpPr/>
          <p:nvPr>
            <p:ph idx="2" type="pic"/>
          </p:nvPr>
        </p:nvSpPr>
        <p:spPr>
          <a:xfrm>
            <a:off x="4454305" y="696522"/>
            <a:ext cx="7737695" cy="6161478"/>
          </a:xfrm>
          <a:prstGeom prst="triangle">
            <a:avLst>
              <a:gd fmla="val 50000" name="adj"/>
            </a:avLst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 layout">
  <p:cSld name="End slide layout">
    <p:bg>
      <p:bgPr>
        <a:solidFill>
          <a:schemeClr val="accent5"/>
        </a:solidFill>
      </p:bgPr>
    </p:bg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Image slide layout">
  <p:cSld name="4_Image slide layout">
    <p:bg>
      <p:bgPr>
        <a:solidFill>
          <a:schemeClr val="lt1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0"/>
          <p:cNvSpPr/>
          <p:nvPr>
            <p:ph idx="2" type="pic"/>
          </p:nvPr>
        </p:nvSpPr>
        <p:spPr>
          <a:xfrm>
            <a:off x="0" y="1057275"/>
            <a:ext cx="12192000" cy="28860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0" name="Google Shape;60;p70"/>
          <p:cNvSpPr txBox="1"/>
          <p:nvPr>
            <p:ph idx="1" type="body"/>
          </p:nvPr>
        </p:nvSpPr>
        <p:spPr>
          <a:xfrm>
            <a:off x="323529" y="1680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Image slide layout">
  <p:cSld name="3_Image slide layou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72"/>
          <p:cNvSpPr/>
          <p:nvPr>
            <p:ph idx="2" type="pic"/>
          </p:nvPr>
        </p:nvSpPr>
        <p:spPr>
          <a:xfrm>
            <a:off x="0" y="0"/>
            <a:ext cx="12192000" cy="48672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73"/>
          <p:cNvSpPr txBox="1"/>
          <p:nvPr>
            <p:ph idx="1" type="body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con sets layout">
  <p:cSld name="1_Icon sets layou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4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Google Shape;67;p74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fmla="val 3968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74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fmla="val 50000" name="adj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74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fmla="val 23728" name="adj1"/>
              <a:gd fmla="val 24642" name="adj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74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74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74"/>
          <p:cNvSpPr txBox="1"/>
          <p:nvPr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www.allppt.com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74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Slide layout">
  <p:cSld name="Section Break Slide layout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2"/>
          <p:cNvSpPr/>
          <p:nvPr/>
        </p:nvSpPr>
        <p:spPr>
          <a:xfrm flipH="1">
            <a:off x="2850291" y="0"/>
            <a:ext cx="9341709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ontents slide layout">
  <p:cSld name="2_Contents slide layout">
    <p:bg>
      <p:bgPr>
        <a:solidFill>
          <a:schemeClr val="accent5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IMAGES LAYOUT">
  <p:cSld name="7_IMAGES LAYOUT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5"/>
          <p:cNvSpPr/>
          <p:nvPr/>
        </p:nvSpPr>
        <p:spPr>
          <a:xfrm>
            <a:off x="0" y="1693095"/>
            <a:ext cx="12192000" cy="30891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55"/>
          <p:cNvSpPr/>
          <p:nvPr>
            <p:ph idx="2" type="pic"/>
          </p:nvPr>
        </p:nvSpPr>
        <p:spPr>
          <a:xfrm>
            <a:off x="0" y="1693095"/>
            <a:ext cx="6096000" cy="309634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" name="Google Shape;16;p55"/>
          <p:cNvSpPr/>
          <p:nvPr/>
        </p:nvSpPr>
        <p:spPr>
          <a:xfrm>
            <a:off x="0" y="1500312"/>
            <a:ext cx="12192000" cy="144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55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55"/>
          <p:cNvSpPr/>
          <p:nvPr/>
        </p:nvSpPr>
        <p:spPr>
          <a:xfrm>
            <a:off x="0" y="6663868"/>
            <a:ext cx="12192000" cy="1941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ontents slide layout">
  <p:cSld name="3_Contents slide layou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6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56"/>
          <p:cNvSpPr/>
          <p:nvPr/>
        </p:nvSpPr>
        <p:spPr>
          <a:xfrm flipH="1">
            <a:off x="10865795" y="5236691"/>
            <a:ext cx="1164942" cy="1434283"/>
          </a:xfrm>
          <a:custGeom>
            <a:rect b="b" l="l" r="r" t="t"/>
            <a:pathLst>
              <a:path extrusionOk="0" h="6858000" w="5570150">
                <a:moveTo>
                  <a:pt x="3657337" y="6861330"/>
                </a:moveTo>
                <a:cubicBezTo>
                  <a:pt x="3649436" y="6859749"/>
                  <a:pt x="3641535" y="6855799"/>
                  <a:pt x="3632844" y="6855799"/>
                </a:cubicBezTo>
                <a:cubicBezTo>
                  <a:pt x="2955735" y="6854219"/>
                  <a:pt x="2278626" y="6852638"/>
                  <a:pt x="1601517" y="6851058"/>
                </a:cubicBezTo>
                <a:cubicBezTo>
                  <a:pt x="1591246" y="6851058"/>
                  <a:pt x="1580184" y="6851058"/>
                  <a:pt x="1566753" y="6851058"/>
                </a:cubicBezTo>
                <a:cubicBezTo>
                  <a:pt x="1554111" y="6770469"/>
                  <a:pt x="1539100" y="6690669"/>
                  <a:pt x="1530409" y="6610080"/>
                </a:cubicBezTo>
                <a:cubicBezTo>
                  <a:pt x="1523298" y="6540552"/>
                  <a:pt x="1523298" y="6469444"/>
                  <a:pt x="1519347" y="6399126"/>
                </a:cubicBezTo>
                <a:cubicBezTo>
                  <a:pt x="1518557" y="6388854"/>
                  <a:pt x="1516977" y="6377793"/>
                  <a:pt x="1513817" y="6367522"/>
                </a:cubicBezTo>
                <a:cubicBezTo>
                  <a:pt x="1493274" y="6301154"/>
                  <a:pt x="1472732" y="6234786"/>
                  <a:pt x="1451399" y="6168419"/>
                </a:cubicBezTo>
                <a:cubicBezTo>
                  <a:pt x="1448239" y="6158148"/>
                  <a:pt x="1441918" y="6147086"/>
                  <a:pt x="1434808" y="6138395"/>
                </a:cubicBezTo>
                <a:cubicBezTo>
                  <a:pt x="1352638" y="6048325"/>
                  <a:pt x="1269678" y="5958254"/>
                  <a:pt x="1185929" y="5868184"/>
                </a:cubicBezTo>
                <a:cubicBezTo>
                  <a:pt x="1177237" y="5858702"/>
                  <a:pt x="1164596" y="5852382"/>
                  <a:pt x="1151955" y="5847641"/>
                </a:cubicBezTo>
                <a:cubicBezTo>
                  <a:pt x="1057143" y="5815247"/>
                  <a:pt x="981295" y="5757571"/>
                  <a:pt x="915717" y="5682512"/>
                </a:cubicBezTo>
                <a:cubicBezTo>
                  <a:pt x="801944" y="5553727"/>
                  <a:pt x="738736" y="5405980"/>
                  <a:pt x="725305" y="5235319"/>
                </a:cubicBezTo>
                <a:cubicBezTo>
                  <a:pt x="723724" y="5219518"/>
                  <a:pt x="719774" y="5203716"/>
                  <a:pt x="712663" y="5189494"/>
                </a:cubicBezTo>
                <a:cubicBezTo>
                  <a:pt x="651036" y="5069400"/>
                  <a:pt x="639185" y="5027525"/>
                  <a:pt x="642345" y="4891629"/>
                </a:cubicBezTo>
                <a:cubicBezTo>
                  <a:pt x="643925" y="4814200"/>
                  <a:pt x="677109" y="4664083"/>
                  <a:pt x="650246" y="4591394"/>
                </a:cubicBezTo>
                <a:cubicBezTo>
                  <a:pt x="630494" y="4540038"/>
                  <a:pt x="666838" y="4450758"/>
                  <a:pt x="647876" y="4396242"/>
                </a:cubicBezTo>
                <a:cubicBezTo>
                  <a:pt x="640765" y="4424685"/>
                  <a:pt x="581508" y="4547939"/>
                  <a:pt x="571237" y="4575593"/>
                </a:cubicBezTo>
                <a:cubicBezTo>
                  <a:pt x="546744" y="4645911"/>
                  <a:pt x="504869" y="4631689"/>
                  <a:pt x="474055" y="4699637"/>
                </a:cubicBezTo>
                <a:cubicBezTo>
                  <a:pt x="437711" y="4780227"/>
                  <a:pt x="322358" y="4860026"/>
                  <a:pt x="246509" y="4903481"/>
                </a:cubicBezTo>
                <a:cubicBezTo>
                  <a:pt x="195153" y="4932714"/>
                  <a:pt x="141427" y="4956417"/>
                  <a:pt x="88490" y="4982490"/>
                </a:cubicBezTo>
                <a:cubicBezTo>
                  <a:pt x="82960" y="4984861"/>
                  <a:pt x="75849" y="4985651"/>
                  <a:pt x="70318" y="4986440"/>
                </a:cubicBezTo>
                <a:cubicBezTo>
                  <a:pt x="68738" y="4984070"/>
                  <a:pt x="67158" y="4981700"/>
                  <a:pt x="65578" y="4979330"/>
                </a:cubicBezTo>
                <a:cubicBezTo>
                  <a:pt x="116144" y="4926394"/>
                  <a:pt x="166709" y="4874248"/>
                  <a:pt x="217275" y="4821311"/>
                </a:cubicBezTo>
                <a:cubicBezTo>
                  <a:pt x="215695" y="4818941"/>
                  <a:pt x="213325" y="4816571"/>
                  <a:pt x="211745" y="4814200"/>
                </a:cubicBezTo>
                <a:cubicBezTo>
                  <a:pt x="143797" y="4864767"/>
                  <a:pt x="75849" y="4912962"/>
                  <a:pt x="7901" y="4961948"/>
                </a:cubicBezTo>
                <a:cubicBezTo>
                  <a:pt x="5531" y="4958787"/>
                  <a:pt x="2370" y="4954837"/>
                  <a:pt x="0" y="4951677"/>
                </a:cubicBezTo>
                <a:cubicBezTo>
                  <a:pt x="13432" y="4940615"/>
                  <a:pt x="26073" y="4927974"/>
                  <a:pt x="40295" y="4917703"/>
                </a:cubicBezTo>
                <a:cubicBezTo>
                  <a:pt x="117724" y="4860816"/>
                  <a:pt x="184091" y="4792868"/>
                  <a:pt x="244929" y="4717809"/>
                </a:cubicBezTo>
                <a:cubicBezTo>
                  <a:pt x="364233" y="4570062"/>
                  <a:pt x="397416" y="4400982"/>
                  <a:pt x="374504" y="4216101"/>
                </a:cubicBezTo>
                <a:cubicBezTo>
                  <a:pt x="354751" y="4054132"/>
                  <a:pt x="297865" y="3904804"/>
                  <a:pt x="229127" y="3758637"/>
                </a:cubicBezTo>
                <a:cubicBezTo>
                  <a:pt x="191992" y="3679628"/>
                  <a:pt x="152488" y="3600619"/>
                  <a:pt x="124044" y="3518449"/>
                </a:cubicBezTo>
                <a:cubicBezTo>
                  <a:pt x="62417" y="3342259"/>
                  <a:pt x="111403" y="3069677"/>
                  <a:pt x="236238" y="2931411"/>
                </a:cubicBezTo>
                <a:cubicBezTo>
                  <a:pt x="315247" y="2843711"/>
                  <a:pt x="436921" y="2868994"/>
                  <a:pt x="538843" y="2812897"/>
                </a:cubicBezTo>
                <a:cubicBezTo>
                  <a:pt x="519091" y="2765491"/>
                  <a:pt x="559385" y="2730727"/>
                  <a:pt x="599680" y="2649348"/>
                </a:cubicBezTo>
                <a:cubicBezTo>
                  <a:pt x="677109" y="2492910"/>
                  <a:pt x="819326" y="2371235"/>
                  <a:pt x="989986" y="2319089"/>
                </a:cubicBezTo>
                <a:cubicBezTo>
                  <a:pt x="1072155" y="2293806"/>
                  <a:pt x="1157485" y="2275634"/>
                  <a:pt x="1242815" y="2263783"/>
                </a:cubicBezTo>
                <a:cubicBezTo>
                  <a:pt x="1513817" y="2226648"/>
                  <a:pt x="1761906" y="2294596"/>
                  <a:pt x="1992613" y="2434443"/>
                </a:cubicBezTo>
                <a:cubicBezTo>
                  <a:pt x="1999723" y="2438393"/>
                  <a:pt x="2006834" y="2442344"/>
                  <a:pt x="2013945" y="2445504"/>
                </a:cubicBezTo>
                <a:cubicBezTo>
                  <a:pt x="2015525" y="2446294"/>
                  <a:pt x="2017105" y="2445504"/>
                  <a:pt x="2021056" y="2445504"/>
                </a:cubicBezTo>
                <a:cubicBezTo>
                  <a:pt x="2047919" y="2395728"/>
                  <a:pt x="2075572" y="2344372"/>
                  <a:pt x="2102436" y="2293016"/>
                </a:cubicBezTo>
                <a:cubicBezTo>
                  <a:pt x="2308650" y="1907451"/>
                  <a:pt x="2514864" y="1521886"/>
                  <a:pt x="2721078" y="1135531"/>
                </a:cubicBezTo>
                <a:cubicBezTo>
                  <a:pt x="2732139" y="1114989"/>
                  <a:pt x="2744780" y="1101557"/>
                  <a:pt x="2768483" y="1098397"/>
                </a:cubicBezTo>
                <a:cubicBezTo>
                  <a:pt x="2807198" y="1094446"/>
                  <a:pt x="2829320" y="1073904"/>
                  <a:pt x="2845912" y="1037560"/>
                </a:cubicBezTo>
                <a:cubicBezTo>
                  <a:pt x="2921761" y="877171"/>
                  <a:pt x="3000770" y="718363"/>
                  <a:pt x="3080570" y="559554"/>
                </a:cubicBezTo>
                <a:cubicBezTo>
                  <a:pt x="3094001" y="532691"/>
                  <a:pt x="3097952" y="506618"/>
                  <a:pt x="3097162" y="477384"/>
                </a:cubicBezTo>
                <a:cubicBezTo>
                  <a:pt x="3096371" y="386524"/>
                  <a:pt x="3097162" y="295663"/>
                  <a:pt x="3098742" y="204013"/>
                </a:cubicBezTo>
                <a:cubicBezTo>
                  <a:pt x="3099532" y="184260"/>
                  <a:pt x="3105853" y="163718"/>
                  <a:pt x="3112173" y="143966"/>
                </a:cubicBezTo>
                <a:cubicBezTo>
                  <a:pt x="3119284" y="122633"/>
                  <a:pt x="3135876" y="109992"/>
                  <a:pt x="3158789" y="103671"/>
                </a:cubicBezTo>
                <a:cubicBezTo>
                  <a:pt x="3169850" y="100510"/>
                  <a:pt x="3182491" y="92610"/>
                  <a:pt x="3188812" y="83128"/>
                </a:cubicBezTo>
                <a:cubicBezTo>
                  <a:pt x="3205404" y="58636"/>
                  <a:pt x="3225947" y="46784"/>
                  <a:pt x="3255180" y="45994"/>
                </a:cubicBezTo>
                <a:cubicBezTo>
                  <a:pt x="3266241" y="45994"/>
                  <a:pt x="3279673" y="38093"/>
                  <a:pt x="3287574" y="30192"/>
                </a:cubicBezTo>
                <a:cubicBezTo>
                  <a:pt x="3305746" y="8070"/>
                  <a:pt x="3327078" y="-1411"/>
                  <a:pt x="3355522" y="169"/>
                </a:cubicBezTo>
                <a:cubicBezTo>
                  <a:pt x="3418729" y="3329"/>
                  <a:pt x="3481937" y="5699"/>
                  <a:pt x="3545144" y="9650"/>
                </a:cubicBezTo>
                <a:cubicBezTo>
                  <a:pt x="3650226" y="15971"/>
                  <a:pt x="3680250" y="55475"/>
                  <a:pt x="3664448" y="159767"/>
                </a:cubicBezTo>
                <a:cubicBezTo>
                  <a:pt x="3658917" y="197692"/>
                  <a:pt x="3659707" y="235616"/>
                  <a:pt x="3653386" y="273541"/>
                </a:cubicBezTo>
                <a:cubicBezTo>
                  <a:pt x="3647856" y="306725"/>
                  <a:pt x="3642325" y="341489"/>
                  <a:pt x="3626523" y="370722"/>
                </a:cubicBezTo>
                <a:cubicBezTo>
                  <a:pt x="3570427" y="478965"/>
                  <a:pt x="3514330" y="587997"/>
                  <a:pt x="3451123" y="692289"/>
                </a:cubicBezTo>
                <a:cubicBezTo>
                  <a:pt x="3365793" y="834506"/>
                  <a:pt x="3272562" y="971982"/>
                  <a:pt x="3186442" y="1114199"/>
                </a:cubicBezTo>
                <a:cubicBezTo>
                  <a:pt x="3159579" y="1158444"/>
                  <a:pt x="3142987" y="1209010"/>
                  <a:pt x="3121654" y="1254835"/>
                </a:cubicBezTo>
                <a:cubicBezTo>
                  <a:pt x="3159579" y="1282488"/>
                  <a:pt x="3193553" y="1306981"/>
                  <a:pt x="3227527" y="1332264"/>
                </a:cubicBezTo>
                <a:cubicBezTo>
                  <a:pt x="3222786" y="1340165"/>
                  <a:pt x="3220416" y="1345696"/>
                  <a:pt x="3217256" y="1350436"/>
                </a:cubicBezTo>
                <a:cubicBezTo>
                  <a:pt x="3105853" y="1488702"/>
                  <a:pt x="3037905" y="1648301"/>
                  <a:pt x="2977858" y="1814220"/>
                </a:cubicBezTo>
                <a:cubicBezTo>
                  <a:pt x="2917021" y="1982510"/>
                  <a:pt x="2843542" y="2146849"/>
                  <a:pt x="2774804" y="2311979"/>
                </a:cubicBezTo>
                <a:cubicBezTo>
                  <a:pt x="2765323" y="2335681"/>
                  <a:pt x="2752681" y="2358594"/>
                  <a:pt x="2739250" y="2380716"/>
                </a:cubicBezTo>
                <a:cubicBezTo>
                  <a:pt x="2597033" y="2610633"/>
                  <a:pt x="2460347" y="2844501"/>
                  <a:pt x="2300749" y="3063356"/>
                </a:cubicBezTo>
                <a:cubicBezTo>
                  <a:pt x="2294428" y="3072047"/>
                  <a:pt x="2294428" y="3085479"/>
                  <a:pt x="2295218" y="3097330"/>
                </a:cubicBezTo>
                <a:cubicBezTo>
                  <a:pt x="2296798" y="3147106"/>
                  <a:pt x="2318131" y="3187401"/>
                  <a:pt x="2355265" y="3219794"/>
                </a:cubicBezTo>
                <a:cubicBezTo>
                  <a:pt x="2361586" y="3224535"/>
                  <a:pt x="2365536" y="3232436"/>
                  <a:pt x="2370277" y="3238757"/>
                </a:cubicBezTo>
                <a:cubicBezTo>
                  <a:pt x="2407411" y="3291693"/>
                  <a:pt x="2406621" y="3333568"/>
                  <a:pt x="2353685" y="3370702"/>
                </a:cubicBezTo>
                <a:cubicBezTo>
                  <a:pt x="2304699" y="3404676"/>
                  <a:pt x="2243862" y="3451291"/>
                  <a:pt x="2276256" y="3528721"/>
                </a:cubicBezTo>
                <a:cubicBezTo>
                  <a:pt x="2296008" y="3575336"/>
                  <a:pt x="2280206" y="3570595"/>
                  <a:pt x="2231220" y="3595088"/>
                </a:cubicBezTo>
                <a:cubicBezTo>
                  <a:pt x="2212258" y="3598249"/>
                  <a:pt x="2209888" y="3614050"/>
                  <a:pt x="2225690" y="3622741"/>
                </a:cubicBezTo>
                <a:cubicBezTo>
                  <a:pt x="2275466" y="3644864"/>
                  <a:pt x="2287317" y="3647234"/>
                  <a:pt x="2247022" y="3679628"/>
                </a:cubicBezTo>
                <a:cubicBezTo>
                  <a:pt x="2201197" y="3708861"/>
                  <a:pt x="2326822" y="3868460"/>
                  <a:pt x="2283367" y="3911125"/>
                </a:cubicBezTo>
                <a:cubicBezTo>
                  <a:pt x="2267565" y="3926137"/>
                  <a:pt x="2100065" y="3918236"/>
                  <a:pt x="2141150" y="3950630"/>
                </a:cubicBezTo>
                <a:cubicBezTo>
                  <a:pt x="2278626" y="4073884"/>
                  <a:pt x="2458767" y="4217681"/>
                  <a:pt x="2551998" y="4377280"/>
                </a:cubicBezTo>
                <a:cubicBezTo>
                  <a:pt x="2650759" y="4545569"/>
                  <a:pt x="2804037" y="4677515"/>
                  <a:pt x="2921761" y="4833163"/>
                </a:cubicBezTo>
                <a:cubicBezTo>
                  <a:pt x="2945464" y="4864767"/>
                  <a:pt x="2972327" y="4892420"/>
                  <a:pt x="3004721" y="4915332"/>
                </a:cubicBezTo>
                <a:cubicBezTo>
                  <a:pt x="3052126" y="4949307"/>
                  <a:pt x="3097952" y="4984070"/>
                  <a:pt x="3143777" y="5020415"/>
                </a:cubicBezTo>
                <a:cubicBezTo>
                  <a:pt x="3151678" y="5026735"/>
                  <a:pt x="3159579" y="5038587"/>
                  <a:pt x="3161159" y="5048068"/>
                </a:cubicBezTo>
                <a:cubicBezTo>
                  <a:pt x="3165110" y="5096263"/>
                  <a:pt x="3167480" y="5144459"/>
                  <a:pt x="3169850" y="5192655"/>
                </a:cubicBezTo>
                <a:cubicBezTo>
                  <a:pt x="3170640" y="5214777"/>
                  <a:pt x="3161949" y="5230579"/>
                  <a:pt x="3144567" y="5245591"/>
                </a:cubicBezTo>
                <a:cubicBezTo>
                  <a:pt x="3130346" y="5258232"/>
                  <a:pt x="3116914" y="5274824"/>
                  <a:pt x="3111383" y="5292997"/>
                </a:cubicBezTo>
                <a:cubicBezTo>
                  <a:pt x="3087680" y="5372796"/>
                  <a:pt x="3067138" y="5452595"/>
                  <a:pt x="3045806" y="5533184"/>
                </a:cubicBezTo>
                <a:cubicBezTo>
                  <a:pt x="3045015" y="5537135"/>
                  <a:pt x="3044225" y="5542666"/>
                  <a:pt x="3045015" y="5546616"/>
                </a:cubicBezTo>
                <a:cubicBezTo>
                  <a:pt x="3056867" y="5579800"/>
                  <a:pt x="3069508" y="5612984"/>
                  <a:pt x="3084520" y="5654068"/>
                </a:cubicBezTo>
                <a:cubicBezTo>
                  <a:pt x="3115334" y="5606663"/>
                  <a:pt x="3142987" y="5566368"/>
                  <a:pt x="3169060" y="5525283"/>
                </a:cubicBezTo>
                <a:cubicBezTo>
                  <a:pt x="3182491" y="5503951"/>
                  <a:pt x="3182491" y="5481828"/>
                  <a:pt x="3168270" y="5459706"/>
                </a:cubicBezTo>
                <a:cubicBezTo>
                  <a:pt x="3151678" y="5434423"/>
                  <a:pt x="3153258" y="5408350"/>
                  <a:pt x="3168270" y="5383857"/>
                </a:cubicBezTo>
                <a:cubicBezTo>
                  <a:pt x="3191183" y="5347513"/>
                  <a:pt x="3215675" y="5312749"/>
                  <a:pt x="3239378" y="5277195"/>
                </a:cubicBezTo>
                <a:cubicBezTo>
                  <a:pt x="3244119" y="5270084"/>
                  <a:pt x="3251230" y="5262973"/>
                  <a:pt x="3253600" y="5255072"/>
                </a:cubicBezTo>
                <a:cubicBezTo>
                  <a:pt x="3278883" y="5144459"/>
                  <a:pt x="3303376" y="5033846"/>
                  <a:pt x="3327869" y="4923233"/>
                </a:cubicBezTo>
                <a:cubicBezTo>
                  <a:pt x="3285203" y="4907431"/>
                  <a:pt x="3244119" y="4893210"/>
                  <a:pt x="3203824" y="4876618"/>
                </a:cubicBezTo>
                <a:cubicBezTo>
                  <a:pt x="3116914" y="4841064"/>
                  <a:pt x="3048966" y="4781807"/>
                  <a:pt x="3011042" y="4695687"/>
                </a:cubicBezTo>
                <a:cubicBezTo>
                  <a:pt x="2970747" y="4605616"/>
                  <a:pt x="2938353" y="4511595"/>
                  <a:pt x="2904379" y="4419154"/>
                </a:cubicBezTo>
                <a:cubicBezTo>
                  <a:pt x="2902009" y="4411253"/>
                  <a:pt x="2912280" y="4399402"/>
                  <a:pt x="2917021" y="4389131"/>
                </a:cubicBezTo>
                <a:cubicBezTo>
                  <a:pt x="2919391" y="4389921"/>
                  <a:pt x="2921761" y="4389921"/>
                  <a:pt x="2924131" y="4390711"/>
                </a:cubicBezTo>
                <a:cubicBezTo>
                  <a:pt x="2917811" y="4382020"/>
                  <a:pt x="2912280" y="4373329"/>
                  <a:pt x="2905959" y="4364638"/>
                </a:cubicBezTo>
                <a:cubicBezTo>
                  <a:pt x="2871985" y="4316442"/>
                  <a:pt x="2855393" y="4263506"/>
                  <a:pt x="2851443" y="4204249"/>
                </a:cubicBezTo>
                <a:cubicBezTo>
                  <a:pt x="2848283" y="4149733"/>
                  <a:pt x="2845912" y="4095216"/>
                  <a:pt x="2838011" y="4041490"/>
                </a:cubicBezTo>
                <a:cubicBezTo>
                  <a:pt x="2825370" y="3956160"/>
                  <a:pt x="2778755" y="3885052"/>
                  <a:pt x="2728979" y="3817104"/>
                </a:cubicBezTo>
                <a:cubicBezTo>
                  <a:pt x="2718707" y="3803672"/>
                  <a:pt x="2693424" y="3798932"/>
                  <a:pt x="2674462" y="3794192"/>
                </a:cubicBezTo>
                <a:cubicBezTo>
                  <a:pt x="2656290" y="3790241"/>
                  <a:pt x="2648389" y="3780760"/>
                  <a:pt x="2642068" y="3763378"/>
                </a:cubicBezTo>
                <a:cubicBezTo>
                  <a:pt x="2585972" y="3591138"/>
                  <a:pt x="2529085" y="3418898"/>
                  <a:pt x="2471408" y="3247448"/>
                </a:cubicBezTo>
                <a:cubicBezTo>
                  <a:pt x="2464298" y="3226905"/>
                  <a:pt x="2466668" y="3218214"/>
                  <a:pt x="2489581" y="3211894"/>
                </a:cubicBezTo>
                <a:cubicBezTo>
                  <a:pt x="2556739" y="3192931"/>
                  <a:pt x="2622316" y="3170809"/>
                  <a:pt x="2689474" y="3151056"/>
                </a:cubicBezTo>
                <a:cubicBezTo>
                  <a:pt x="2704486" y="3146316"/>
                  <a:pt x="2710807" y="3139995"/>
                  <a:pt x="2707646" y="3124983"/>
                </a:cubicBezTo>
                <a:cubicBezTo>
                  <a:pt x="2704486" y="3109182"/>
                  <a:pt x="2709226" y="3098120"/>
                  <a:pt x="2726608" y="3092590"/>
                </a:cubicBezTo>
                <a:cubicBezTo>
                  <a:pt x="2790606" y="3073627"/>
                  <a:pt x="2846702" y="3038863"/>
                  <a:pt x="2901219" y="3001729"/>
                </a:cubicBezTo>
                <a:cubicBezTo>
                  <a:pt x="2934403" y="2979606"/>
                  <a:pt x="2970747" y="2961434"/>
                  <a:pt x="3007881" y="2946422"/>
                </a:cubicBezTo>
                <a:cubicBezTo>
                  <a:pt x="3042645" y="2932201"/>
                  <a:pt x="3077409" y="2940102"/>
                  <a:pt x="3112173" y="2955114"/>
                </a:cubicBezTo>
                <a:cubicBezTo>
                  <a:pt x="3122445" y="2959854"/>
                  <a:pt x="3136666" y="2962224"/>
                  <a:pt x="3146937" y="2958274"/>
                </a:cubicBezTo>
                <a:cubicBezTo>
                  <a:pt x="3470875" y="2847661"/>
                  <a:pt x="3797183" y="2740208"/>
                  <a:pt x="4111640" y="2602732"/>
                </a:cubicBezTo>
                <a:cubicBezTo>
                  <a:pt x="4304423" y="2518193"/>
                  <a:pt x="4489304" y="2421011"/>
                  <a:pt x="4649693" y="2281165"/>
                </a:cubicBezTo>
                <a:cubicBezTo>
                  <a:pt x="4767417" y="2179243"/>
                  <a:pt x="4863018" y="2058359"/>
                  <a:pt x="4956249" y="1935104"/>
                </a:cubicBezTo>
                <a:cubicBezTo>
                  <a:pt x="4961779" y="1927204"/>
                  <a:pt x="4973631" y="1920883"/>
                  <a:pt x="4983902" y="1920093"/>
                </a:cubicBezTo>
                <a:cubicBezTo>
                  <a:pt x="5021826" y="1916142"/>
                  <a:pt x="5055800" y="1930364"/>
                  <a:pt x="5080293" y="1958017"/>
                </a:cubicBezTo>
                <a:cubicBezTo>
                  <a:pt x="5111107" y="1994361"/>
                  <a:pt x="5142711" y="2032286"/>
                  <a:pt x="5166413" y="2073371"/>
                </a:cubicBezTo>
                <a:cubicBezTo>
                  <a:pt x="5271496" y="2256672"/>
                  <a:pt x="5347344" y="2453405"/>
                  <a:pt x="5420033" y="2650928"/>
                </a:cubicBezTo>
                <a:cubicBezTo>
                  <a:pt x="5474549" y="2800255"/>
                  <a:pt x="5525115" y="2951163"/>
                  <a:pt x="5555929" y="3107601"/>
                </a:cubicBezTo>
                <a:cubicBezTo>
                  <a:pt x="5563830" y="3147896"/>
                  <a:pt x="5569360" y="3188191"/>
                  <a:pt x="5575681" y="3228485"/>
                </a:cubicBezTo>
                <a:cubicBezTo>
                  <a:pt x="5575681" y="3265620"/>
                  <a:pt x="5575681" y="3303544"/>
                  <a:pt x="5575681" y="3340678"/>
                </a:cubicBezTo>
                <a:cubicBezTo>
                  <a:pt x="5571731" y="3359641"/>
                  <a:pt x="5570150" y="3379393"/>
                  <a:pt x="5564620" y="3398355"/>
                </a:cubicBezTo>
                <a:cubicBezTo>
                  <a:pt x="5548818" y="3449711"/>
                  <a:pt x="5531436" y="3500277"/>
                  <a:pt x="5514054" y="3555584"/>
                </a:cubicBezTo>
                <a:cubicBezTo>
                  <a:pt x="5494302" y="3542152"/>
                  <a:pt x="5482450" y="3533461"/>
                  <a:pt x="5469809" y="3524770"/>
                </a:cubicBezTo>
                <a:cubicBezTo>
                  <a:pt x="5378948" y="3462353"/>
                  <a:pt x="5284927" y="3407046"/>
                  <a:pt x="5176685" y="3377813"/>
                </a:cubicBezTo>
                <a:cubicBezTo>
                  <a:pt x="5038418" y="3339889"/>
                  <a:pt x="4897782" y="3343839"/>
                  <a:pt x="4759516" y="3366752"/>
                </a:cubicBezTo>
                <a:cubicBezTo>
                  <a:pt x="4589646" y="3395195"/>
                  <a:pt x="4421356" y="3432329"/>
                  <a:pt x="4253067" y="3467093"/>
                </a:cubicBezTo>
                <a:cubicBezTo>
                  <a:pt x="4197760" y="3478945"/>
                  <a:pt x="4142453" y="3493957"/>
                  <a:pt x="4087937" y="3507388"/>
                </a:cubicBezTo>
                <a:cubicBezTo>
                  <a:pt x="4118751" y="3581657"/>
                  <a:pt x="4046062" y="3599829"/>
                  <a:pt x="4019199" y="3644074"/>
                </a:cubicBezTo>
                <a:cubicBezTo>
                  <a:pt x="4091097" y="3692269"/>
                  <a:pt x="4065025" y="3753897"/>
                  <a:pt x="4037371" y="3813944"/>
                </a:cubicBezTo>
                <a:cubicBezTo>
                  <a:pt x="4128232" y="3840017"/>
                  <a:pt x="4129812" y="3861349"/>
                  <a:pt x="4098209" y="3968802"/>
                </a:cubicBezTo>
                <a:cubicBezTo>
                  <a:pt x="4107690" y="3967222"/>
                  <a:pt x="4116381" y="3966432"/>
                  <a:pt x="4125071" y="3964851"/>
                </a:cubicBezTo>
                <a:cubicBezTo>
                  <a:pt x="4176427" y="3956950"/>
                  <a:pt x="4197760" y="3975913"/>
                  <a:pt x="4192229" y="4028059"/>
                </a:cubicBezTo>
                <a:cubicBezTo>
                  <a:pt x="4189859" y="4052552"/>
                  <a:pt x="4183538" y="4077044"/>
                  <a:pt x="4178798" y="4101537"/>
                </a:cubicBezTo>
                <a:cubicBezTo>
                  <a:pt x="4171687" y="4135511"/>
                  <a:pt x="4185909" y="4154473"/>
                  <a:pt x="4221463" y="4154473"/>
                </a:cubicBezTo>
                <a:cubicBezTo>
                  <a:pt x="4236475" y="4154473"/>
                  <a:pt x="4251486" y="4152893"/>
                  <a:pt x="4267288" y="4153683"/>
                </a:cubicBezTo>
                <a:cubicBezTo>
                  <a:pt x="4294151" y="4154473"/>
                  <a:pt x="4304423" y="4166325"/>
                  <a:pt x="4301262" y="4193188"/>
                </a:cubicBezTo>
                <a:cubicBezTo>
                  <a:pt x="4300472" y="4203459"/>
                  <a:pt x="4297312" y="4214521"/>
                  <a:pt x="4293362" y="4224002"/>
                </a:cubicBezTo>
                <a:cubicBezTo>
                  <a:pt x="4257017" y="4315652"/>
                  <a:pt x="4195390" y="4389131"/>
                  <a:pt x="4127442" y="4458659"/>
                </a:cubicBezTo>
                <a:cubicBezTo>
                  <a:pt x="4114010" y="4472881"/>
                  <a:pt x="4098998" y="4472091"/>
                  <a:pt x="4084777" y="4458659"/>
                </a:cubicBezTo>
                <a:cubicBezTo>
                  <a:pt x="4073715" y="4448388"/>
                  <a:pt x="4062654" y="4438117"/>
                  <a:pt x="4049223" y="4424685"/>
                </a:cubicBezTo>
                <a:cubicBezTo>
                  <a:pt x="4005768" y="4525027"/>
                  <a:pt x="3953621" y="4619838"/>
                  <a:pt x="3926758" y="4725710"/>
                </a:cubicBezTo>
                <a:cubicBezTo>
                  <a:pt x="3924388" y="4735191"/>
                  <a:pt x="3924388" y="4745462"/>
                  <a:pt x="3923598" y="4754944"/>
                </a:cubicBezTo>
                <a:cubicBezTo>
                  <a:pt x="3922018" y="4773906"/>
                  <a:pt x="3928339" y="4788917"/>
                  <a:pt x="3944141" y="4800769"/>
                </a:cubicBezTo>
                <a:cubicBezTo>
                  <a:pt x="3969423" y="4819731"/>
                  <a:pt x="3990756" y="4842644"/>
                  <a:pt x="4016829" y="4860026"/>
                </a:cubicBezTo>
                <a:cubicBezTo>
                  <a:pt x="4038161" y="4875038"/>
                  <a:pt x="4038952" y="4890050"/>
                  <a:pt x="4030261" y="4913752"/>
                </a:cubicBezTo>
                <a:cubicBezTo>
                  <a:pt x="3865131" y="5356204"/>
                  <a:pt x="3701582" y="5798656"/>
                  <a:pt x="3536453" y="6241107"/>
                </a:cubicBezTo>
                <a:cubicBezTo>
                  <a:pt x="3529342" y="6260069"/>
                  <a:pt x="3532502" y="6270340"/>
                  <a:pt x="3547514" y="6283772"/>
                </a:cubicBezTo>
                <a:cubicBezTo>
                  <a:pt x="3602030" y="6334338"/>
                  <a:pt x="3657337" y="6383324"/>
                  <a:pt x="3707113" y="6437840"/>
                </a:cubicBezTo>
                <a:cubicBezTo>
                  <a:pt x="3745827" y="6480505"/>
                  <a:pt x="3780591" y="6527911"/>
                  <a:pt x="3809825" y="6576896"/>
                </a:cubicBezTo>
                <a:cubicBezTo>
                  <a:pt x="3840638" y="6627462"/>
                  <a:pt x="3834318" y="6682768"/>
                  <a:pt x="3799554" y="6730964"/>
                </a:cubicBezTo>
                <a:cubicBezTo>
                  <a:pt x="3778221" y="6760197"/>
                  <a:pt x="3751358" y="6785480"/>
                  <a:pt x="3726075" y="6812344"/>
                </a:cubicBezTo>
                <a:cubicBezTo>
                  <a:pt x="3709483" y="6829726"/>
                  <a:pt x="3691311" y="6844737"/>
                  <a:pt x="3673929" y="6861330"/>
                </a:cubicBezTo>
                <a:cubicBezTo>
                  <a:pt x="3668398" y="6861330"/>
                  <a:pt x="3662868" y="6861330"/>
                  <a:pt x="3657337" y="6861330"/>
                </a:cubicBezTo>
                <a:close/>
                <a:moveTo>
                  <a:pt x="3358682" y="3724663"/>
                </a:moveTo>
                <a:cubicBezTo>
                  <a:pt x="3321548" y="3737305"/>
                  <a:pt x="3287574" y="3749156"/>
                  <a:pt x="3253600" y="3759427"/>
                </a:cubicBezTo>
                <a:cubicBezTo>
                  <a:pt x="3237798" y="3764168"/>
                  <a:pt x="3228317" y="3771279"/>
                  <a:pt x="3233058" y="3789451"/>
                </a:cubicBezTo>
                <a:cubicBezTo>
                  <a:pt x="3237008" y="3806043"/>
                  <a:pt x="3231477" y="3815524"/>
                  <a:pt x="3213305" y="3819474"/>
                </a:cubicBezTo>
                <a:cubicBezTo>
                  <a:pt x="3173010" y="3829746"/>
                  <a:pt x="3132716" y="3842387"/>
                  <a:pt x="3092421" y="3853448"/>
                </a:cubicBezTo>
                <a:cubicBezTo>
                  <a:pt x="3085310" y="3855028"/>
                  <a:pt x="3071879" y="3854238"/>
                  <a:pt x="3071089" y="3851868"/>
                </a:cubicBezTo>
                <a:cubicBezTo>
                  <a:pt x="3062398" y="3825795"/>
                  <a:pt x="3045015" y="3834486"/>
                  <a:pt x="3027634" y="3838437"/>
                </a:cubicBezTo>
                <a:cubicBezTo>
                  <a:pt x="2959686" y="3854238"/>
                  <a:pt x="2958895" y="3854238"/>
                  <a:pt x="2929662" y="3791031"/>
                </a:cubicBezTo>
                <a:cubicBezTo>
                  <a:pt x="2921761" y="3774439"/>
                  <a:pt x="2910700" y="3768908"/>
                  <a:pt x="2894898" y="3763378"/>
                </a:cubicBezTo>
                <a:cubicBezTo>
                  <a:pt x="2845122" y="3745996"/>
                  <a:pt x="2815889" y="3782340"/>
                  <a:pt x="2778755" y="3801302"/>
                </a:cubicBezTo>
                <a:cubicBezTo>
                  <a:pt x="2792186" y="3822635"/>
                  <a:pt x="2804037" y="3840807"/>
                  <a:pt x="2815889" y="3859769"/>
                </a:cubicBezTo>
                <a:cubicBezTo>
                  <a:pt x="2853023" y="3921396"/>
                  <a:pt x="2882256" y="3986184"/>
                  <a:pt x="2889367" y="4058872"/>
                </a:cubicBezTo>
                <a:cubicBezTo>
                  <a:pt x="2893318" y="4101537"/>
                  <a:pt x="2895688" y="4144202"/>
                  <a:pt x="2897268" y="4186867"/>
                </a:cubicBezTo>
                <a:cubicBezTo>
                  <a:pt x="2899639" y="4245334"/>
                  <a:pt x="2917021" y="4298270"/>
                  <a:pt x="2951785" y="4346466"/>
                </a:cubicBezTo>
                <a:cubicBezTo>
                  <a:pt x="2970747" y="4372539"/>
                  <a:pt x="2988919" y="4386761"/>
                  <a:pt x="3021313" y="4372539"/>
                </a:cubicBezTo>
                <a:cubicBezTo>
                  <a:pt x="3029214" y="4369379"/>
                  <a:pt x="3044225" y="4370959"/>
                  <a:pt x="3048966" y="4376490"/>
                </a:cubicBezTo>
                <a:cubicBezTo>
                  <a:pt x="3058447" y="4387551"/>
                  <a:pt x="3063978" y="4402563"/>
                  <a:pt x="3068718" y="4416784"/>
                </a:cubicBezTo>
                <a:cubicBezTo>
                  <a:pt x="3092421" y="4489473"/>
                  <a:pt x="3112173" y="4563741"/>
                  <a:pt x="3139036" y="4635640"/>
                </a:cubicBezTo>
                <a:cubicBezTo>
                  <a:pt x="3169060" y="4715439"/>
                  <a:pt x="3232267" y="4754154"/>
                  <a:pt x="3316017" y="4761264"/>
                </a:cubicBezTo>
                <a:cubicBezTo>
                  <a:pt x="3374484" y="4766005"/>
                  <a:pt x="3374484" y="4766795"/>
                  <a:pt x="3395026" y="4710699"/>
                </a:cubicBezTo>
                <a:cubicBezTo>
                  <a:pt x="3397397" y="4702798"/>
                  <a:pt x="3401347" y="4695687"/>
                  <a:pt x="3402927" y="4687786"/>
                </a:cubicBezTo>
                <a:cubicBezTo>
                  <a:pt x="3406878" y="4672774"/>
                  <a:pt x="3415569" y="4668033"/>
                  <a:pt x="3430581" y="4668824"/>
                </a:cubicBezTo>
                <a:cubicBezTo>
                  <a:pt x="3454283" y="4669614"/>
                  <a:pt x="3477986" y="4668824"/>
                  <a:pt x="3502479" y="4668824"/>
                </a:cubicBezTo>
                <a:cubicBezTo>
                  <a:pt x="3521441" y="4590604"/>
                  <a:pt x="3539613" y="4516336"/>
                  <a:pt x="3556205" y="4441277"/>
                </a:cubicBezTo>
                <a:cubicBezTo>
                  <a:pt x="3559366" y="4425475"/>
                  <a:pt x="3558575" y="4407303"/>
                  <a:pt x="3553835" y="4392292"/>
                </a:cubicBezTo>
                <a:cubicBezTo>
                  <a:pt x="3523021" y="4295110"/>
                  <a:pt x="3489047" y="4199509"/>
                  <a:pt x="3459024" y="4102327"/>
                </a:cubicBezTo>
                <a:cubicBezTo>
                  <a:pt x="3447172" y="4063613"/>
                  <a:pt x="3435321" y="4023318"/>
                  <a:pt x="3453493" y="3982233"/>
                </a:cubicBezTo>
                <a:cubicBezTo>
                  <a:pt x="3455073" y="3979073"/>
                  <a:pt x="3454283" y="3973542"/>
                  <a:pt x="3452703" y="3969592"/>
                </a:cubicBezTo>
                <a:cubicBezTo>
                  <a:pt x="3421099" y="3889003"/>
                  <a:pt x="3390286" y="3808413"/>
                  <a:pt x="3358682" y="3724663"/>
                </a:cubicBezTo>
                <a:close/>
                <a:moveTo>
                  <a:pt x="789302" y="3681998"/>
                </a:moveTo>
                <a:cubicBezTo>
                  <a:pt x="791672" y="3683579"/>
                  <a:pt x="760859" y="3926927"/>
                  <a:pt x="760069" y="4008306"/>
                </a:cubicBezTo>
                <a:cubicBezTo>
                  <a:pt x="783771" y="3826585"/>
                  <a:pt x="997096" y="3669357"/>
                  <a:pt x="867521" y="3587187"/>
                </a:cubicBezTo>
                <a:cubicBezTo>
                  <a:pt x="825646" y="3576916"/>
                  <a:pt x="769550" y="3336728"/>
                  <a:pt x="757698" y="3331988"/>
                </a:cubicBezTo>
                <a:cubicBezTo>
                  <a:pt x="736366" y="3322506"/>
                  <a:pt x="723724" y="3431539"/>
                  <a:pt x="745847" y="3513709"/>
                </a:cubicBezTo>
                <a:cubicBezTo>
                  <a:pt x="747427" y="3576916"/>
                  <a:pt x="793253" y="3649605"/>
                  <a:pt x="789302" y="3681998"/>
                </a:cubicBezTo>
                <a:close/>
                <a:moveTo>
                  <a:pt x="3812195" y="3615631"/>
                </a:moveTo>
                <a:cubicBezTo>
                  <a:pt x="3832737" y="3599829"/>
                  <a:pt x="3920438" y="3555584"/>
                  <a:pt x="3937030" y="3542942"/>
                </a:cubicBezTo>
                <a:cubicBezTo>
                  <a:pt x="3936240" y="3541362"/>
                  <a:pt x="3935449" y="3540572"/>
                  <a:pt x="3934659" y="3538992"/>
                </a:cubicBezTo>
                <a:cubicBezTo>
                  <a:pt x="3916487" y="3543732"/>
                  <a:pt x="3826417" y="3580867"/>
                  <a:pt x="3806664" y="3586397"/>
                </a:cubicBezTo>
                <a:cubicBezTo>
                  <a:pt x="3808245" y="3595088"/>
                  <a:pt x="3809825" y="3602989"/>
                  <a:pt x="3812195" y="36156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56"/>
          <p:cNvSpPr/>
          <p:nvPr/>
        </p:nvSpPr>
        <p:spPr>
          <a:xfrm>
            <a:off x="0" y="6663868"/>
            <a:ext cx="12192000" cy="1941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s slide layout">
  <p:cSld name="Contents slide layou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7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57"/>
          <p:cNvSpPr/>
          <p:nvPr/>
        </p:nvSpPr>
        <p:spPr>
          <a:xfrm>
            <a:off x="0" y="6663868"/>
            <a:ext cx="12192000" cy="1941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Image slide layout">
  <p:cSld name="11_Image slide layou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8"/>
          <p:cNvSpPr/>
          <p:nvPr/>
        </p:nvSpPr>
        <p:spPr>
          <a:xfrm>
            <a:off x="3699754" y="379379"/>
            <a:ext cx="1472119" cy="179961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58"/>
          <p:cNvSpPr/>
          <p:nvPr/>
        </p:nvSpPr>
        <p:spPr>
          <a:xfrm>
            <a:off x="5408579" y="379379"/>
            <a:ext cx="5204298" cy="179961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58"/>
          <p:cNvSpPr/>
          <p:nvPr>
            <p:ph idx="2" type="pic"/>
          </p:nvPr>
        </p:nvSpPr>
        <p:spPr>
          <a:xfrm>
            <a:off x="6096000" y="1274323"/>
            <a:ext cx="5635556" cy="2971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" name="Google Shape;30;p58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fmla="val 1720" name="adj1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58"/>
          <p:cNvSpPr/>
          <p:nvPr>
            <p:ph idx="3" type="pic"/>
          </p:nvPr>
        </p:nvSpPr>
        <p:spPr>
          <a:xfrm>
            <a:off x="3320375" y="1274323"/>
            <a:ext cx="2538919" cy="190986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" name="Google Shape;32;p58"/>
          <p:cNvSpPr/>
          <p:nvPr>
            <p:ph idx="4" type="pic"/>
          </p:nvPr>
        </p:nvSpPr>
        <p:spPr>
          <a:xfrm>
            <a:off x="544749" y="4246123"/>
            <a:ext cx="2538919" cy="205902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3" name="Google Shape;33;p58"/>
          <p:cNvSpPr/>
          <p:nvPr>
            <p:ph idx="5" type="pic"/>
          </p:nvPr>
        </p:nvSpPr>
        <p:spPr>
          <a:xfrm>
            <a:off x="3320375" y="4246123"/>
            <a:ext cx="2538919" cy="205902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ntents slide layout">
  <p:cSld name="1_Contents slide layou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9"/>
          <p:cNvSpPr/>
          <p:nvPr/>
        </p:nvSpPr>
        <p:spPr>
          <a:xfrm>
            <a:off x="0" y="6663868"/>
            <a:ext cx="12192000" cy="1941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theme" Target="../theme/theme2.xml"/></Relationships>
</file>

<file path=ppt/slideMasters/_rels/slideMaster3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3.xml"/><Relationship Id="rId21" Type="http://schemas.openxmlformats.org/officeDocument/2006/relationships/theme" Target="../theme/theme4.xml"/><Relationship Id="rId13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4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8.xml"/><Relationship Id="rId19" Type="http://schemas.openxmlformats.org/officeDocument/2006/relationships/slideLayout" Target="../slideLayouts/slideLayout22.xml"/><Relationship Id="rId6" Type="http://schemas.openxmlformats.org/officeDocument/2006/relationships/slideLayout" Target="../slideLayouts/slideLayout9.xml"/><Relationship Id="rId18" Type="http://schemas.openxmlformats.org/officeDocument/2006/relationships/slideLayout" Target="../slideLayouts/slideLayout21.xml"/><Relationship Id="rId7" Type="http://schemas.openxmlformats.org/officeDocument/2006/relationships/slideLayout" Target="../slideLayouts/slideLayout10.xml"/><Relationship Id="rId8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2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72" r:id="rId19"/>
    <p:sldLayoutId id="2147483673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8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"/>
          <p:cNvSpPr/>
          <p:nvPr/>
        </p:nvSpPr>
        <p:spPr>
          <a:xfrm rot="-2418537">
            <a:off x="5546747" y="2523238"/>
            <a:ext cx="2230147" cy="2227136"/>
          </a:xfrm>
          <a:custGeom>
            <a:rect b="b" l="l" r="r" t="t"/>
            <a:pathLst>
              <a:path extrusionOk="0" h="2227136" w="2230147">
                <a:moveTo>
                  <a:pt x="1010878" y="2126547"/>
                </a:moveTo>
                <a:cubicBezTo>
                  <a:pt x="1014836" y="2126547"/>
                  <a:pt x="1014836" y="2128526"/>
                  <a:pt x="1013187" y="2131164"/>
                </a:cubicBezTo>
                <a:cubicBezTo>
                  <a:pt x="1012527" y="2135452"/>
                  <a:pt x="1014176" y="2139739"/>
                  <a:pt x="1012198" y="2144026"/>
                </a:cubicBezTo>
                <a:cubicBezTo>
                  <a:pt x="1008570" y="2151612"/>
                  <a:pt x="1006261" y="2158538"/>
                  <a:pt x="1012857" y="2167112"/>
                </a:cubicBezTo>
                <a:cubicBezTo>
                  <a:pt x="1017804" y="2173379"/>
                  <a:pt x="1012198" y="2186571"/>
                  <a:pt x="1004612" y="2190858"/>
                </a:cubicBezTo>
                <a:cubicBezTo>
                  <a:pt x="1001644" y="2192507"/>
                  <a:pt x="998676" y="2192507"/>
                  <a:pt x="996697" y="2190529"/>
                </a:cubicBezTo>
                <a:cubicBezTo>
                  <a:pt x="993399" y="2187560"/>
                  <a:pt x="990101" y="2183602"/>
                  <a:pt x="992080" y="2179315"/>
                </a:cubicBezTo>
                <a:cubicBezTo>
                  <a:pt x="999995" y="2162495"/>
                  <a:pt x="1002304" y="2143367"/>
                  <a:pt x="1010878" y="2126547"/>
                </a:cubicBezTo>
                <a:close/>
                <a:moveTo>
                  <a:pt x="566969" y="1739033"/>
                </a:moveTo>
                <a:cubicBezTo>
                  <a:pt x="568948" y="1739033"/>
                  <a:pt x="569278" y="1740352"/>
                  <a:pt x="569277" y="1741671"/>
                </a:cubicBezTo>
                <a:cubicBezTo>
                  <a:pt x="569278" y="1743980"/>
                  <a:pt x="567958" y="1745629"/>
                  <a:pt x="565650" y="1745959"/>
                </a:cubicBezTo>
                <a:cubicBezTo>
                  <a:pt x="563671" y="1746288"/>
                  <a:pt x="563341" y="1744639"/>
                  <a:pt x="563341" y="1743320"/>
                </a:cubicBezTo>
                <a:cubicBezTo>
                  <a:pt x="563671" y="1741011"/>
                  <a:pt x="564660" y="1739362"/>
                  <a:pt x="566969" y="1739033"/>
                </a:cubicBezTo>
                <a:close/>
                <a:moveTo>
                  <a:pt x="1015826" y="2109398"/>
                </a:moveTo>
                <a:cubicBezTo>
                  <a:pt x="1022091" y="2110717"/>
                  <a:pt x="1012857" y="2118633"/>
                  <a:pt x="1015496" y="2124239"/>
                </a:cubicBezTo>
                <a:cubicBezTo>
                  <a:pt x="1016485" y="2126548"/>
                  <a:pt x="1015496" y="2129516"/>
                  <a:pt x="1013187" y="2131165"/>
                </a:cubicBezTo>
                <a:cubicBezTo>
                  <a:pt x="1012528" y="2129515"/>
                  <a:pt x="1012857" y="2127537"/>
                  <a:pt x="1010878" y="2126547"/>
                </a:cubicBezTo>
                <a:cubicBezTo>
                  <a:pt x="1012197" y="2120281"/>
                  <a:pt x="1011868" y="2108738"/>
                  <a:pt x="1015826" y="2109398"/>
                </a:cubicBezTo>
                <a:close/>
                <a:moveTo>
                  <a:pt x="1028688" y="2033544"/>
                </a:moveTo>
                <a:cubicBezTo>
                  <a:pt x="1041549" y="2058279"/>
                  <a:pt x="1023740" y="2079056"/>
                  <a:pt x="1019453" y="2101812"/>
                </a:cubicBezTo>
                <a:cubicBezTo>
                  <a:pt x="1026049" y="2079386"/>
                  <a:pt x="1025059" y="2056300"/>
                  <a:pt x="1028688" y="2033544"/>
                </a:cubicBezTo>
                <a:close/>
                <a:moveTo>
                  <a:pt x="370407" y="1443532"/>
                </a:moveTo>
                <a:cubicBezTo>
                  <a:pt x="372387" y="1443532"/>
                  <a:pt x="373706" y="1445182"/>
                  <a:pt x="373706" y="1446830"/>
                </a:cubicBezTo>
                <a:cubicBezTo>
                  <a:pt x="374036" y="1448809"/>
                  <a:pt x="372387" y="1450458"/>
                  <a:pt x="370738" y="1450788"/>
                </a:cubicBezTo>
                <a:cubicBezTo>
                  <a:pt x="368429" y="1451118"/>
                  <a:pt x="367110" y="1449469"/>
                  <a:pt x="366450" y="1447160"/>
                </a:cubicBezTo>
                <a:cubicBezTo>
                  <a:pt x="366780" y="1444851"/>
                  <a:pt x="368099" y="1443203"/>
                  <a:pt x="370407" y="1443532"/>
                </a:cubicBezTo>
                <a:close/>
                <a:moveTo>
                  <a:pt x="1056061" y="1952743"/>
                </a:moveTo>
                <a:cubicBezTo>
                  <a:pt x="1056061" y="1954722"/>
                  <a:pt x="1054742" y="1956371"/>
                  <a:pt x="1053093" y="1956371"/>
                </a:cubicBezTo>
                <a:cubicBezTo>
                  <a:pt x="1050784" y="1956701"/>
                  <a:pt x="1049136" y="1955381"/>
                  <a:pt x="1048806" y="1952743"/>
                </a:cubicBezTo>
                <a:cubicBezTo>
                  <a:pt x="1048806" y="1951094"/>
                  <a:pt x="1049465" y="1949775"/>
                  <a:pt x="1051114" y="1949775"/>
                </a:cubicBezTo>
                <a:cubicBezTo>
                  <a:pt x="1053423" y="1949445"/>
                  <a:pt x="1055401" y="1950435"/>
                  <a:pt x="1056061" y="1952743"/>
                </a:cubicBezTo>
                <a:close/>
                <a:moveTo>
                  <a:pt x="1116579" y="1948332"/>
                </a:moveTo>
                <a:cubicBezTo>
                  <a:pt x="1118311" y="1949610"/>
                  <a:pt x="1119218" y="1951754"/>
                  <a:pt x="1118723" y="1955381"/>
                </a:cubicBezTo>
                <a:cubicBezTo>
                  <a:pt x="1118393" y="1960988"/>
                  <a:pt x="1117403" y="1966265"/>
                  <a:pt x="1109819" y="1966265"/>
                </a:cubicBezTo>
                <a:cubicBezTo>
                  <a:pt x="1103222" y="1966265"/>
                  <a:pt x="1099924" y="1962307"/>
                  <a:pt x="1099594" y="1956371"/>
                </a:cubicBezTo>
                <a:cubicBezTo>
                  <a:pt x="1099265" y="1950104"/>
                  <a:pt x="1102233" y="1946477"/>
                  <a:pt x="1109488" y="1946477"/>
                </a:cubicBezTo>
                <a:cubicBezTo>
                  <a:pt x="1112292" y="1946641"/>
                  <a:pt x="1114848" y="1947054"/>
                  <a:pt x="1116579" y="1948332"/>
                </a:cubicBezTo>
                <a:close/>
                <a:moveTo>
                  <a:pt x="1229205" y="2018991"/>
                </a:moveTo>
                <a:cubicBezTo>
                  <a:pt x="1231514" y="2021176"/>
                  <a:pt x="1232833" y="2024309"/>
                  <a:pt x="1233163" y="2027937"/>
                </a:cubicBezTo>
                <a:cubicBezTo>
                  <a:pt x="1234153" y="2035192"/>
                  <a:pt x="1235472" y="2042778"/>
                  <a:pt x="1233493" y="2050363"/>
                </a:cubicBezTo>
                <a:lnTo>
                  <a:pt x="1233383" y="2059214"/>
                </a:lnTo>
                <a:lnTo>
                  <a:pt x="1237110" y="2050693"/>
                </a:lnTo>
                <a:cubicBezTo>
                  <a:pt x="1237110" y="2059268"/>
                  <a:pt x="1237110" y="2068172"/>
                  <a:pt x="1237110" y="2077077"/>
                </a:cubicBezTo>
                <a:lnTo>
                  <a:pt x="1233273" y="2068138"/>
                </a:lnTo>
                <a:lnTo>
                  <a:pt x="1233163" y="2077077"/>
                </a:lnTo>
                <a:cubicBezTo>
                  <a:pt x="1235142" y="2084333"/>
                  <a:pt x="1237121" y="2091588"/>
                  <a:pt x="1239429" y="2098514"/>
                </a:cubicBezTo>
                <a:cubicBezTo>
                  <a:pt x="1243717" y="2113025"/>
                  <a:pt x="1241408" y="2128856"/>
                  <a:pt x="1235472" y="2140069"/>
                </a:cubicBezTo>
                <a:cubicBezTo>
                  <a:pt x="1229865" y="2151282"/>
                  <a:pt x="1221620" y="2162825"/>
                  <a:pt x="1213045" y="2173379"/>
                </a:cubicBezTo>
                <a:cubicBezTo>
                  <a:pt x="1201172" y="2187890"/>
                  <a:pt x="1194247" y="2205039"/>
                  <a:pt x="1187321" y="2222189"/>
                </a:cubicBezTo>
                <a:cubicBezTo>
                  <a:pt x="1185672" y="2226477"/>
                  <a:pt x="1183033" y="2227136"/>
                  <a:pt x="1179076" y="2227136"/>
                </a:cubicBezTo>
                <a:cubicBezTo>
                  <a:pt x="1165554" y="2227136"/>
                  <a:pt x="1154671" y="2217902"/>
                  <a:pt x="1150713" y="2203720"/>
                </a:cubicBezTo>
                <a:cubicBezTo>
                  <a:pt x="1146755" y="2189539"/>
                  <a:pt x="1144777" y="2177336"/>
                  <a:pt x="1154011" y="2162825"/>
                </a:cubicBezTo>
                <a:cubicBezTo>
                  <a:pt x="1161267" y="2150952"/>
                  <a:pt x="1162256" y="2134462"/>
                  <a:pt x="1163905" y="2119951"/>
                </a:cubicBezTo>
                <a:cubicBezTo>
                  <a:pt x="1165554" y="2101482"/>
                  <a:pt x="1170831" y="2084992"/>
                  <a:pt x="1183693" y="2071141"/>
                </a:cubicBezTo>
                <a:cubicBezTo>
                  <a:pt x="1192927" y="2061246"/>
                  <a:pt x="1197544" y="2048714"/>
                  <a:pt x="1199194" y="2035192"/>
                </a:cubicBezTo>
                <a:cubicBezTo>
                  <a:pt x="1200843" y="2022990"/>
                  <a:pt x="1208758" y="2016064"/>
                  <a:pt x="1219311" y="2015734"/>
                </a:cubicBezTo>
                <a:cubicBezTo>
                  <a:pt x="1223599" y="2015569"/>
                  <a:pt x="1226897" y="2016806"/>
                  <a:pt x="1229205" y="2018991"/>
                </a:cubicBezTo>
                <a:close/>
                <a:moveTo>
                  <a:pt x="1015826" y="1795099"/>
                </a:moveTo>
                <a:cubicBezTo>
                  <a:pt x="1019124" y="1794769"/>
                  <a:pt x="1020443" y="1796088"/>
                  <a:pt x="1020443" y="1799057"/>
                </a:cubicBezTo>
                <a:cubicBezTo>
                  <a:pt x="1020443" y="1801695"/>
                  <a:pt x="1020773" y="1804663"/>
                  <a:pt x="1016815" y="1805653"/>
                </a:cubicBezTo>
                <a:cubicBezTo>
                  <a:pt x="1013517" y="1805653"/>
                  <a:pt x="1012528" y="1803344"/>
                  <a:pt x="1012198" y="1801035"/>
                </a:cubicBezTo>
                <a:cubicBezTo>
                  <a:pt x="1011868" y="1798067"/>
                  <a:pt x="1011538" y="1795429"/>
                  <a:pt x="1015826" y="1795099"/>
                </a:cubicBezTo>
                <a:close/>
                <a:moveTo>
                  <a:pt x="708783" y="1534557"/>
                </a:moveTo>
                <a:cubicBezTo>
                  <a:pt x="710761" y="1536536"/>
                  <a:pt x="710761" y="1538844"/>
                  <a:pt x="709112" y="1541153"/>
                </a:cubicBezTo>
                <a:cubicBezTo>
                  <a:pt x="707463" y="1543132"/>
                  <a:pt x="705154" y="1543461"/>
                  <a:pt x="703506" y="1542472"/>
                </a:cubicBezTo>
                <a:cubicBezTo>
                  <a:pt x="701197" y="1540823"/>
                  <a:pt x="701527" y="1537855"/>
                  <a:pt x="702846" y="1535546"/>
                </a:cubicBezTo>
                <a:cubicBezTo>
                  <a:pt x="704495" y="1533238"/>
                  <a:pt x="706474" y="1533567"/>
                  <a:pt x="708783" y="1534557"/>
                </a:cubicBezTo>
                <a:close/>
                <a:moveTo>
                  <a:pt x="1117403" y="1880846"/>
                </a:moveTo>
                <a:cubicBezTo>
                  <a:pt x="1117733" y="1883155"/>
                  <a:pt x="1116084" y="1884804"/>
                  <a:pt x="1113776" y="1885463"/>
                </a:cubicBezTo>
                <a:cubicBezTo>
                  <a:pt x="1109818" y="1886453"/>
                  <a:pt x="1108828" y="1882496"/>
                  <a:pt x="1108169" y="1880517"/>
                </a:cubicBezTo>
                <a:cubicBezTo>
                  <a:pt x="1106850" y="1877878"/>
                  <a:pt x="1110148" y="1877219"/>
                  <a:pt x="1110808" y="1876889"/>
                </a:cubicBezTo>
                <a:cubicBezTo>
                  <a:pt x="1115095" y="1876229"/>
                  <a:pt x="1116743" y="1878208"/>
                  <a:pt x="1117403" y="1880846"/>
                </a:cubicBezTo>
                <a:close/>
                <a:moveTo>
                  <a:pt x="1166544" y="1907891"/>
                </a:moveTo>
                <a:cubicBezTo>
                  <a:pt x="1168194" y="1908220"/>
                  <a:pt x="1169513" y="1909539"/>
                  <a:pt x="1169513" y="1911518"/>
                </a:cubicBezTo>
                <a:cubicBezTo>
                  <a:pt x="1168853" y="1913497"/>
                  <a:pt x="1167863" y="1915146"/>
                  <a:pt x="1165884" y="1914816"/>
                </a:cubicBezTo>
                <a:cubicBezTo>
                  <a:pt x="1163576" y="1914487"/>
                  <a:pt x="1163576" y="1912508"/>
                  <a:pt x="1163906" y="1910529"/>
                </a:cubicBezTo>
                <a:cubicBezTo>
                  <a:pt x="1163906" y="1908880"/>
                  <a:pt x="1164896" y="1907561"/>
                  <a:pt x="1166544" y="1907891"/>
                </a:cubicBezTo>
                <a:close/>
                <a:moveTo>
                  <a:pt x="1017475" y="1779598"/>
                </a:moveTo>
                <a:cubicBezTo>
                  <a:pt x="1017804" y="1782237"/>
                  <a:pt x="1015166" y="1783556"/>
                  <a:pt x="1012197" y="1783886"/>
                </a:cubicBezTo>
                <a:cubicBezTo>
                  <a:pt x="1007580" y="1784546"/>
                  <a:pt x="1006591" y="1780588"/>
                  <a:pt x="1005601" y="1778279"/>
                </a:cubicBezTo>
                <a:cubicBezTo>
                  <a:pt x="1004282" y="1775311"/>
                  <a:pt x="1007910" y="1774322"/>
                  <a:pt x="1009229" y="1773003"/>
                </a:cubicBezTo>
                <a:cubicBezTo>
                  <a:pt x="1013846" y="1773992"/>
                  <a:pt x="1017145" y="1775312"/>
                  <a:pt x="1017475" y="1779598"/>
                </a:cubicBezTo>
                <a:close/>
                <a:moveTo>
                  <a:pt x="735496" y="1476512"/>
                </a:moveTo>
                <a:cubicBezTo>
                  <a:pt x="740113" y="1480139"/>
                  <a:pt x="740772" y="1484757"/>
                  <a:pt x="737804" y="1488384"/>
                </a:cubicBezTo>
                <a:cubicBezTo>
                  <a:pt x="733847" y="1493002"/>
                  <a:pt x="727910" y="1491353"/>
                  <a:pt x="723293" y="1488385"/>
                </a:cubicBezTo>
                <a:cubicBezTo>
                  <a:pt x="718016" y="1485086"/>
                  <a:pt x="720325" y="1481789"/>
                  <a:pt x="723953" y="1476841"/>
                </a:cubicBezTo>
                <a:cubicBezTo>
                  <a:pt x="726261" y="1472554"/>
                  <a:pt x="730549" y="1472554"/>
                  <a:pt x="735496" y="1476512"/>
                </a:cubicBezTo>
                <a:close/>
                <a:moveTo>
                  <a:pt x="1158299" y="1787183"/>
                </a:moveTo>
                <a:cubicBezTo>
                  <a:pt x="1158299" y="1788832"/>
                  <a:pt x="1156650" y="1790151"/>
                  <a:pt x="1154671" y="1790151"/>
                </a:cubicBezTo>
                <a:cubicBezTo>
                  <a:pt x="1152693" y="1790151"/>
                  <a:pt x="1151373" y="1789162"/>
                  <a:pt x="1151374" y="1787183"/>
                </a:cubicBezTo>
                <a:cubicBezTo>
                  <a:pt x="1151373" y="1785204"/>
                  <a:pt x="1152693" y="1784215"/>
                  <a:pt x="1154671" y="1784215"/>
                </a:cubicBezTo>
                <a:cubicBezTo>
                  <a:pt x="1156650" y="1784215"/>
                  <a:pt x="1158299" y="1785534"/>
                  <a:pt x="1158299" y="1787183"/>
                </a:cubicBezTo>
                <a:close/>
                <a:moveTo>
                  <a:pt x="1092256" y="1723491"/>
                </a:moveTo>
                <a:cubicBezTo>
                  <a:pt x="1092751" y="1724604"/>
                  <a:pt x="1092998" y="1725841"/>
                  <a:pt x="1093988" y="1726500"/>
                </a:cubicBezTo>
                <a:cubicBezTo>
                  <a:pt x="1093328" y="1729139"/>
                  <a:pt x="1091349" y="1731447"/>
                  <a:pt x="1090690" y="1731118"/>
                </a:cubicBezTo>
                <a:cubicBezTo>
                  <a:pt x="1088711" y="1729139"/>
                  <a:pt x="1086732" y="1726500"/>
                  <a:pt x="1085743" y="1723862"/>
                </a:cubicBezTo>
                <a:cubicBezTo>
                  <a:pt x="1085083" y="1721883"/>
                  <a:pt x="1087062" y="1720894"/>
                  <a:pt x="1089041" y="1721224"/>
                </a:cubicBezTo>
                <a:cubicBezTo>
                  <a:pt x="1091020" y="1721388"/>
                  <a:pt x="1091762" y="1722378"/>
                  <a:pt x="1092256" y="1723491"/>
                </a:cubicBezTo>
                <a:close/>
                <a:moveTo>
                  <a:pt x="1295124" y="1872601"/>
                </a:moveTo>
                <a:cubicBezTo>
                  <a:pt x="1301597" y="1875899"/>
                  <a:pt x="1306379" y="1882001"/>
                  <a:pt x="1306708" y="1890081"/>
                </a:cubicBezTo>
                <a:cubicBezTo>
                  <a:pt x="1307698" y="1911188"/>
                  <a:pt x="1296155" y="1925040"/>
                  <a:pt x="1275707" y="1930316"/>
                </a:cubicBezTo>
                <a:cubicBezTo>
                  <a:pt x="1267462" y="1932295"/>
                  <a:pt x="1260866" y="1927678"/>
                  <a:pt x="1256908" y="1920422"/>
                </a:cubicBezTo>
                <a:lnTo>
                  <a:pt x="1256909" y="1911571"/>
                </a:lnTo>
                <a:lnTo>
                  <a:pt x="1254561" y="1907065"/>
                </a:lnTo>
                <a:lnTo>
                  <a:pt x="1256909" y="1902560"/>
                </a:lnTo>
                <a:lnTo>
                  <a:pt x="1256908" y="1894038"/>
                </a:lnTo>
                <a:cubicBezTo>
                  <a:pt x="1259877" y="1884804"/>
                  <a:pt x="1262845" y="1876559"/>
                  <a:pt x="1273398" y="1871942"/>
                </a:cubicBezTo>
                <a:cubicBezTo>
                  <a:pt x="1280489" y="1868809"/>
                  <a:pt x="1288652" y="1869303"/>
                  <a:pt x="1295124" y="1872601"/>
                </a:cubicBezTo>
                <a:close/>
                <a:moveTo>
                  <a:pt x="587415" y="1263462"/>
                </a:moveTo>
                <a:cubicBezTo>
                  <a:pt x="587085" y="1266100"/>
                  <a:pt x="586096" y="1267419"/>
                  <a:pt x="583787" y="1267419"/>
                </a:cubicBezTo>
                <a:cubicBezTo>
                  <a:pt x="581809" y="1267419"/>
                  <a:pt x="580490" y="1266100"/>
                  <a:pt x="580160" y="1264121"/>
                </a:cubicBezTo>
                <a:cubicBezTo>
                  <a:pt x="580159" y="1262472"/>
                  <a:pt x="581479" y="1261813"/>
                  <a:pt x="583128" y="1261483"/>
                </a:cubicBezTo>
                <a:cubicBezTo>
                  <a:pt x="584777" y="1261813"/>
                  <a:pt x="586426" y="1262143"/>
                  <a:pt x="587415" y="1263462"/>
                </a:cubicBezTo>
                <a:close/>
                <a:moveTo>
                  <a:pt x="1160608" y="1731776"/>
                </a:moveTo>
                <a:cubicBezTo>
                  <a:pt x="1162916" y="1731777"/>
                  <a:pt x="1163906" y="1733096"/>
                  <a:pt x="1163906" y="1735075"/>
                </a:cubicBezTo>
                <a:cubicBezTo>
                  <a:pt x="1163906" y="1737053"/>
                  <a:pt x="1162916" y="1738703"/>
                  <a:pt x="1160937" y="1738703"/>
                </a:cubicBezTo>
                <a:cubicBezTo>
                  <a:pt x="1158629" y="1738703"/>
                  <a:pt x="1156980" y="1736724"/>
                  <a:pt x="1156980" y="1734415"/>
                </a:cubicBezTo>
                <a:cubicBezTo>
                  <a:pt x="1156979" y="1732766"/>
                  <a:pt x="1158629" y="1731777"/>
                  <a:pt x="1160608" y="1731776"/>
                </a:cubicBezTo>
                <a:close/>
                <a:moveTo>
                  <a:pt x="1117444" y="1694098"/>
                </a:moveTo>
                <a:cubicBezTo>
                  <a:pt x="1119299" y="1696076"/>
                  <a:pt x="1120371" y="1698633"/>
                  <a:pt x="1120701" y="1701106"/>
                </a:cubicBezTo>
                <a:cubicBezTo>
                  <a:pt x="1120701" y="1710340"/>
                  <a:pt x="1114765" y="1715947"/>
                  <a:pt x="1106520" y="1715287"/>
                </a:cubicBezTo>
                <a:cubicBezTo>
                  <a:pt x="1098934" y="1714628"/>
                  <a:pt x="1094977" y="1708361"/>
                  <a:pt x="1094977" y="1702425"/>
                </a:cubicBezTo>
                <a:cubicBezTo>
                  <a:pt x="1094977" y="1694180"/>
                  <a:pt x="1101903" y="1690223"/>
                  <a:pt x="1109488" y="1690552"/>
                </a:cubicBezTo>
                <a:cubicBezTo>
                  <a:pt x="1112951" y="1690717"/>
                  <a:pt x="1115589" y="1692119"/>
                  <a:pt x="1117444" y="1694098"/>
                </a:cubicBezTo>
                <a:close/>
                <a:moveTo>
                  <a:pt x="473964" y="1130223"/>
                </a:moveTo>
                <a:lnTo>
                  <a:pt x="474624" y="1137478"/>
                </a:lnTo>
                <a:lnTo>
                  <a:pt x="474624" y="1137478"/>
                </a:lnTo>
                <a:cubicBezTo>
                  <a:pt x="474624" y="1137808"/>
                  <a:pt x="474954" y="1138138"/>
                  <a:pt x="474624" y="1138468"/>
                </a:cubicBezTo>
                <a:cubicBezTo>
                  <a:pt x="473305" y="1141766"/>
                  <a:pt x="479901" y="1147372"/>
                  <a:pt x="473305" y="1147702"/>
                </a:cubicBezTo>
                <a:cubicBezTo>
                  <a:pt x="470832" y="1147867"/>
                  <a:pt x="470337" y="1146300"/>
                  <a:pt x="470337" y="1144280"/>
                </a:cubicBezTo>
                <a:lnTo>
                  <a:pt x="470337" y="1138138"/>
                </a:lnTo>
                <a:lnTo>
                  <a:pt x="470336" y="1138138"/>
                </a:lnTo>
                <a:cubicBezTo>
                  <a:pt x="467698" y="1135500"/>
                  <a:pt x="467698" y="1132532"/>
                  <a:pt x="470006" y="1129893"/>
                </a:cubicBezTo>
                <a:cubicBezTo>
                  <a:pt x="470666" y="1129233"/>
                  <a:pt x="472975" y="1129563"/>
                  <a:pt x="473964" y="1130223"/>
                </a:cubicBezTo>
                <a:close/>
                <a:moveTo>
                  <a:pt x="608275" y="1240335"/>
                </a:moveTo>
                <a:cubicBezTo>
                  <a:pt x="609265" y="1240788"/>
                  <a:pt x="609842" y="1241860"/>
                  <a:pt x="609513" y="1244334"/>
                </a:cubicBezTo>
                <a:cubicBezTo>
                  <a:pt x="608523" y="1248621"/>
                  <a:pt x="604895" y="1250600"/>
                  <a:pt x="600608" y="1251259"/>
                </a:cubicBezTo>
                <a:cubicBezTo>
                  <a:pt x="599288" y="1251589"/>
                  <a:pt x="596320" y="1248291"/>
                  <a:pt x="596650" y="1245323"/>
                </a:cubicBezTo>
                <a:cubicBezTo>
                  <a:pt x="597310" y="1241036"/>
                  <a:pt x="600608" y="1239716"/>
                  <a:pt x="604565" y="1240046"/>
                </a:cubicBezTo>
                <a:cubicBezTo>
                  <a:pt x="605884" y="1240046"/>
                  <a:pt x="607286" y="1239881"/>
                  <a:pt x="608275" y="1240335"/>
                </a:cubicBezTo>
                <a:close/>
                <a:moveTo>
                  <a:pt x="1220630" y="1747608"/>
                </a:moveTo>
                <a:cubicBezTo>
                  <a:pt x="1223268" y="1753874"/>
                  <a:pt x="1222280" y="1757502"/>
                  <a:pt x="1220960" y="1761129"/>
                </a:cubicBezTo>
                <a:cubicBezTo>
                  <a:pt x="1220630" y="1762119"/>
                  <a:pt x="1217992" y="1761789"/>
                  <a:pt x="1217332" y="1760470"/>
                </a:cubicBezTo>
                <a:cubicBezTo>
                  <a:pt x="1215683" y="1756183"/>
                  <a:pt x="1218651" y="1753214"/>
                  <a:pt x="1220630" y="1747608"/>
                </a:cubicBezTo>
                <a:close/>
                <a:moveTo>
                  <a:pt x="689983" y="1288527"/>
                </a:moveTo>
                <a:cubicBezTo>
                  <a:pt x="683717" y="1289846"/>
                  <a:pt x="682068" y="1298750"/>
                  <a:pt x="673493" y="1297761"/>
                </a:cubicBezTo>
                <a:cubicBezTo>
                  <a:pt x="675142" y="1288856"/>
                  <a:pt x="682397" y="1289186"/>
                  <a:pt x="688664" y="1287867"/>
                </a:cubicBezTo>
                <a:cubicBezTo>
                  <a:pt x="689323" y="1288197"/>
                  <a:pt x="689654" y="1288527"/>
                  <a:pt x="689983" y="1288527"/>
                </a:cubicBezTo>
                <a:close/>
                <a:moveTo>
                  <a:pt x="162634" y="831425"/>
                </a:moveTo>
                <a:cubicBezTo>
                  <a:pt x="161974" y="833073"/>
                  <a:pt x="160655" y="834723"/>
                  <a:pt x="158676" y="834063"/>
                </a:cubicBezTo>
                <a:cubicBezTo>
                  <a:pt x="156698" y="833733"/>
                  <a:pt x="155378" y="832414"/>
                  <a:pt x="155708" y="830435"/>
                </a:cubicBezTo>
                <a:cubicBezTo>
                  <a:pt x="156038" y="828786"/>
                  <a:pt x="157687" y="828456"/>
                  <a:pt x="159007" y="828456"/>
                </a:cubicBezTo>
                <a:cubicBezTo>
                  <a:pt x="160985" y="828456"/>
                  <a:pt x="162634" y="829116"/>
                  <a:pt x="162634" y="831425"/>
                </a:cubicBezTo>
                <a:close/>
                <a:moveTo>
                  <a:pt x="703506" y="1284239"/>
                </a:moveTo>
                <a:cubicBezTo>
                  <a:pt x="699548" y="1290175"/>
                  <a:pt x="695261" y="1291165"/>
                  <a:pt x="689984" y="1288527"/>
                </a:cubicBezTo>
                <a:lnTo>
                  <a:pt x="689324" y="1287867"/>
                </a:lnTo>
                <a:cubicBezTo>
                  <a:pt x="689324" y="1287867"/>
                  <a:pt x="688664" y="1287867"/>
                  <a:pt x="688664" y="1287867"/>
                </a:cubicBezTo>
                <a:cubicBezTo>
                  <a:pt x="691962" y="1280611"/>
                  <a:pt x="697239" y="1283580"/>
                  <a:pt x="703506" y="1284239"/>
                </a:cubicBezTo>
                <a:close/>
                <a:moveTo>
                  <a:pt x="1166214" y="1654604"/>
                </a:moveTo>
                <a:cubicBezTo>
                  <a:pt x="1166543" y="1656253"/>
                  <a:pt x="1166543" y="1658232"/>
                  <a:pt x="1164565" y="1658891"/>
                </a:cubicBezTo>
                <a:cubicBezTo>
                  <a:pt x="1161926" y="1659551"/>
                  <a:pt x="1160937" y="1657572"/>
                  <a:pt x="1160277" y="1655593"/>
                </a:cubicBezTo>
                <a:cubicBezTo>
                  <a:pt x="1159618" y="1653285"/>
                  <a:pt x="1160607" y="1651965"/>
                  <a:pt x="1162256" y="1651636"/>
                </a:cubicBezTo>
                <a:cubicBezTo>
                  <a:pt x="1164894" y="1651306"/>
                  <a:pt x="1165883" y="1652625"/>
                  <a:pt x="1166214" y="1654604"/>
                </a:cubicBezTo>
                <a:close/>
                <a:moveTo>
                  <a:pt x="467699" y="1058327"/>
                </a:moveTo>
                <a:cubicBezTo>
                  <a:pt x="469265" y="1060553"/>
                  <a:pt x="470172" y="1063439"/>
                  <a:pt x="470667" y="1066572"/>
                </a:cubicBezTo>
                <a:cubicBezTo>
                  <a:pt x="470007" y="1071519"/>
                  <a:pt x="468029" y="1077125"/>
                  <a:pt x="463082" y="1076136"/>
                </a:cubicBezTo>
                <a:cubicBezTo>
                  <a:pt x="456485" y="1075146"/>
                  <a:pt x="456815" y="1067561"/>
                  <a:pt x="455496" y="1062285"/>
                </a:cubicBezTo>
                <a:cubicBezTo>
                  <a:pt x="454506" y="1058656"/>
                  <a:pt x="456815" y="1053710"/>
                  <a:pt x="460773" y="1054039"/>
                </a:cubicBezTo>
                <a:cubicBezTo>
                  <a:pt x="463906" y="1054534"/>
                  <a:pt x="466133" y="1056101"/>
                  <a:pt x="467699" y="1058327"/>
                </a:cubicBezTo>
                <a:close/>
                <a:moveTo>
                  <a:pt x="1070903" y="1549398"/>
                </a:moveTo>
                <a:cubicBezTo>
                  <a:pt x="1070242" y="1553026"/>
                  <a:pt x="1074860" y="1551376"/>
                  <a:pt x="1075189" y="1553685"/>
                </a:cubicBezTo>
                <a:cubicBezTo>
                  <a:pt x="1066945" y="1555664"/>
                  <a:pt x="1063976" y="1564239"/>
                  <a:pt x="1057380" y="1568526"/>
                </a:cubicBezTo>
                <a:lnTo>
                  <a:pt x="1057380" y="1568526"/>
                </a:lnTo>
                <a:cubicBezTo>
                  <a:pt x="1056721" y="1571165"/>
                  <a:pt x="1055731" y="1573803"/>
                  <a:pt x="1055072" y="1576441"/>
                </a:cubicBezTo>
                <a:cubicBezTo>
                  <a:pt x="1054412" y="1579080"/>
                  <a:pt x="1054082" y="1582707"/>
                  <a:pt x="1050124" y="1581718"/>
                </a:cubicBezTo>
                <a:cubicBezTo>
                  <a:pt x="1045838" y="1580729"/>
                  <a:pt x="1047816" y="1577430"/>
                  <a:pt x="1047816" y="1574792"/>
                </a:cubicBezTo>
                <a:cubicBezTo>
                  <a:pt x="1048146" y="1569845"/>
                  <a:pt x="1051774" y="1567537"/>
                  <a:pt x="1056061" y="1566217"/>
                </a:cubicBezTo>
                <a:lnTo>
                  <a:pt x="1056061" y="1566218"/>
                </a:lnTo>
                <a:close/>
                <a:moveTo>
                  <a:pt x="1113446" y="1573143"/>
                </a:moveTo>
                <a:cubicBezTo>
                  <a:pt x="1115095" y="1573143"/>
                  <a:pt x="1116744" y="1573803"/>
                  <a:pt x="1116744" y="1576771"/>
                </a:cubicBezTo>
                <a:cubicBezTo>
                  <a:pt x="1116744" y="1578420"/>
                  <a:pt x="1115425" y="1579079"/>
                  <a:pt x="1114105" y="1579409"/>
                </a:cubicBezTo>
                <a:cubicBezTo>
                  <a:pt x="1111797" y="1579409"/>
                  <a:pt x="1109818" y="1578420"/>
                  <a:pt x="1109488" y="1576111"/>
                </a:cubicBezTo>
                <a:cubicBezTo>
                  <a:pt x="1108829" y="1574132"/>
                  <a:pt x="1110807" y="1573143"/>
                  <a:pt x="1113446" y="1573143"/>
                </a:cubicBezTo>
                <a:close/>
                <a:moveTo>
                  <a:pt x="1377287" y="1788833"/>
                </a:moveTo>
                <a:cubicBezTo>
                  <a:pt x="1376956" y="1791471"/>
                  <a:pt x="1374648" y="1792790"/>
                  <a:pt x="1371680" y="1792461"/>
                </a:cubicBezTo>
                <a:cubicBezTo>
                  <a:pt x="1369371" y="1792131"/>
                  <a:pt x="1367392" y="1790811"/>
                  <a:pt x="1367063" y="1788503"/>
                </a:cubicBezTo>
                <a:cubicBezTo>
                  <a:pt x="1367063" y="1785535"/>
                  <a:pt x="1369371" y="1784215"/>
                  <a:pt x="1371680" y="1784216"/>
                </a:cubicBezTo>
                <a:cubicBezTo>
                  <a:pt x="1374648" y="1784875"/>
                  <a:pt x="1377287" y="1785865"/>
                  <a:pt x="1377287" y="1788833"/>
                </a:cubicBezTo>
                <a:close/>
                <a:moveTo>
                  <a:pt x="1148611" y="1592519"/>
                </a:moveTo>
                <a:cubicBezTo>
                  <a:pt x="1149724" y="1593756"/>
                  <a:pt x="1150549" y="1595405"/>
                  <a:pt x="1151703" y="1596559"/>
                </a:cubicBezTo>
                <a:cubicBezTo>
                  <a:pt x="1150054" y="1600516"/>
                  <a:pt x="1148075" y="1603485"/>
                  <a:pt x="1144118" y="1603485"/>
                </a:cubicBezTo>
                <a:cubicBezTo>
                  <a:pt x="1140820" y="1603485"/>
                  <a:pt x="1136862" y="1602825"/>
                  <a:pt x="1136862" y="1598868"/>
                </a:cubicBezTo>
                <a:cubicBezTo>
                  <a:pt x="1136532" y="1594910"/>
                  <a:pt x="1139171" y="1591612"/>
                  <a:pt x="1143788" y="1590952"/>
                </a:cubicBezTo>
                <a:cubicBezTo>
                  <a:pt x="1146096" y="1590458"/>
                  <a:pt x="1147498" y="1591282"/>
                  <a:pt x="1148611" y="1592519"/>
                </a:cubicBezTo>
                <a:close/>
                <a:moveTo>
                  <a:pt x="923811" y="1379881"/>
                </a:moveTo>
                <a:cubicBezTo>
                  <a:pt x="928758" y="1380211"/>
                  <a:pt x="933046" y="1382849"/>
                  <a:pt x="933046" y="1388127"/>
                </a:cubicBezTo>
                <a:cubicBezTo>
                  <a:pt x="933046" y="1392084"/>
                  <a:pt x="931726" y="1396701"/>
                  <a:pt x="925461" y="1396701"/>
                </a:cubicBezTo>
                <a:cubicBezTo>
                  <a:pt x="920184" y="1396371"/>
                  <a:pt x="917545" y="1393403"/>
                  <a:pt x="916556" y="1388456"/>
                </a:cubicBezTo>
                <a:cubicBezTo>
                  <a:pt x="915567" y="1382520"/>
                  <a:pt x="919524" y="1381200"/>
                  <a:pt x="923811" y="1379881"/>
                </a:cubicBezTo>
                <a:close/>
                <a:moveTo>
                  <a:pt x="1195401" y="1602043"/>
                </a:moveTo>
                <a:cubicBezTo>
                  <a:pt x="1195649" y="1603321"/>
                  <a:pt x="1195401" y="1604805"/>
                  <a:pt x="1195566" y="1605794"/>
                </a:cubicBezTo>
                <a:cubicBezTo>
                  <a:pt x="1195896" y="1609422"/>
                  <a:pt x="1195566" y="1613380"/>
                  <a:pt x="1191279" y="1613050"/>
                </a:cubicBezTo>
                <a:cubicBezTo>
                  <a:pt x="1187651" y="1613050"/>
                  <a:pt x="1188641" y="1609422"/>
                  <a:pt x="1188970" y="1607113"/>
                </a:cubicBezTo>
                <a:cubicBezTo>
                  <a:pt x="1189300" y="1604475"/>
                  <a:pt x="1186991" y="1599858"/>
                  <a:pt x="1192268" y="1599528"/>
                </a:cubicBezTo>
                <a:cubicBezTo>
                  <a:pt x="1194412" y="1599693"/>
                  <a:pt x="1195154" y="1600765"/>
                  <a:pt x="1195401" y="1602043"/>
                </a:cubicBezTo>
                <a:close/>
                <a:moveTo>
                  <a:pt x="1521655" y="1842013"/>
                </a:moveTo>
                <a:cubicBezTo>
                  <a:pt x="1526685" y="1844734"/>
                  <a:pt x="1530807" y="1848856"/>
                  <a:pt x="1533940" y="1855123"/>
                </a:cubicBezTo>
                <a:cubicBezTo>
                  <a:pt x="1540536" y="1867984"/>
                  <a:pt x="1533610" y="1879528"/>
                  <a:pt x="1519429" y="1879528"/>
                </a:cubicBezTo>
                <a:cubicBezTo>
                  <a:pt x="1511844" y="1879528"/>
                  <a:pt x="1500630" y="1869963"/>
                  <a:pt x="1499971" y="1861389"/>
                </a:cubicBezTo>
                <a:cubicBezTo>
                  <a:pt x="1499311" y="1855452"/>
                  <a:pt x="1497332" y="1849845"/>
                  <a:pt x="1496343" y="1844239"/>
                </a:cubicBezTo>
                <a:cubicBezTo>
                  <a:pt x="1495024" y="1836983"/>
                  <a:pt x="1496343" y="1836654"/>
                  <a:pt x="1503928" y="1837313"/>
                </a:cubicBezTo>
                <a:cubicBezTo>
                  <a:pt x="1510689" y="1837973"/>
                  <a:pt x="1516626" y="1839292"/>
                  <a:pt x="1521655" y="1842013"/>
                </a:cubicBezTo>
                <a:close/>
                <a:moveTo>
                  <a:pt x="666815" y="1115094"/>
                </a:moveTo>
                <a:cubicBezTo>
                  <a:pt x="667887" y="1118020"/>
                  <a:pt x="668382" y="1121483"/>
                  <a:pt x="670525" y="1123627"/>
                </a:cubicBezTo>
                <a:cubicBezTo>
                  <a:pt x="673823" y="1126925"/>
                  <a:pt x="669536" y="1127915"/>
                  <a:pt x="666898" y="1128904"/>
                </a:cubicBezTo>
                <a:cubicBezTo>
                  <a:pt x="653705" y="1133851"/>
                  <a:pt x="640844" y="1138798"/>
                  <a:pt x="632928" y="1151990"/>
                </a:cubicBezTo>
                <a:cubicBezTo>
                  <a:pt x="630620" y="1155617"/>
                  <a:pt x="626332" y="1157597"/>
                  <a:pt x="621715" y="1157597"/>
                </a:cubicBezTo>
                <a:cubicBezTo>
                  <a:pt x="618087" y="1157267"/>
                  <a:pt x="615119" y="1156278"/>
                  <a:pt x="615779" y="1153969"/>
                </a:cubicBezTo>
                <a:cubicBezTo>
                  <a:pt x="616438" y="1149022"/>
                  <a:pt x="616109" y="1146054"/>
                  <a:pt x="617428" y="1145064"/>
                </a:cubicBezTo>
                <a:cubicBezTo>
                  <a:pt x="627652" y="1136819"/>
                  <a:pt x="633258" y="1121648"/>
                  <a:pt x="649748" y="1122967"/>
                </a:cubicBezTo>
                <a:cubicBezTo>
                  <a:pt x="656014" y="1123627"/>
                  <a:pt x="657004" y="1119010"/>
                  <a:pt x="658323" y="1114723"/>
                </a:cubicBezTo>
                <a:cubicBezTo>
                  <a:pt x="658653" y="1113073"/>
                  <a:pt x="656674" y="1109775"/>
                  <a:pt x="659642" y="1109775"/>
                </a:cubicBezTo>
                <a:cubicBezTo>
                  <a:pt x="664095" y="1109776"/>
                  <a:pt x="665743" y="1112166"/>
                  <a:pt x="666815" y="1115094"/>
                </a:cubicBezTo>
                <a:close/>
                <a:moveTo>
                  <a:pt x="1446214" y="1773332"/>
                </a:moveTo>
                <a:cubicBezTo>
                  <a:pt x="1448523" y="1773992"/>
                  <a:pt x="1450502" y="1775970"/>
                  <a:pt x="1449842" y="1778939"/>
                </a:cubicBezTo>
                <a:cubicBezTo>
                  <a:pt x="1449182" y="1781577"/>
                  <a:pt x="1447533" y="1782566"/>
                  <a:pt x="1445225" y="1782237"/>
                </a:cubicBezTo>
                <a:cubicBezTo>
                  <a:pt x="1442586" y="1781907"/>
                  <a:pt x="1440607" y="1780587"/>
                  <a:pt x="1441597" y="1773991"/>
                </a:cubicBezTo>
                <a:cubicBezTo>
                  <a:pt x="1441597" y="1774321"/>
                  <a:pt x="1443576" y="1772672"/>
                  <a:pt x="1446214" y="1773332"/>
                </a:cubicBezTo>
                <a:close/>
                <a:moveTo>
                  <a:pt x="1049011" y="1435164"/>
                </a:moveTo>
                <a:cubicBezTo>
                  <a:pt x="1050289" y="1436525"/>
                  <a:pt x="1050948" y="1438586"/>
                  <a:pt x="1051114" y="1440895"/>
                </a:cubicBezTo>
                <a:cubicBezTo>
                  <a:pt x="1051773" y="1446831"/>
                  <a:pt x="1046167" y="1447820"/>
                  <a:pt x="1042209" y="1448150"/>
                </a:cubicBezTo>
                <a:cubicBezTo>
                  <a:pt x="1036273" y="1448810"/>
                  <a:pt x="1035613" y="1443863"/>
                  <a:pt x="1034954" y="1439575"/>
                </a:cubicBezTo>
                <a:cubicBezTo>
                  <a:pt x="1034294" y="1433639"/>
                  <a:pt x="1038581" y="1433969"/>
                  <a:pt x="1043199" y="1433639"/>
                </a:cubicBezTo>
                <a:cubicBezTo>
                  <a:pt x="1045837" y="1433144"/>
                  <a:pt x="1047733" y="1433804"/>
                  <a:pt x="1049011" y="1435164"/>
                </a:cubicBezTo>
                <a:close/>
                <a:moveTo>
                  <a:pt x="319701" y="786654"/>
                </a:moveTo>
                <a:cubicBezTo>
                  <a:pt x="322422" y="789210"/>
                  <a:pt x="323905" y="793002"/>
                  <a:pt x="323905" y="797784"/>
                </a:cubicBezTo>
                <a:cubicBezTo>
                  <a:pt x="323906" y="807349"/>
                  <a:pt x="315661" y="816913"/>
                  <a:pt x="307086" y="816913"/>
                </a:cubicBezTo>
                <a:cubicBezTo>
                  <a:pt x="298511" y="816913"/>
                  <a:pt x="291915" y="809657"/>
                  <a:pt x="291915" y="800423"/>
                </a:cubicBezTo>
                <a:cubicBezTo>
                  <a:pt x="291915" y="791189"/>
                  <a:pt x="299501" y="782944"/>
                  <a:pt x="308075" y="782944"/>
                </a:cubicBezTo>
                <a:cubicBezTo>
                  <a:pt x="313023" y="782779"/>
                  <a:pt x="316980" y="784098"/>
                  <a:pt x="319701" y="786654"/>
                </a:cubicBezTo>
                <a:close/>
                <a:moveTo>
                  <a:pt x="964706" y="1332720"/>
                </a:moveTo>
                <a:cubicBezTo>
                  <a:pt x="965366" y="1333379"/>
                  <a:pt x="966686" y="1334699"/>
                  <a:pt x="966026" y="1336348"/>
                </a:cubicBezTo>
                <a:cubicBezTo>
                  <a:pt x="965036" y="1338327"/>
                  <a:pt x="963057" y="1338327"/>
                  <a:pt x="961409" y="1337667"/>
                </a:cubicBezTo>
                <a:cubicBezTo>
                  <a:pt x="959759" y="1337337"/>
                  <a:pt x="958770" y="1336018"/>
                  <a:pt x="959430" y="1334699"/>
                </a:cubicBezTo>
                <a:cubicBezTo>
                  <a:pt x="960419" y="1332390"/>
                  <a:pt x="962068" y="1331401"/>
                  <a:pt x="964706" y="1332720"/>
                </a:cubicBezTo>
                <a:close/>
                <a:moveTo>
                  <a:pt x="1234482" y="1550388"/>
                </a:moveTo>
                <a:cubicBezTo>
                  <a:pt x="1236791" y="1552696"/>
                  <a:pt x="1240089" y="1555005"/>
                  <a:pt x="1240749" y="1557973"/>
                </a:cubicBezTo>
                <a:cubicBezTo>
                  <a:pt x="1244706" y="1577761"/>
                  <a:pt x="1253611" y="1596559"/>
                  <a:pt x="1248004" y="1617667"/>
                </a:cubicBezTo>
                <a:cubicBezTo>
                  <a:pt x="1246025" y="1625582"/>
                  <a:pt x="1240089" y="1628880"/>
                  <a:pt x="1234153" y="1631518"/>
                </a:cubicBezTo>
                <a:cubicBezTo>
                  <a:pt x="1227227" y="1634816"/>
                  <a:pt x="1220961" y="1628880"/>
                  <a:pt x="1214695" y="1626242"/>
                </a:cubicBezTo>
                <a:cubicBezTo>
                  <a:pt x="1214035" y="1625912"/>
                  <a:pt x="1213375" y="1623603"/>
                  <a:pt x="1213705" y="1622284"/>
                </a:cubicBezTo>
                <a:cubicBezTo>
                  <a:pt x="1214694" y="1612720"/>
                  <a:pt x="1209088" y="1603815"/>
                  <a:pt x="1211396" y="1594581"/>
                </a:cubicBezTo>
                <a:cubicBezTo>
                  <a:pt x="1210407" y="1579080"/>
                  <a:pt x="1215684" y="1565888"/>
                  <a:pt x="1222609" y="1552696"/>
                </a:cubicBezTo>
                <a:cubicBezTo>
                  <a:pt x="1225578" y="1546760"/>
                  <a:pt x="1229535" y="1545770"/>
                  <a:pt x="1234482" y="1550388"/>
                </a:cubicBezTo>
                <a:close/>
                <a:moveTo>
                  <a:pt x="1167404" y="1486076"/>
                </a:moveTo>
                <a:lnTo>
                  <a:pt x="1167612" y="1488482"/>
                </a:lnTo>
                <a:lnTo>
                  <a:pt x="1169677" y="1489952"/>
                </a:lnTo>
                <a:cubicBezTo>
                  <a:pt x="1169429" y="1492178"/>
                  <a:pt x="1168192" y="1494817"/>
                  <a:pt x="1169182" y="1496301"/>
                </a:cubicBezTo>
                <a:lnTo>
                  <a:pt x="1168831" y="1502555"/>
                </a:lnTo>
                <a:lnTo>
                  <a:pt x="1169313" y="1508111"/>
                </a:lnTo>
                <a:lnTo>
                  <a:pt x="1173057" y="1496630"/>
                </a:lnTo>
                <a:cubicBezTo>
                  <a:pt x="1171628" y="1502402"/>
                  <a:pt x="1173533" y="1508338"/>
                  <a:pt x="1174129" y="1514275"/>
                </a:cubicBezTo>
                <a:lnTo>
                  <a:pt x="1170539" y="1523608"/>
                </a:lnTo>
                <a:lnTo>
                  <a:pt x="1170619" y="1524910"/>
                </a:lnTo>
                <a:lnTo>
                  <a:pt x="1169740" y="1525686"/>
                </a:lnTo>
                <a:lnTo>
                  <a:pt x="1167343" y="1531919"/>
                </a:lnTo>
                <a:lnTo>
                  <a:pt x="1167342" y="1529108"/>
                </a:lnTo>
                <a:lnTo>
                  <a:pt x="1167203" y="1531589"/>
                </a:lnTo>
                <a:lnTo>
                  <a:pt x="1166874" y="1531716"/>
                </a:lnTo>
                <a:lnTo>
                  <a:pt x="1166874" y="1532579"/>
                </a:lnTo>
                <a:cubicBezTo>
                  <a:pt x="1167534" y="1536536"/>
                  <a:pt x="1170831" y="1540494"/>
                  <a:pt x="1167534" y="1544781"/>
                </a:cubicBezTo>
                <a:cubicBezTo>
                  <a:pt x="1166544" y="1546100"/>
                  <a:pt x="1164565" y="1546760"/>
                  <a:pt x="1163905" y="1545441"/>
                </a:cubicBezTo>
                <a:lnTo>
                  <a:pt x="1162916" y="1533238"/>
                </a:lnTo>
                <a:lnTo>
                  <a:pt x="1162916" y="1533238"/>
                </a:lnTo>
                <a:cubicBezTo>
                  <a:pt x="1162916" y="1532249"/>
                  <a:pt x="1162916" y="1531259"/>
                  <a:pt x="1162916" y="1530270"/>
                </a:cubicBezTo>
                <a:lnTo>
                  <a:pt x="1163354" y="1515597"/>
                </a:lnTo>
                <a:lnTo>
                  <a:pt x="1162760" y="1508297"/>
                </a:lnTo>
                <a:lnTo>
                  <a:pt x="1163707" y="1503767"/>
                </a:lnTo>
                <a:lnTo>
                  <a:pt x="1164235" y="1486077"/>
                </a:lnTo>
                <a:lnTo>
                  <a:pt x="1166993" y="1488041"/>
                </a:lnTo>
                <a:close/>
                <a:moveTo>
                  <a:pt x="1050014" y="1382849"/>
                </a:moveTo>
                <a:lnTo>
                  <a:pt x="1048998" y="1384373"/>
                </a:lnTo>
                <a:lnTo>
                  <a:pt x="1049354" y="1385084"/>
                </a:lnTo>
                <a:cubicBezTo>
                  <a:pt x="1048401" y="1386037"/>
                  <a:pt x="1047449" y="1386989"/>
                  <a:pt x="1046496" y="1386989"/>
                </a:cubicBezTo>
                <a:lnTo>
                  <a:pt x="1047462" y="1385059"/>
                </a:lnTo>
                <a:lnTo>
                  <a:pt x="1047157" y="1384754"/>
                </a:lnTo>
                <a:lnTo>
                  <a:pt x="1047843" y="1384297"/>
                </a:lnTo>
                <a:lnTo>
                  <a:pt x="1048401" y="1383179"/>
                </a:lnTo>
                <a:lnTo>
                  <a:pt x="1048681" y="1383738"/>
                </a:lnTo>
                <a:close/>
                <a:moveTo>
                  <a:pt x="1440608" y="1637455"/>
                </a:moveTo>
                <a:cubicBezTo>
                  <a:pt x="1444895" y="1640423"/>
                  <a:pt x="1444565" y="1644380"/>
                  <a:pt x="1441267" y="1648998"/>
                </a:cubicBezTo>
                <a:cubicBezTo>
                  <a:pt x="1441267" y="1644710"/>
                  <a:pt x="1434671" y="1642731"/>
                  <a:pt x="1437969" y="1637784"/>
                </a:cubicBezTo>
                <a:cubicBezTo>
                  <a:pt x="1438299" y="1637455"/>
                  <a:pt x="1439948" y="1637125"/>
                  <a:pt x="1440608" y="1637455"/>
                </a:cubicBezTo>
                <a:close/>
                <a:moveTo>
                  <a:pt x="563011" y="883533"/>
                </a:moveTo>
                <a:cubicBezTo>
                  <a:pt x="547181" y="895406"/>
                  <a:pt x="535967" y="913874"/>
                  <a:pt x="515849" y="919811"/>
                </a:cubicBezTo>
                <a:cubicBezTo>
                  <a:pt x="521126" y="893757"/>
                  <a:pt x="544872" y="892437"/>
                  <a:pt x="563011" y="883533"/>
                </a:cubicBezTo>
                <a:close/>
                <a:moveTo>
                  <a:pt x="1158959" y="1379551"/>
                </a:moveTo>
                <a:cubicBezTo>
                  <a:pt x="1173140" y="1395052"/>
                  <a:pt x="1165555" y="1412531"/>
                  <a:pt x="1166874" y="1428362"/>
                </a:cubicBezTo>
                <a:lnTo>
                  <a:pt x="1166804" y="1428888"/>
                </a:lnTo>
                <a:lnTo>
                  <a:pt x="1166873" y="1428691"/>
                </a:lnTo>
                <a:cubicBezTo>
                  <a:pt x="1167533" y="1437926"/>
                  <a:pt x="1167863" y="1447160"/>
                  <a:pt x="1168522" y="1456395"/>
                </a:cubicBezTo>
                <a:cubicBezTo>
                  <a:pt x="1168522" y="1458373"/>
                  <a:pt x="1168522" y="1460352"/>
                  <a:pt x="1166544" y="1460682"/>
                </a:cubicBezTo>
                <a:cubicBezTo>
                  <a:pt x="1163575" y="1461012"/>
                  <a:pt x="1163575" y="1458703"/>
                  <a:pt x="1163246" y="1456395"/>
                </a:cubicBezTo>
                <a:cubicBezTo>
                  <a:pt x="1163246" y="1449469"/>
                  <a:pt x="1162916" y="1442873"/>
                  <a:pt x="1162916" y="1435947"/>
                </a:cubicBezTo>
                <a:lnTo>
                  <a:pt x="1162916" y="1435946"/>
                </a:lnTo>
                <a:lnTo>
                  <a:pt x="1161309" y="1429269"/>
                </a:lnTo>
                <a:cubicBezTo>
                  <a:pt x="1160773" y="1427043"/>
                  <a:pt x="1160773" y="1424734"/>
                  <a:pt x="1162917" y="1422096"/>
                </a:cubicBezTo>
                <a:cubicBezTo>
                  <a:pt x="1164895" y="1419787"/>
                  <a:pt x="1164566" y="1413191"/>
                  <a:pt x="1162587" y="1410552"/>
                </a:cubicBezTo>
                <a:cubicBezTo>
                  <a:pt x="1155001" y="1400988"/>
                  <a:pt x="1159618" y="1390764"/>
                  <a:pt x="1158959" y="1379551"/>
                </a:cubicBezTo>
                <a:close/>
                <a:moveTo>
                  <a:pt x="985154" y="1222567"/>
                </a:moveTo>
                <a:cubicBezTo>
                  <a:pt x="987793" y="1222567"/>
                  <a:pt x="988782" y="1223886"/>
                  <a:pt x="988782" y="1226854"/>
                </a:cubicBezTo>
                <a:cubicBezTo>
                  <a:pt x="988122" y="1228833"/>
                  <a:pt x="986803" y="1231471"/>
                  <a:pt x="983835" y="1230482"/>
                </a:cubicBezTo>
                <a:cubicBezTo>
                  <a:pt x="981856" y="1229822"/>
                  <a:pt x="979218" y="1229163"/>
                  <a:pt x="980207" y="1226195"/>
                </a:cubicBezTo>
                <a:cubicBezTo>
                  <a:pt x="980867" y="1224216"/>
                  <a:pt x="982516" y="1222567"/>
                  <a:pt x="985154" y="1222567"/>
                </a:cubicBezTo>
                <a:close/>
                <a:moveTo>
                  <a:pt x="1096626" y="1313921"/>
                </a:moveTo>
                <a:cubicBezTo>
                  <a:pt x="1094317" y="1326124"/>
                  <a:pt x="1090360" y="1329092"/>
                  <a:pt x="1072880" y="1333709"/>
                </a:cubicBezTo>
                <a:cubicBezTo>
                  <a:pt x="1065955" y="1335688"/>
                  <a:pt x="1065955" y="1335688"/>
                  <a:pt x="1057710" y="1325794"/>
                </a:cubicBezTo>
                <a:cubicBezTo>
                  <a:pt x="1070572" y="1321507"/>
                  <a:pt x="1085413" y="1327773"/>
                  <a:pt x="1096626" y="1313921"/>
                </a:cubicBezTo>
                <a:close/>
                <a:moveTo>
                  <a:pt x="1087804" y="1296524"/>
                </a:moveTo>
                <a:cubicBezTo>
                  <a:pt x="1089041" y="1298173"/>
                  <a:pt x="1090030" y="1300234"/>
                  <a:pt x="1091019" y="1301719"/>
                </a:cubicBezTo>
                <a:cubicBezTo>
                  <a:pt x="1094647" y="1306666"/>
                  <a:pt x="1088711" y="1306996"/>
                  <a:pt x="1086402" y="1309304"/>
                </a:cubicBezTo>
                <a:cubicBezTo>
                  <a:pt x="1084423" y="1310953"/>
                  <a:pt x="1082115" y="1312602"/>
                  <a:pt x="1077828" y="1312602"/>
                </a:cubicBezTo>
                <a:cubicBezTo>
                  <a:pt x="1078817" y="1308315"/>
                  <a:pt x="1079147" y="1305346"/>
                  <a:pt x="1080136" y="1302378"/>
                </a:cubicBezTo>
                <a:cubicBezTo>
                  <a:pt x="1080796" y="1299410"/>
                  <a:pt x="1077827" y="1294133"/>
                  <a:pt x="1083104" y="1293804"/>
                </a:cubicBezTo>
                <a:cubicBezTo>
                  <a:pt x="1085083" y="1293639"/>
                  <a:pt x="1086567" y="1294875"/>
                  <a:pt x="1087804" y="1296524"/>
                </a:cubicBezTo>
                <a:close/>
                <a:moveTo>
                  <a:pt x="814318" y="1062614"/>
                </a:moveTo>
                <a:cubicBezTo>
                  <a:pt x="814978" y="1062614"/>
                  <a:pt x="815968" y="1063933"/>
                  <a:pt x="816297" y="1064593"/>
                </a:cubicBezTo>
                <a:cubicBezTo>
                  <a:pt x="817287" y="1070199"/>
                  <a:pt x="813329" y="1072837"/>
                  <a:pt x="809042" y="1075146"/>
                </a:cubicBezTo>
                <a:cubicBezTo>
                  <a:pt x="808052" y="1075476"/>
                  <a:pt x="807063" y="1075806"/>
                  <a:pt x="804095" y="1076795"/>
                </a:cubicBezTo>
                <a:cubicBezTo>
                  <a:pt x="805084" y="1073827"/>
                  <a:pt x="805414" y="1072508"/>
                  <a:pt x="806074" y="1071518"/>
                </a:cubicBezTo>
                <a:cubicBezTo>
                  <a:pt x="808052" y="1067890"/>
                  <a:pt x="809042" y="1063274"/>
                  <a:pt x="814318" y="1062614"/>
                </a:cubicBezTo>
                <a:close/>
                <a:moveTo>
                  <a:pt x="1155330" y="1341624"/>
                </a:moveTo>
                <a:cubicBezTo>
                  <a:pt x="1156320" y="1348550"/>
                  <a:pt x="1156649" y="1353497"/>
                  <a:pt x="1157309" y="1358444"/>
                </a:cubicBezTo>
                <a:cubicBezTo>
                  <a:pt x="1148734" y="1352508"/>
                  <a:pt x="1148734" y="1352508"/>
                  <a:pt x="1155330" y="1341624"/>
                </a:cubicBezTo>
                <a:close/>
                <a:moveTo>
                  <a:pt x="1431703" y="1551707"/>
                </a:moveTo>
                <a:cubicBezTo>
                  <a:pt x="1433682" y="1552037"/>
                  <a:pt x="1434671" y="1553026"/>
                  <a:pt x="1434671" y="1555005"/>
                </a:cubicBezTo>
                <a:cubicBezTo>
                  <a:pt x="1434671" y="1556984"/>
                  <a:pt x="1433022" y="1558633"/>
                  <a:pt x="1431703" y="1558633"/>
                </a:cubicBezTo>
                <a:cubicBezTo>
                  <a:pt x="1430384" y="1558633"/>
                  <a:pt x="1429064" y="1556324"/>
                  <a:pt x="1428735" y="1555005"/>
                </a:cubicBezTo>
                <a:cubicBezTo>
                  <a:pt x="1428075" y="1552696"/>
                  <a:pt x="1430054" y="1552037"/>
                  <a:pt x="1431703" y="1551707"/>
                </a:cubicBezTo>
                <a:close/>
                <a:moveTo>
                  <a:pt x="337427" y="619034"/>
                </a:moveTo>
                <a:cubicBezTo>
                  <a:pt x="332810" y="623321"/>
                  <a:pt x="328193" y="621342"/>
                  <a:pt x="323905" y="621342"/>
                </a:cubicBezTo>
                <a:cubicBezTo>
                  <a:pt x="323576" y="621673"/>
                  <a:pt x="323246" y="621672"/>
                  <a:pt x="322916" y="622002"/>
                </a:cubicBezTo>
                <a:cubicBezTo>
                  <a:pt x="319948" y="625630"/>
                  <a:pt x="316320" y="627609"/>
                  <a:pt x="312033" y="624970"/>
                </a:cubicBezTo>
                <a:cubicBezTo>
                  <a:pt x="310713" y="624311"/>
                  <a:pt x="308735" y="622662"/>
                  <a:pt x="310054" y="620683"/>
                </a:cubicBezTo>
                <a:cubicBezTo>
                  <a:pt x="312693" y="617385"/>
                  <a:pt x="315001" y="613757"/>
                  <a:pt x="320278" y="615076"/>
                </a:cubicBezTo>
                <a:lnTo>
                  <a:pt x="320279" y="615077"/>
                </a:lnTo>
                <a:lnTo>
                  <a:pt x="320278" y="615076"/>
                </a:lnTo>
                <a:cubicBezTo>
                  <a:pt x="326214" y="614746"/>
                  <a:pt x="331491" y="615406"/>
                  <a:pt x="337427" y="619034"/>
                </a:cubicBezTo>
                <a:close/>
                <a:moveTo>
                  <a:pt x="991420" y="1173426"/>
                </a:moveTo>
                <a:cubicBezTo>
                  <a:pt x="993399" y="1173756"/>
                  <a:pt x="994388" y="1175075"/>
                  <a:pt x="994388" y="1177054"/>
                </a:cubicBezTo>
                <a:cubicBezTo>
                  <a:pt x="993399" y="1179363"/>
                  <a:pt x="991420" y="1180352"/>
                  <a:pt x="989111" y="1180022"/>
                </a:cubicBezTo>
                <a:cubicBezTo>
                  <a:pt x="987133" y="1179693"/>
                  <a:pt x="986473" y="1177714"/>
                  <a:pt x="987133" y="1176065"/>
                </a:cubicBezTo>
                <a:cubicBezTo>
                  <a:pt x="987792" y="1174416"/>
                  <a:pt x="989442" y="1173097"/>
                  <a:pt x="991420" y="1173426"/>
                </a:cubicBezTo>
                <a:close/>
                <a:moveTo>
                  <a:pt x="1107180" y="1270059"/>
                </a:moveTo>
                <a:cubicBezTo>
                  <a:pt x="1110148" y="1270718"/>
                  <a:pt x="1112786" y="1271378"/>
                  <a:pt x="1112457" y="1275335"/>
                </a:cubicBezTo>
                <a:cubicBezTo>
                  <a:pt x="1112127" y="1277314"/>
                  <a:pt x="1111467" y="1279293"/>
                  <a:pt x="1109159" y="1278303"/>
                </a:cubicBezTo>
                <a:cubicBezTo>
                  <a:pt x="1106520" y="1277314"/>
                  <a:pt x="1104212" y="1275335"/>
                  <a:pt x="1104212" y="1272037"/>
                </a:cubicBezTo>
                <a:cubicBezTo>
                  <a:pt x="1104211" y="1270058"/>
                  <a:pt x="1105531" y="1269728"/>
                  <a:pt x="1107180" y="1270059"/>
                </a:cubicBezTo>
                <a:close/>
                <a:moveTo>
                  <a:pt x="1232627" y="1376089"/>
                </a:moveTo>
                <a:cubicBezTo>
                  <a:pt x="1236131" y="1379140"/>
                  <a:pt x="1239264" y="1382685"/>
                  <a:pt x="1243057" y="1385159"/>
                </a:cubicBezTo>
                <a:cubicBezTo>
                  <a:pt x="1244046" y="1385818"/>
                  <a:pt x="1245695" y="1388787"/>
                  <a:pt x="1243387" y="1390765"/>
                </a:cubicBezTo>
                <a:cubicBezTo>
                  <a:pt x="1241078" y="1393074"/>
                  <a:pt x="1239429" y="1391095"/>
                  <a:pt x="1238110" y="1389116"/>
                </a:cubicBezTo>
                <a:cubicBezTo>
                  <a:pt x="1234812" y="1384499"/>
                  <a:pt x="1234812" y="1376254"/>
                  <a:pt x="1224588" y="1380541"/>
                </a:cubicBezTo>
                <a:cubicBezTo>
                  <a:pt x="1222280" y="1381861"/>
                  <a:pt x="1222609" y="1373616"/>
                  <a:pt x="1219971" y="1369988"/>
                </a:cubicBezTo>
                <a:cubicBezTo>
                  <a:pt x="1225248" y="1370482"/>
                  <a:pt x="1229123" y="1373038"/>
                  <a:pt x="1232627" y="1376089"/>
                </a:cubicBezTo>
                <a:close/>
                <a:moveTo>
                  <a:pt x="236179" y="530647"/>
                </a:moveTo>
                <a:cubicBezTo>
                  <a:pt x="237169" y="531966"/>
                  <a:pt x="236509" y="533615"/>
                  <a:pt x="234860" y="533945"/>
                </a:cubicBezTo>
                <a:cubicBezTo>
                  <a:pt x="231232" y="534934"/>
                  <a:pt x="229583" y="532296"/>
                  <a:pt x="227604" y="529328"/>
                </a:cubicBezTo>
                <a:cubicBezTo>
                  <a:pt x="231232" y="527019"/>
                  <a:pt x="234200" y="527679"/>
                  <a:pt x="236179" y="530647"/>
                </a:cubicBezTo>
                <a:close/>
                <a:moveTo>
                  <a:pt x="1510525" y="1610082"/>
                </a:moveTo>
                <a:cubicBezTo>
                  <a:pt x="1512503" y="1616018"/>
                  <a:pt x="1508546" y="1619976"/>
                  <a:pt x="1503269" y="1622944"/>
                </a:cubicBezTo>
                <a:cubicBezTo>
                  <a:pt x="1493045" y="1628221"/>
                  <a:pt x="1470619" y="1620305"/>
                  <a:pt x="1466332" y="1609752"/>
                </a:cubicBezTo>
                <a:cubicBezTo>
                  <a:pt x="1465012" y="1606454"/>
                  <a:pt x="1466991" y="1604805"/>
                  <a:pt x="1469300" y="1604145"/>
                </a:cubicBezTo>
                <a:cubicBezTo>
                  <a:pt x="1472268" y="1603815"/>
                  <a:pt x="1475236" y="1604145"/>
                  <a:pt x="1477874" y="1604145"/>
                </a:cubicBezTo>
                <a:cubicBezTo>
                  <a:pt x="1485130" y="1606124"/>
                  <a:pt x="1491067" y="1601507"/>
                  <a:pt x="1498322" y="1601507"/>
                </a:cubicBezTo>
                <a:cubicBezTo>
                  <a:pt x="1504918" y="1601507"/>
                  <a:pt x="1508876" y="1604805"/>
                  <a:pt x="1510525" y="1610082"/>
                </a:cubicBezTo>
                <a:close/>
                <a:moveTo>
                  <a:pt x="341344" y="591330"/>
                </a:moveTo>
                <a:cubicBezTo>
                  <a:pt x="339901" y="589269"/>
                  <a:pt x="337592" y="587538"/>
                  <a:pt x="335448" y="586383"/>
                </a:cubicBezTo>
                <a:cubicBezTo>
                  <a:pt x="333140" y="584734"/>
                  <a:pt x="330172" y="583745"/>
                  <a:pt x="327533" y="583086"/>
                </a:cubicBezTo>
                <a:cubicBezTo>
                  <a:pt x="319289" y="580447"/>
                  <a:pt x="311043" y="578139"/>
                  <a:pt x="302469" y="576160"/>
                </a:cubicBezTo>
                <a:cubicBezTo>
                  <a:pt x="292574" y="573851"/>
                  <a:pt x="282351" y="572202"/>
                  <a:pt x="272127" y="573191"/>
                </a:cubicBezTo>
                <a:cubicBezTo>
                  <a:pt x="272127" y="573851"/>
                  <a:pt x="271798" y="574841"/>
                  <a:pt x="271797" y="575830"/>
                </a:cubicBezTo>
                <a:cubicBezTo>
                  <a:pt x="273776" y="576820"/>
                  <a:pt x="275425" y="578139"/>
                  <a:pt x="277404" y="578798"/>
                </a:cubicBezTo>
                <a:cubicBezTo>
                  <a:pt x="295543" y="584735"/>
                  <a:pt x="313352" y="590671"/>
                  <a:pt x="331491" y="596278"/>
                </a:cubicBezTo>
                <a:cubicBezTo>
                  <a:pt x="335119" y="597267"/>
                  <a:pt x="339736" y="602544"/>
                  <a:pt x="342044" y="598256"/>
                </a:cubicBezTo>
                <a:cubicBezTo>
                  <a:pt x="343364" y="595783"/>
                  <a:pt x="342787" y="593392"/>
                  <a:pt x="341344" y="591330"/>
                </a:cubicBezTo>
                <a:close/>
                <a:moveTo>
                  <a:pt x="1415542" y="1496631"/>
                </a:moveTo>
                <a:cubicBezTo>
                  <a:pt x="1416862" y="1497785"/>
                  <a:pt x="1417521" y="1499599"/>
                  <a:pt x="1417192" y="1502237"/>
                </a:cubicBezTo>
                <a:cubicBezTo>
                  <a:pt x="1416862" y="1507514"/>
                  <a:pt x="1413234" y="1509822"/>
                  <a:pt x="1406968" y="1509493"/>
                </a:cubicBezTo>
                <a:cubicBezTo>
                  <a:pt x="1403340" y="1509822"/>
                  <a:pt x="1399712" y="1508503"/>
                  <a:pt x="1400042" y="1503886"/>
                </a:cubicBezTo>
                <a:cubicBezTo>
                  <a:pt x="1400372" y="1498279"/>
                  <a:pt x="1404000" y="1494652"/>
                  <a:pt x="1409936" y="1494981"/>
                </a:cubicBezTo>
                <a:cubicBezTo>
                  <a:pt x="1412244" y="1494981"/>
                  <a:pt x="1414223" y="1495476"/>
                  <a:pt x="1415542" y="1496631"/>
                </a:cubicBezTo>
                <a:close/>
                <a:moveTo>
                  <a:pt x="1688947" y="1726831"/>
                </a:moveTo>
                <a:cubicBezTo>
                  <a:pt x="1692244" y="1726830"/>
                  <a:pt x="1693564" y="1728150"/>
                  <a:pt x="1693234" y="1731448"/>
                </a:cubicBezTo>
                <a:cubicBezTo>
                  <a:pt x="1692904" y="1736065"/>
                  <a:pt x="1690595" y="1739033"/>
                  <a:pt x="1686308" y="1739693"/>
                </a:cubicBezTo>
                <a:cubicBezTo>
                  <a:pt x="1681691" y="1740352"/>
                  <a:pt x="1683010" y="1736395"/>
                  <a:pt x="1683010" y="1733756"/>
                </a:cubicBezTo>
                <a:cubicBezTo>
                  <a:pt x="1682681" y="1729469"/>
                  <a:pt x="1684329" y="1726830"/>
                  <a:pt x="1688947" y="1726831"/>
                </a:cubicBezTo>
                <a:close/>
                <a:moveTo>
                  <a:pt x="1410595" y="1460353"/>
                </a:moveTo>
                <a:cubicBezTo>
                  <a:pt x="1416861" y="1463650"/>
                  <a:pt x="1419170" y="1467938"/>
                  <a:pt x="1417191" y="1473874"/>
                </a:cubicBezTo>
                <a:cubicBezTo>
                  <a:pt x="1416532" y="1475853"/>
                  <a:pt x="1414553" y="1475193"/>
                  <a:pt x="1413563" y="1474534"/>
                </a:cubicBezTo>
                <a:cubicBezTo>
                  <a:pt x="1408616" y="1471236"/>
                  <a:pt x="1407957" y="1466289"/>
                  <a:pt x="1410595" y="1460353"/>
                </a:cubicBezTo>
                <a:close/>
                <a:moveTo>
                  <a:pt x="1120701" y="1203108"/>
                </a:moveTo>
                <a:cubicBezTo>
                  <a:pt x="1108499" y="1210364"/>
                  <a:pt x="1107509" y="1213662"/>
                  <a:pt x="1115754" y="1223556"/>
                </a:cubicBezTo>
                <a:cubicBezTo>
                  <a:pt x="1118393" y="1226854"/>
                  <a:pt x="1116744" y="1227843"/>
                  <a:pt x="1115095" y="1229163"/>
                </a:cubicBezTo>
                <a:cubicBezTo>
                  <a:pt x="1110807" y="1232461"/>
                  <a:pt x="1106850" y="1229822"/>
                  <a:pt x="1102892" y="1228503"/>
                </a:cubicBezTo>
                <a:cubicBezTo>
                  <a:pt x="1098604" y="1226854"/>
                  <a:pt x="1099924" y="1223556"/>
                  <a:pt x="1100583" y="1220258"/>
                </a:cubicBezTo>
                <a:cubicBezTo>
                  <a:pt x="1102233" y="1211354"/>
                  <a:pt x="1104541" y="1202119"/>
                  <a:pt x="1103881" y="1189917"/>
                </a:cubicBezTo>
                <a:cubicBezTo>
                  <a:pt x="1108169" y="1197831"/>
                  <a:pt x="1111467" y="1203439"/>
                  <a:pt x="1120701" y="1203108"/>
                </a:cubicBezTo>
                <a:close/>
                <a:moveTo>
                  <a:pt x="1405319" y="1426713"/>
                </a:moveTo>
                <a:cubicBezTo>
                  <a:pt x="1412904" y="1434298"/>
                  <a:pt x="1413234" y="1444522"/>
                  <a:pt x="1418181" y="1452767"/>
                </a:cubicBezTo>
                <a:cubicBezTo>
                  <a:pt x="1419171" y="1454746"/>
                  <a:pt x="1418511" y="1456394"/>
                  <a:pt x="1416532" y="1457054"/>
                </a:cubicBezTo>
                <a:cubicBezTo>
                  <a:pt x="1413894" y="1457714"/>
                  <a:pt x="1412575" y="1457054"/>
                  <a:pt x="1411915" y="1453426"/>
                </a:cubicBezTo>
                <a:cubicBezTo>
                  <a:pt x="1409936" y="1444192"/>
                  <a:pt x="1407298" y="1435617"/>
                  <a:pt x="1405319" y="1426713"/>
                </a:cubicBezTo>
                <a:close/>
                <a:moveTo>
                  <a:pt x="1468971" y="1476183"/>
                </a:moveTo>
                <a:cubicBezTo>
                  <a:pt x="1472928" y="1475853"/>
                  <a:pt x="1474248" y="1478821"/>
                  <a:pt x="1474248" y="1483108"/>
                </a:cubicBezTo>
                <a:cubicBezTo>
                  <a:pt x="1473588" y="1485087"/>
                  <a:pt x="1472598" y="1488055"/>
                  <a:pt x="1471609" y="1490364"/>
                </a:cubicBezTo>
                <a:cubicBezTo>
                  <a:pt x="1470290" y="1493003"/>
                  <a:pt x="1470949" y="1497949"/>
                  <a:pt x="1466003" y="1496630"/>
                </a:cubicBezTo>
                <a:cubicBezTo>
                  <a:pt x="1459737" y="1494981"/>
                  <a:pt x="1467322" y="1491683"/>
                  <a:pt x="1465673" y="1489045"/>
                </a:cubicBezTo>
                <a:cubicBezTo>
                  <a:pt x="1464683" y="1487066"/>
                  <a:pt x="1468311" y="1485417"/>
                  <a:pt x="1466662" y="1482449"/>
                </a:cubicBezTo>
                <a:cubicBezTo>
                  <a:pt x="1465673" y="1480470"/>
                  <a:pt x="1464024" y="1476183"/>
                  <a:pt x="1468971" y="1476183"/>
                </a:cubicBezTo>
                <a:close/>
                <a:moveTo>
                  <a:pt x="571454" y="693195"/>
                </a:moveTo>
                <a:lnTo>
                  <a:pt x="571410" y="693184"/>
                </a:lnTo>
                <a:lnTo>
                  <a:pt x="571255" y="693238"/>
                </a:lnTo>
                <a:close/>
                <a:moveTo>
                  <a:pt x="1452480" y="1434628"/>
                </a:moveTo>
                <a:cubicBezTo>
                  <a:pt x="1454788" y="1434298"/>
                  <a:pt x="1457427" y="1436606"/>
                  <a:pt x="1457757" y="1439574"/>
                </a:cubicBezTo>
                <a:cubicBezTo>
                  <a:pt x="1455448" y="1443202"/>
                  <a:pt x="1452480" y="1446171"/>
                  <a:pt x="1447533" y="1446171"/>
                </a:cubicBezTo>
                <a:cubicBezTo>
                  <a:pt x="1444565" y="1446170"/>
                  <a:pt x="1440278" y="1445511"/>
                  <a:pt x="1441926" y="1441883"/>
                </a:cubicBezTo>
                <a:cubicBezTo>
                  <a:pt x="1443576" y="1437926"/>
                  <a:pt x="1448192" y="1435617"/>
                  <a:pt x="1452480" y="1434628"/>
                </a:cubicBezTo>
                <a:close/>
                <a:moveTo>
                  <a:pt x="420536" y="551754"/>
                </a:moveTo>
                <a:cubicBezTo>
                  <a:pt x="426803" y="551754"/>
                  <a:pt x="429771" y="555052"/>
                  <a:pt x="429111" y="560659"/>
                </a:cubicBezTo>
                <a:cubicBezTo>
                  <a:pt x="429441" y="568244"/>
                  <a:pt x="425154" y="569564"/>
                  <a:pt x="419547" y="569234"/>
                </a:cubicBezTo>
                <a:cubicBezTo>
                  <a:pt x="413611" y="568904"/>
                  <a:pt x="409653" y="565936"/>
                  <a:pt x="409983" y="560000"/>
                </a:cubicBezTo>
                <a:cubicBezTo>
                  <a:pt x="410313" y="554063"/>
                  <a:pt x="414930" y="551754"/>
                  <a:pt x="420536" y="551754"/>
                </a:cubicBezTo>
                <a:close/>
                <a:moveTo>
                  <a:pt x="1368051" y="1355146"/>
                </a:moveTo>
                <a:cubicBezTo>
                  <a:pt x="1372998" y="1359763"/>
                  <a:pt x="1378275" y="1364381"/>
                  <a:pt x="1380583" y="1370976"/>
                </a:cubicBezTo>
                <a:lnTo>
                  <a:pt x="1380579" y="1370984"/>
                </a:lnTo>
                <a:lnTo>
                  <a:pt x="1380584" y="1370976"/>
                </a:lnTo>
                <a:cubicBezTo>
                  <a:pt x="1388170" y="1384498"/>
                  <a:pt x="1397734" y="1397031"/>
                  <a:pt x="1399713" y="1413191"/>
                </a:cubicBezTo>
                <a:cubicBezTo>
                  <a:pt x="1390808" y="1401318"/>
                  <a:pt x="1387180" y="1386477"/>
                  <a:pt x="1377946" y="1374934"/>
                </a:cubicBezTo>
                <a:lnTo>
                  <a:pt x="1378132" y="1374656"/>
                </a:lnTo>
                <a:close/>
                <a:moveTo>
                  <a:pt x="709565" y="787067"/>
                </a:moveTo>
                <a:cubicBezTo>
                  <a:pt x="709194" y="785830"/>
                  <a:pt x="707792" y="785088"/>
                  <a:pt x="705813" y="785582"/>
                </a:cubicBezTo>
                <a:cubicBezTo>
                  <a:pt x="701691" y="786572"/>
                  <a:pt x="698805" y="785335"/>
                  <a:pt x="696208" y="783521"/>
                </a:cubicBezTo>
                <a:lnTo>
                  <a:pt x="688335" y="777998"/>
                </a:lnTo>
                <a:lnTo>
                  <a:pt x="683388" y="782944"/>
                </a:lnTo>
                <a:lnTo>
                  <a:pt x="683387" y="782944"/>
                </a:lnTo>
                <a:lnTo>
                  <a:pt x="683387" y="782944"/>
                </a:lnTo>
                <a:cubicBezTo>
                  <a:pt x="692291" y="792508"/>
                  <a:pt x="699877" y="802732"/>
                  <a:pt x="705483" y="814604"/>
                </a:cubicBezTo>
                <a:cubicBezTo>
                  <a:pt x="708452" y="821201"/>
                  <a:pt x="724942" y="828127"/>
                  <a:pt x="732527" y="827138"/>
                </a:cubicBezTo>
                <a:cubicBezTo>
                  <a:pt x="728569" y="823180"/>
                  <a:pt x="724942" y="819552"/>
                  <a:pt x="721644" y="815265"/>
                </a:cubicBezTo>
                <a:cubicBezTo>
                  <a:pt x="717356" y="809658"/>
                  <a:pt x="717027" y="800753"/>
                  <a:pt x="707133" y="799764"/>
                </a:cubicBezTo>
                <a:cubicBezTo>
                  <a:pt x="705484" y="799764"/>
                  <a:pt x="701856" y="794817"/>
                  <a:pt x="707133" y="791519"/>
                </a:cubicBezTo>
                <a:cubicBezTo>
                  <a:pt x="709276" y="790035"/>
                  <a:pt x="709936" y="788303"/>
                  <a:pt x="709565" y="787067"/>
                </a:cubicBezTo>
                <a:close/>
                <a:moveTo>
                  <a:pt x="1347933" y="1326123"/>
                </a:moveTo>
                <a:cubicBezTo>
                  <a:pt x="1359477" y="1330081"/>
                  <a:pt x="1360136" y="1339975"/>
                  <a:pt x="1366073" y="1348550"/>
                </a:cubicBezTo>
                <a:cubicBezTo>
                  <a:pt x="1353540" y="1344922"/>
                  <a:pt x="1353540" y="1334698"/>
                  <a:pt x="1347933" y="1326123"/>
                </a:cubicBezTo>
                <a:close/>
                <a:moveTo>
                  <a:pt x="480726" y="588775"/>
                </a:moveTo>
                <a:cubicBezTo>
                  <a:pt x="482210" y="590259"/>
                  <a:pt x="483035" y="592485"/>
                  <a:pt x="483529" y="595288"/>
                </a:cubicBezTo>
                <a:cubicBezTo>
                  <a:pt x="483200" y="600235"/>
                  <a:pt x="480561" y="603862"/>
                  <a:pt x="474955" y="604193"/>
                </a:cubicBezTo>
                <a:cubicBezTo>
                  <a:pt x="470008" y="604522"/>
                  <a:pt x="466710" y="601224"/>
                  <a:pt x="466380" y="596277"/>
                </a:cubicBezTo>
                <a:cubicBezTo>
                  <a:pt x="466050" y="591330"/>
                  <a:pt x="467699" y="587043"/>
                  <a:pt x="473965" y="586713"/>
                </a:cubicBezTo>
                <a:cubicBezTo>
                  <a:pt x="477098" y="586548"/>
                  <a:pt x="479242" y="587290"/>
                  <a:pt x="480726" y="588775"/>
                </a:cubicBezTo>
                <a:close/>
                <a:moveTo>
                  <a:pt x="537739" y="610541"/>
                </a:moveTo>
                <a:cubicBezTo>
                  <a:pt x="540914" y="614005"/>
                  <a:pt x="543057" y="618374"/>
                  <a:pt x="542892" y="622332"/>
                </a:cubicBezTo>
                <a:cubicBezTo>
                  <a:pt x="542233" y="635194"/>
                  <a:pt x="537945" y="641460"/>
                  <a:pt x="529700" y="641130"/>
                </a:cubicBezTo>
                <a:cubicBezTo>
                  <a:pt x="520466" y="640801"/>
                  <a:pt x="508923" y="628598"/>
                  <a:pt x="509582" y="619363"/>
                </a:cubicBezTo>
                <a:cubicBezTo>
                  <a:pt x="509912" y="611119"/>
                  <a:pt x="518157" y="603863"/>
                  <a:pt x="526403" y="604193"/>
                </a:cubicBezTo>
                <a:cubicBezTo>
                  <a:pt x="530360" y="604523"/>
                  <a:pt x="534565" y="607079"/>
                  <a:pt x="537739" y="610541"/>
                </a:cubicBezTo>
                <a:close/>
                <a:moveTo>
                  <a:pt x="1453799" y="1364710"/>
                </a:moveTo>
                <a:cubicBezTo>
                  <a:pt x="1456437" y="1365041"/>
                  <a:pt x="1458746" y="1366689"/>
                  <a:pt x="1458746" y="1369987"/>
                </a:cubicBezTo>
                <a:cubicBezTo>
                  <a:pt x="1458746" y="1372296"/>
                  <a:pt x="1457097" y="1374605"/>
                  <a:pt x="1455448" y="1373945"/>
                </a:cubicBezTo>
                <a:cubicBezTo>
                  <a:pt x="1453139" y="1372955"/>
                  <a:pt x="1450501" y="1370977"/>
                  <a:pt x="1450171" y="1367679"/>
                </a:cubicBezTo>
                <a:cubicBezTo>
                  <a:pt x="1450171" y="1365700"/>
                  <a:pt x="1451161" y="1364710"/>
                  <a:pt x="1453799" y="1364710"/>
                </a:cubicBezTo>
                <a:close/>
                <a:moveTo>
                  <a:pt x="409612" y="476972"/>
                </a:moveTo>
                <a:cubicBezTo>
                  <a:pt x="411137" y="478786"/>
                  <a:pt x="411797" y="481343"/>
                  <a:pt x="411633" y="484475"/>
                </a:cubicBezTo>
                <a:cubicBezTo>
                  <a:pt x="411302" y="490412"/>
                  <a:pt x="407345" y="493050"/>
                  <a:pt x="402068" y="493380"/>
                </a:cubicBezTo>
                <a:cubicBezTo>
                  <a:pt x="395802" y="492720"/>
                  <a:pt x="392174" y="489752"/>
                  <a:pt x="392174" y="483816"/>
                </a:cubicBezTo>
                <a:cubicBezTo>
                  <a:pt x="392174" y="477220"/>
                  <a:pt x="395802" y="473592"/>
                  <a:pt x="402398" y="473922"/>
                </a:cubicBezTo>
                <a:cubicBezTo>
                  <a:pt x="405696" y="474087"/>
                  <a:pt x="408087" y="475159"/>
                  <a:pt x="409612" y="476972"/>
                </a:cubicBezTo>
                <a:close/>
                <a:moveTo>
                  <a:pt x="539596" y="561319"/>
                </a:moveTo>
                <a:cubicBezTo>
                  <a:pt x="540915" y="563132"/>
                  <a:pt x="541410" y="565606"/>
                  <a:pt x="541245" y="567914"/>
                </a:cubicBezTo>
                <a:cubicBezTo>
                  <a:pt x="541574" y="574181"/>
                  <a:pt x="536627" y="576160"/>
                  <a:pt x="531351" y="575830"/>
                </a:cubicBezTo>
                <a:cubicBezTo>
                  <a:pt x="526404" y="575830"/>
                  <a:pt x="522446" y="574510"/>
                  <a:pt x="522776" y="569234"/>
                </a:cubicBezTo>
                <a:cubicBezTo>
                  <a:pt x="523105" y="563297"/>
                  <a:pt x="527063" y="559010"/>
                  <a:pt x="533000" y="558680"/>
                </a:cubicBezTo>
                <a:cubicBezTo>
                  <a:pt x="536133" y="558350"/>
                  <a:pt x="538276" y="559505"/>
                  <a:pt x="539596" y="561319"/>
                </a:cubicBezTo>
                <a:close/>
                <a:moveTo>
                  <a:pt x="384713" y="399346"/>
                </a:moveTo>
                <a:cubicBezTo>
                  <a:pt x="387227" y="400377"/>
                  <a:pt x="389206" y="402191"/>
                  <a:pt x="389866" y="405654"/>
                </a:cubicBezTo>
                <a:cubicBezTo>
                  <a:pt x="388876" y="411590"/>
                  <a:pt x="385908" y="414888"/>
                  <a:pt x="380301" y="414559"/>
                </a:cubicBezTo>
                <a:cubicBezTo>
                  <a:pt x="374365" y="413899"/>
                  <a:pt x="369748" y="410601"/>
                  <a:pt x="368758" y="404664"/>
                </a:cubicBezTo>
                <a:cubicBezTo>
                  <a:pt x="368099" y="400047"/>
                  <a:pt x="372057" y="397079"/>
                  <a:pt x="376344" y="397738"/>
                </a:cubicBezTo>
                <a:cubicBezTo>
                  <a:pt x="379147" y="398068"/>
                  <a:pt x="382198" y="398316"/>
                  <a:pt x="384713" y="399346"/>
                </a:cubicBezTo>
                <a:close/>
                <a:moveTo>
                  <a:pt x="165973" y="207279"/>
                </a:moveTo>
                <a:cubicBezTo>
                  <a:pt x="157192" y="203074"/>
                  <a:pt x="147298" y="201178"/>
                  <a:pt x="139218" y="202827"/>
                </a:cubicBezTo>
                <a:cubicBezTo>
                  <a:pt x="133611" y="203816"/>
                  <a:pt x="128334" y="206784"/>
                  <a:pt x="128335" y="212061"/>
                </a:cubicBezTo>
                <a:cubicBezTo>
                  <a:pt x="128664" y="223934"/>
                  <a:pt x="126026" y="237126"/>
                  <a:pt x="134271" y="246360"/>
                </a:cubicBezTo>
                <a:cubicBezTo>
                  <a:pt x="145154" y="257903"/>
                  <a:pt x="150761" y="272084"/>
                  <a:pt x="157357" y="285936"/>
                </a:cubicBezTo>
                <a:cubicBezTo>
                  <a:pt x="162633" y="297809"/>
                  <a:pt x="169560" y="308032"/>
                  <a:pt x="180113" y="316277"/>
                </a:cubicBezTo>
                <a:cubicBezTo>
                  <a:pt x="198582" y="291543"/>
                  <a:pt x="196933" y="248669"/>
                  <a:pt x="186049" y="225583"/>
                </a:cubicBezTo>
                <a:cubicBezTo>
                  <a:pt x="182422" y="217997"/>
                  <a:pt x="174754" y="211483"/>
                  <a:pt x="165973" y="207279"/>
                </a:cubicBezTo>
                <a:close/>
                <a:moveTo>
                  <a:pt x="666238" y="622991"/>
                </a:moveTo>
                <a:cubicBezTo>
                  <a:pt x="666897" y="627938"/>
                  <a:pt x="663929" y="631565"/>
                  <a:pt x="658982" y="632225"/>
                </a:cubicBezTo>
                <a:cubicBezTo>
                  <a:pt x="654365" y="632885"/>
                  <a:pt x="649748" y="632885"/>
                  <a:pt x="645790" y="635853"/>
                </a:cubicBezTo>
                <a:cubicBezTo>
                  <a:pt x="644141" y="637172"/>
                  <a:pt x="641503" y="636513"/>
                  <a:pt x="639854" y="634864"/>
                </a:cubicBezTo>
                <a:cubicBezTo>
                  <a:pt x="637875" y="632885"/>
                  <a:pt x="636886" y="629257"/>
                  <a:pt x="638535" y="627938"/>
                </a:cubicBezTo>
                <a:cubicBezTo>
                  <a:pt x="644471" y="623321"/>
                  <a:pt x="650737" y="619363"/>
                  <a:pt x="656674" y="615076"/>
                </a:cubicBezTo>
                <a:cubicBezTo>
                  <a:pt x="662280" y="615406"/>
                  <a:pt x="665578" y="618044"/>
                  <a:pt x="666238" y="622991"/>
                </a:cubicBezTo>
                <a:close/>
                <a:moveTo>
                  <a:pt x="532999" y="498986"/>
                </a:moveTo>
                <a:cubicBezTo>
                  <a:pt x="532669" y="505582"/>
                  <a:pt x="524424" y="513168"/>
                  <a:pt x="518818" y="512838"/>
                </a:cubicBezTo>
                <a:cubicBezTo>
                  <a:pt x="513211" y="512507"/>
                  <a:pt x="504636" y="502944"/>
                  <a:pt x="505955" y="497667"/>
                </a:cubicBezTo>
                <a:cubicBezTo>
                  <a:pt x="507275" y="490741"/>
                  <a:pt x="512221" y="486124"/>
                  <a:pt x="518817" y="487113"/>
                </a:cubicBezTo>
                <a:cubicBezTo>
                  <a:pt x="525413" y="488103"/>
                  <a:pt x="530690" y="493049"/>
                  <a:pt x="532999" y="498986"/>
                </a:cubicBezTo>
                <a:close/>
                <a:moveTo>
                  <a:pt x="553159" y="511890"/>
                </a:moveTo>
                <a:cubicBezTo>
                  <a:pt x="554684" y="513333"/>
                  <a:pt x="555591" y="515477"/>
                  <a:pt x="555426" y="518445"/>
                </a:cubicBezTo>
                <a:cubicBezTo>
                  <a:pt x="555426" y="524381"/>
                  <a:pt x="552128" y="526030"/>
                  <a:pt x="546851" y="526030"/>
                </a:cubicBezTo>
                <a:cubicBezTo>
                  <a:pt x="541244" y="525700"/>
                  <a:pt x="538936" y="521742"/>
                  <a:pt x="538936" y="517456"/>
                </a:cubicBezTo>
                <a:cubicBezTo>
                  <a:pt x="538606" y="512508"/>
                  <a:pt x="542234" y="508880"/>
                  <a:pt x="547181" y="509540"/>
                </a:cubicBezTo>
                <a:cubicBezTo>
                  <a:pt x="549490" y="509705"/>
                  <a:pt x="551634" y="510447"/>
                  <a:pt x="553159" y="511890"/>
                </a:cubicBezTo>
                <a:close/>
                <a:moveTo>
                  <a:pt x="1799759" y="1562590"/>
                </a:moveTo>
                <a:cubicBezTo>
                  <a:pt x="1802398" y="1562920"/>
                  <a:pt x="1804047" y="1563909"/>
                  <a:pt x="1804376" y="1566548"/>
                </a:cubicBezTo>
                <a:cubicBezTo>
                  <a:pt x="1804377" y="1569516"/>
                  <a:pt x="1803057" y="1571165"/>
                  <a:pt x="1799760" y="1571165"/>
                </a:cubicBezTo>
                <a:cubicBezTo>
                  <a:pt x="1797451" y="1571165"/>
                  <a:pt x="1795142" y="1570835"/>
                  <a:pt x="1795472" y="1567867"/>
                </a:cubicBezTo>
                <a:cubicBezTo>
                  <a:pt x="1795472" y="1564569"/>
                  <a:pt x="1797121" y="1563250"/>
                  <a:pt x="1799759" y="1562590"/>
                </a:cubicBezTo>
                <a:close/>
                <a:moveTo>
                  <a:pt x="647109" y="575500"/>
                </a:moveTo>
                <a:cubicBezTo>
                  <a:pt x="654035" y="576489"/>
                  <a:pt x="657333" y="579458"/>
                  <a:pt x="657663" y="586054"/>
                </a:cubicBezTo>
                <a:cubicBezTo>
                  <a:pt x="657003" y="591990"/>
                  <a:pt x="654035" y="595618"/>
                  <a:pt x="647769" y="595288"/>
                </a:cubicBezTo>
                <a:cubicBezTo>
                  <a:pt x="641173" y="595288"/>
                  <a:pt x="636226" y="591331"/>
                  <a:pt x="636226" y="584735"/>
                </a:cubicBezTo>
                <a:cubicBezTo>
                  <a:pt x="636226" y="578798"/>
                  <a:pt x="640183" y="575170"/>
                  <a:pt x="647109" y="575500"/>
                </a:cubicBezTo>
                <a:close/>
                <a:moveTo>
                  <a:pt x="674772" y="590505"/>
                </a:moveTo>
                <a:cubicBezTo>
                  <a:pt x="676379" y="591660"/>
                  <a:pt x="677286" y="593638"/>
                  <a:pt x="677121" y="596936"/>
                </a:cubicBezTo>
                <a:cubicBezTo>
                  <a:pt x="676791" y="602213"/>
                  <a:pt x="674153" y="606171"/>
                  <a:pt x="668876" y="606171"/>
                </a:cubicBezTo>
                <a:cubicBezTo>
                  <a:pt x="662940" y="606500"/>
                  <a:pt x="659972" y="602213"/>
                  <a:pt x="659972" y="596606"/>
                </a:cubicBezTo>
                <a:cubicBezTo>
                  <a:pt x="659972" y="591000"/>
                  <a:pt x="663270" y="589351"/>
                  <a:pt x="668217" y="589021"/>
                </a:cubicBezTo>
                <a:cubicBezTo>
                  <a:pt x="670855" y="589021"/>
                  <a:pt x="673164" y="589351"/>
                  <a:pt x="674772" y="590505"/>
                </a:cubicBezTo>
                <a:close/>
                <a:moveTo>
                  <a:pt x="1909912" y="1624262"/>
                </a:moveTo>
                <a:cubicBezTo>
                  <a:pt x="1910241" y="1631188"/>
                  <a:pt x="1907603" y="1633496"/>
                  <a:pt x="1903646" y="1634156"/>
                </a:cubicBezTo>
                <a:cubicBezTo>
                  <a:pt x="1899688" y="1634816"/>
                  <a:pt x="1897050" y="1630858"/>
                  <a:pt x="1897709" y="1628879"/>
                </a:cubicBezTo>
                <a:cubicBezTo>
                  <a:pt x="1898698" y="1625911"/>
                  <a:pt x="1900018" y="1621294"/>
                  <a:pt x="1905294" y="1621294"/>
                </a:cubicBezTo>
                <a:cubicBezTo>
                  <a:pt x="1908922" y="1621294"/>
                  <a:pt x="1909912" y="1623602"/>
                  <a:pt x="1909912" y="1624262"/>
                </a:cubicBezTo>
                <a:close/>
                <a:moveTo>
                  <a:pt x="635360" y="537779"/>
                </a:moveTo>
                <a:cubicBezTo>
                  <a:pt x="637133" y="539304"/>
                  <a:pt x="638205" y="541366"/>
                  <a:pt x="637875" y="544499"/>
                </a:cubicBezTo>
                <a:cubicBezTo>
                  <a:pt x="637215" y="549775"/>
                  <a:pt x="633258" y="554062"/>
                  <a:pt x="627651" y="554393"/>
                </a:cubicBezTo>
                <a:cubicBezTo>
                  <a:pt x="621715" y="554722"/>
                  <a:pt x="618087" y="557031"/>
                  <a:pt x="614130" y="561318"/>
                </a:cubicBezTo>
                <a:cubicBezTo>
                  <a:pt x="607863" y="568574"/>
                  <a:pt x="598959" y="566595"/>
                  <a:pt x="596320" y="556372"/>
                </a:cubicBezTo>
                <a:cubicBezTo>
                  <a:pt x="594012" y="547467"/>
                  <a:pt x="585107" y="547137"/>
                  <a:pt x="581149" y="540871"/>
                </a:cubicBezTo>
                <a:cubicBezTo>
                  <a:pt x="579171" y="537573"/>
                  <a:pt x="576203" y="541860"/>
                  <a:pt x="573564" y="542850"/>
                </a:cubicBezTo>
                <a:cubicBezTo>
                  <a:pt x="564659" y="545818"/>
                  <a:pt x="557734" y="541530"/>
                  <a:pt x="557404" y="532956"/>
                </a:cubicBezTo>
                <a:cubicBezTo>
                  <a:pt x="557404" y="529987"/>
                  <a:pt x="557074" y="526689"/>
                  <a:pt x="559712" y="525040"/>
                </a:cubicBezTo>
                <a:cubicBezTo>
                  <a:pt x="564989" y="521413"/>
                  <a:pt x="565979" y="517785"/>
                  <a:pt x="564330" y="511519"/>
                </a:cubicBezTo>
                <a:cubicBezTo>
                  <a:pt x="562680" y="505252"/>
                  <a:pt x="568947" y="502284"/>
                  <a:pt x="573894" y="502614"/>
                </a:cubicBezTo>
                <a:cubicBezTo>
                  <a:pt x="582139" y="503274"/>
                  <a:pt x="590384" y="504923"/>
                  <a:pt x="594012" y="514487"/>
                </a:cubicBezTo>
                <a:cubicBezTo>
                  <a:pt x="596650" y="521413"/>
                  <a:pt x="600278" y="528338"/>
                  <a:pt x="602916" y="535264"/>
                </a:cubicBezTo>
                <a:cubicBezTo>
                  <a:pt x="605554" y="542190"/>
                  <a:pt x="608853" y="542850"/>
                  <a:pt x="614129" y="538232"/>
                </a:cubicBezTo>
                <a:cubicBezTo>
                  <a:pt x="618417" y="534605"/>
                  <a:pt x="622374" y="531636"/>
                  <a:pt x="628641" y="534275"/>
                </a:cubicBezTo>
                <a:cubicBezTo>
                  <a:pt x="631114" y="535264"/>
                  <a:pt x="633588" y="536254"/>
                  <a:pt x="635360" y="537779"/>
                </a:cubicBezTo>
                <a:close/>
                <a:moveTo>
                  <a:pt x="799724" y="667515"/>
                </a:moveTo>
                <a:cubicBezTo>
                  <a:pt x="801950" y="669988"/>
                  <a:pt x="803434" y="673451"/>
                  <a:pt x="803764" y="677738"/>
                </a:cubicBezTo>
                <a:cubicBezTo>
                  <a:pt x="802775" y="684004"/>
                  <a:pt x="799147" y="688621"/>
                  <a:pt x="792221" y="688951"/>
                </a:cubicBezTo>
                <a:cubicBezTo>
                  <a:pt x="786285" y="689611"/>
                  <a:pt x="776721" y="681036"/>
                  <a:pt x="778040" y="675430"/>
                </a:cubicBezTo>
                <a:cubicBezTo>
                  <a:pt x="779689" y="668833"/>
                  <a:pt x="784306" y="662897"/>
                  <a:pt x="791231" y="663227"/>
                </a:cubicBezTo>
                <a:cubicBezTo>
                  <a:pt x="794530" y="663557"/>
                  <a:pt x="797498" y="665041"/>
                  <a:pt x="799724" y="667515"/>
                </a:cubicBezTo>
                <a:close/>
                <a:moveTo>
                  <a:pt x="685037" y="563297"/>
                </a:moveTo>
                <a:cubicBezTo>
                  <a:pt x="688995" y="563957"/>
                  <a:pt x="690314" y="566595"/>
                  <a:pt x="689984" y="570223"/>
                </a:cubicBezTo>
                <a:cubicBezTo>
                  <a:pt x="689654" y="573521"/>
                  <a:pt x="688005" y="575830"/>
                  <a:pt x="684377" y="575500"/>
                </a:cubicBezTo>
                <a:cubicBezTo>
                  <a:pt x="680420" y="575170"/>
                  <a:pt x="679101" y="572202"/>
                  <a:pt x="679430" y="568574"/>
                </a:cubicBezTo>
                <a:cubicBezTo>
                  <a:pt x="679760" y="565276"/>
                  <a:pt x="681739" y="563297"/>
                  <a:pt x="685037" y="563297"/>
                </a:cubicBezTo>
                <a:close/>
                <a:moveTo>
                  <a:pt x="766456" y="621672"/>
                </a:moveTo>
                <a:cubicBezTo>
                  <a:pt x="767981" y="623321"/>
                  <a:pt x="768641" y="625795"/>
                  <a:pt x="768806" y="628927"/>
                </a:cubicBezTo>
                <a:cubicBezTo>
                  <a:pt x="769135" y="634204"/>
                  <a:pt x="766497" y="636513"/>
                  <a:pt x="760891" y="636843"/>
                </a:cubicBezTo>
                <a:cubicBezTo>
                  <a:pt x="754954" y="637173"/>
                  <a:pt x="750996" y="635523"/>
                  <a:pt x="751326" y="628927"/>
                </a:cubicBezTo>
                <a:cubicBezTo>
                  <a:pt x="750996" y="623321"/>
                  <a:pt x="752646" y="619693"/>
                  <a:pt x="758912" y="619363"/>
                </a:cubicBezTo>
                <a:cubicBezTo>
                  <a:pt x="762540" y="619199"/>
                  <a:pt x="764931" y="620023"/>
                  <a:pt x="766456" y="621672"/>
                </a:cubicBezTo>
                <a:close/>
                <a:moveTo>
                  <a:pt x="745060" y="597597"/>
                </a:moveTo>
                <a:cubicBezTo>
                  <a:pt x="748688" y="598916"/>
                  <a:pt x="748029" y="605512"/>
                  <a:pt x="745060" y="609140"/>
                </a:cubicBezTo>
                <a:cubicBezTo>
                  <a:pt x="741433" y="613757"/>
                  <a:pt x="736156" y="614417"/>
                  <a:pt x="732858" y="610459"/>
                </a:cubicBezTo>
                <a:cubicBezTo>
                  <a:pt x="725932" y="602214"/>
                  <a:pt x="715378" y="599246"/>
                  <a:pt x="708123" y="591660"/>
                </a:cubicBezTo>
                <a:cubicBezTo>
                  <a:pt x="705814" y="589352"/>
                  <a:pt x="705155" y="586713"/>
                  <a:pt x="706474" y="583745"/>
                </a:cubicBezTo>
                <a:cubicBezTo>
                  <a:pt x="707134" y="581437"/>
                  <a:pt x="709112" y="579128"/>
                  <a:pt x="712410" y="578798"/>
                </a:cubicBezTo>
                <a:cubicBezTo>
                  <a:pt x="716038" y="580117"/>
                  <a:pt x="719336" y="581107"/>
                  <a:pt x="722634" y="582426"/>
                </a:cubicBezTo>
                <a:cubicBezTo>
                  <a:pt x="731209" y="585724"/>
                  <a:pt x="736156" y="594299"/>
                  <a:pt x="745060" y="597597"/>
                </a:cubicBezTo>
                <a:close/>
                <a:moveTo>
                  <a:pt x="1883528" y="1551377"/>
                </a:moveTo>
                <a:cubicBezTo>
                  <a:pt x="1888475" y="1551047"/>
                  <a:pt x="1890784" y="1553686"/>
                  <a:pt x="1891113" y="1557973"/>
                </a:cubicBezTo>
                <a:cubicBezTo>
                  <a:pt x="1891113" y="1563579"/>
                  <a:pt x="1887486" y="1563909"/>
                  <a:pt x="1883528" y="1563909"/>
                </a:cubicBezTo>
                <a:cubicBezTo>
                  <a:pt x="1878252" y="1563909"/>
                  <a:pt x="1877262" y="1558632"/>
                  <a:pt x="1876602" y="1555994"/>
                </a:cubicBezTo>
                <a:cubicBezTo>
                  <a:pt x="1875613" y="1552366"/>
                  <a:pt x="1879900" y="1551707"/>
                  <a:pt x="1883528" y="1551377"/>
                </a:cubicBezTo>
                <a:close/>
                <a:moveTo>
                  <a:pt x="469348" y="288905"/>
                </a:moveTo>
                <a:cubicBezTo>
                  <a:pt x="473965" y="288904"/>
                  <a:pt x="475944" y="291873"/>
                  <a:pt x="475944" y="295830"/>
                </a:cubicBezTo>
                <a:cubicBezTo>
                  <a:pt x="475944" y="299458"/>
                  <a:pt x="473306" y="302097"/>
                  <a:pt x="469348" y="301767"/>
                </a:cubicBezTo>
                <a:cubicBezTo>
                  <a:pt x="464731" y="301767"/>
                  <a:pt x="462092" y="299788"/>
                  <a:pt x="461763" y="295501"/>
                </a:cubicBezTo>
                <a:cubicBezTo>
                  <a:pt x="461763" y="290224"/>
                  <a:pt x="464730" y="288904"/>
                  <a:pt x="469348" y="288905"/>
                </a:cubicBezTo>
                <a:close/>
                <a:moveTo>
                  <a:pt x="342623" y="179452"/>
                </a:moveTo>
                <a:cubicBezTo>
                  <a:pt x="345344" y="180235"/>
                  <a:pt x="347652" y="181719"/>
                  <a:pt x="348642" y="185347"/>
                </a:cubicBezTo>
                <a:cubicBezTo>
                  <a:pt x="348312" y="190953"/>
                  <a:pt x="345674" y="194582"/>
                  <a:pt x="340727" y="194582"/>
                </a:cubicBezTo>
                <a:cubicBezTo>
                  <a:pt x="334130" y="194582"/>
                  <a:pt x="328854" y="190954"/>
                  <a:pt x="327535" y="184028"/>
                </a:cubicBezTo>
                <a:cubicBezTo>
                  <a:pt x="326875" y="180400"/>
                  <a:pt x="329843" y="176112"/>
                  <a:pt x="334130" y="177762"/>
                </a:cubicBezTo>
                <a:cubicBezTo>
                  <a:pt x="336769" y="178586"/>
                  <a:pt x="339902" y="178669"/>
                  <a:pt x="342623" y="179452"/>
                </a:cubicBezTo>
                <a:close/>
                <a:moveTo>
                  <a:pt x="566268" y="357132"/>
                </a:moveTo>
                <a:cubicBezTo>
                  <a:pt x="568123" y="359069"/>
                  <a:pt x="569112" y="361790"/>
                  <a:pt x="569277" y="364758"/>
                </a:cubicBezTo>
                <a:cubicBezTo>
                  <a:pt x="569936" y="369705"/>
                  <a:pt x="566309" y="373993"/>
                  <a:pt x="560702" y="373663"/>
                </a:cubicBezTo>
                <a:cubicBezTo>
                  <a:pt x="553117" y="373663"/>
                  <a:pt x="548829" y="371025"/>
                  <a:pt x="548830" y="363769"/>
                </a:cubicBezTo>
                <a:cubicBezTo>
                  <a:pt x="548830" y="357833"/>
                  <a:pt x="552127" y="354535"/>
                  <a:pt x="558064" y="354205"/>
                </a:cubicBezTo>
                <a:cubicBezTo>
                  <a:pt x="561692" y="354040"/>
                  <a:pt x="564413" y="355194"/>
                  <a:pt x="566268" y="357132"/>
                </a:cubicBezTo>
                <a:close/>
                <a:moveTo>
                  <a:pt x="776391" y="534275"/>
                </a:moveTo>
                <a:cubicBezTo>
                  <a:pt x="786615" y="539222"/>
                  <a:pt x="788923" y="546808"/>
                  <a:pt x="781338" y="555713"/>
                </a:cubicBezTo>
                <a:cubicBezTo>
                  <a:pt x="777710" y="560330"/>
                  <a:pt x="778040" y="562968"/>
                  <a:pt x="781998" y="566266"/>
                </a:cubicBezTo>
                <a:cubicBezTo>
                  <a:pt x="787275" y="570883"/>
                  <a:pt x="788594" y="577479"/>
                  <a:pt x="783977" y="582426"/>
                </a:cubicBezTo>
                <a:cubicBezTo>
                  <a:pt x="779689" y="587043"/>
                  <a:pt x="773753" y="592980"/>
                  <a:pt x="766167" y="588362"/>
                </a:cubicBezTo>
                <a:cubicBezTo>
                  <a:pt x="759901" y="584735"/>
                  <a:pt x="753965" y="580118"/>
                  <a:pt x="756273" y="571213"/>
                </a:cubicBezTo>
                <a:cubicBezTo>
                  <a:pt x="756933" y="568245"/>
                  <a:pt x="757922" y="564947"/>
                  <a:pt x="758912" y="561978"/>
                </a:cubicBezTo>
                <a:cubicBezTo>
                  <a:pt x="753964" y="558681"/>
                  <a:pt x="746049" y="563628"/>
                  <a:pt x="744071" y="557361"/>
                </a:cubicBezTo>
                <a:cubicBezTo>
                  <a:pt x="741762" y="550436"/>
                  <a:pt x="740773" y="542521"/>
                  <a:pt x="741102" y="535265"/>
                </a:cubicBezTo>
                <a:cubicBezTo>
                  <a:pt x="741432" y="527350"/>
                  <a:pt x="757263" y="521083"/>
                  <a:pt x="763529" y="526360"/>
                </a:cubicBezTo>
                <a:cubicBezTo>
                  <a:pt x="767487" y="529658"/>
                  <a:pt x="771774" y="531967"/>
                  <a:pt x="776391" y="534275"/>
                </a:cubicBezTo>
                <a:close/>
                <a:moveTo>
                  <a:pt x="555426" y="337055"/>
                </a:moveTo>
                <a:cubicBezTo>
                  <a:pt x="555426" y="344640"/>
                  <a:pt x="552787" y="348928"/>
                  <a:pt x="546191" y="349258"/>
                </a:cubicBezTo>
                <a:cubicBezTo>
                  <a:pt x="539595" y="349917"/>
                  <a:pt x="536627" y="345300"/>
                  <a:pt x="536297" y="340023"/>
                </a:cubicBezTo>
                <a:cubicBezTo>
                  <a:pt x="536297" y="334087"/>
                  <a:pt x="540915" y="330459"/>
                  <a:pt x="546851" y="329799"/>
                </a:cubicBezTo>
                <a:cubicBezTo>
                  <a:pt x="553117" y="329470"/>
                  <a:pt x="555756" y="332438"/>
                  <a:pt x="555426" y="337055"/>
                </a:cubicBezTo>
                <a:close/>
                <a:moveTo>
                  <a:pt x="896767" y="624311"/>
                </a:moveTo>
                <a:cubicBezTo>
                  <a:pt x="892810" y="620353"/>
                  <a:pt x="871703" y="618374"/>
                  <a:pt x="867415" y="621672"/>
                </a:cubicBezTo>
                <a:cubicBezTo>
                  <a:pt x="866756" y="622332"/>
                  <a:pt x="865766" y="622661"/>
                  <a:pt x="865766" y="623321"/>
                </a:cubicBezTo>
                <a:cubicBezTo>
                  <a:pt x="864777" y="626289"/>
                  <a:pt x="860819" y="628928"/>
                  <a:pt x="862798" y="631896"/>
                </a:cubicBezTo>
                <a:cubicBezTo>
                  <a:pt x="865766" y="636513"/>
                  <a:pt x="871373" y="636513"/>
                  <a:pt x="878299" y="637173"/>
                </a:cubicBezTo>
                <a:cubicBezTo>
                  <a:pt x="883575" y="636513"/>
                  <a:pt x="888522" y="628928"/>
                  <a:pt x="896767" y="630907"/>
                </a:cubicBezTo>
                <a:cubicBezTo>
                  <a:pt x="898416" y="631566"/>
                  <a:pt x="899076" y="626949"/>
                  <a:pt x="896767" y="624311"/>
                </a:cubicBezTo>
                <a:close/>
                <a:moveTo>
                  <a:pt x="718800" y="470129"/>
                </a:moveTo>
                <a:cubicBezTo>
                  <a:pt x="720160" y="471861"/>
                  <a:pt x="720820" y="474252"/>
                  <a:pt x="720985" y="476890"/>
                </a:cubicBezTo>
                <a:cubicBezTo>
                  <a:pt x="720325" y="482826"/>
                  <a:pt x="717687" y="486784"/>
                  <a:pt x="712410" y="486454"/>
                </a:cubicBezTo>
                <a:cubicBezTo>
                  <a:pt x="706473" y="486454"/>
                  <a:pt x="703505" y="482497"/>
                  <a:pt x="703835" y="476560"/>
                </a:cubicBezTo>
                <a:cubicBezTo>
                  <a:pt x="703835" y="471284"/>
                  <a:pt x="706803" y="467656"/>
                  <a:pt x="712410" y="467326"/>
                </a:cubicBezTo>
                <a:cubicBezTo>
                  <a:pt x="715378" y="467326"/>
                  <a:pt x="717439" y="468398"/>
                  <a:pt x="718800" y="470129"/>
                </a:cubicBezTo>
                <a:close/>
                <a:moveTo>
                  <a:pt x="786285" y="506573"/>
                </a:moveTo>
                <a:cubicBezTo>
                  <a:pt x="791232" y="508551"/>
                  <a:pt x="794860" y="512839"/>
                  <a:pt x="794200" y="518445"/>
                </a:cubicBezTo>
                <a:cubicBezTo>
                  <a:pt x="793541" y="523722"/>
                  <a:pt x="789583" y="527020"/>
                  <a:pt x="784636" y="529329"/>
                </a:cubicBezTo>
                <a:cubicBezTo>
                  <a:pt x="779359" y="531637"/>
                  <a:pt x="775401" y="528669"/>
                  <a:pt x="772104" y="525701"/>
                </a:cubicBezTo>
                <a:cubicBezTo>
                  <a:pt x="769465" y="523392"/>
                  <a:pt x="767816" y="519765"/>
                  <a:pt x="764848" y="517786"/>
                </a:cubicBezTo>
                <a:cubicBezTo>
                  <a:pt x="760890" y="515147"/>
                  <a:pt x="759242" y="512179"/>
                  <a:pt x="761221" y="507892"/>
                </a:cubicBezTo>
                <a:cubicBezTo>
                  <a:pt x="762540" y="503604"/>
                  <a:pt x="766167" y="501626"/>
                  <a:pt x="773753" y="502615"/>
                </a:cubicBezTo>
                <a:cubicBezTo>
                  <a:pt x="776061" y="503275"/>
                  <a:pt x="781338" y="504264"/>
                  <a:pt x="786285" y="506573"/>
                </a:cubicBezTo>
                <a:close/>
                <a:moveTo>
                  <a:pt x="198170" y="3628"/>
                </a:moveTo>
                <a:cubicBezTo>
                  <a:pt x="199571" y="5689"/>
                  <a:pt x="200231" y="8410"/>
                  <a:pt x="200561" y="11213"/>
                </a:cubicBezTo>
                <a:cubicBezTo>
                  <a:pt x="201550" y="16820"/>
                  <a:pt x="196933" y="13192"/>
                  <a:pt x="194954" y="14181"/>
                </a:cubicBezTo>
                <a:cubicBezTo>
                  <a:pt x="188358" y="14841"/>
                  <a:pt x="186709" y="10554"/>
                  <a:pt x="186049" y="4947"/>
                </a:cubicBezTo>
                <a:cubicBezTo>
                  <a:pt x="185390" y="989"/>
                  <a:pt x="189347" y="0"/>
                  <a:pt x="191326" y="0"/>
                </a:cubicBezTo>
                <a:cubicBezTo>
                  <a:pt x="194624" y="165"/>
                  <a:pt x="196768" y="1567"/>
                  <a:pt x="198170" y="3628"/>
                </a:cubicBezTo>
                <a:close/>
                <a:moveTo>
                  <a:pt x="979918" y="666442"/>
                </a:moveTo>
                <a:cubicBezTo>
                  <a:pt x="976002" y="661413"/>
                  <a:pt x="971302" y="656961"/>
                  <a:pt x="964706" y="653992"/>
                </a:cubicBezTo>
                <a:cubicBezTo>
                  <a:pt x="955802" y="649705"/>
                  <a:pt x="947227" y="643109"/>
                  <a:pt x="939641" y="636183"/>
                </a:cubicBezTo>
                <a:cubicBezTo>
                  <a:pt x="934364" y="631236"/>
                  <a:pt x="931396" y="630577"/>
                  <a:pt x="928099" y="636843"/>
                </a:cubicBezTo>
                <a:cubicBezTo>
                  <a:pt x="922822" y="647726"/>
                  <a:pt x="920183" y="657950"/>
                  <a:pt x="923481" y="670482"/>
                </a:cubicBezTo>
                <a:cubicBezTo>
                  <a:pt x="929088" y="690270"/>
                  <a:pt x="938322" y="706760"/>
                  <a:pt x="956461" y="717644"/>
                </a:cubicBezTo>
                <a:cubicBezTo>
                  <a:pt x="962727" y="721271"/>
                  <a:pt x="963057" y="718633"/>
                  <a:pt x="964706" y="713686"/>
                </a:cubicBezTo>
                <a:cubicBezTo>
                  <a:pt x="967674" y="705111"/>
                  <a:pt x="957450" y="705111"/>
                  <a:pt x="956461" y="699175"/>
                </a:cubicBezTo>
                <a:cubicBezTo>
                  <a:pt x="960748" y="700494"/>
                  <a:pt x="965366" y="701484"/>
                  <a:pt x="969323" y="703792"/>
                </a:cubicBezTo>
                <a:cubicBezTo>
                  <a:pt x="976579" y="708409"/>
                  <a:pt x="980866" y="701813"/>
                  <a:pt x="984824" y="698845"/>
                </a:cubicBezTo>
                <a:cubicBezTo>
                  <a:pt x="989441" y="695217"/>
                  <a:pt x="993728" y="687632"/>
                  <a:pt x="990430" y="682355"/>
                </a:cubicBezTo>
                <a:cubicBezTo>
                  <a:pt x="986968" y="677079"/>
                  <a:pt x="983834" y="671472"/>
                  <a:pt x="979918" y="666442"/>
                </a:cubicBezTo>
                <a:close/>
                <a:moveTo>
                  <a:pt x="475201" y="227438"/>
                </a:moveTo>
                <a:cubicBezTo>
                  <a:pt x="477097" y="229046"/>
                  <a:pt x="478252" y="231519"/>
                  <a:pt x="478582" y="234487"/>
                </a:cubicBezTo>
                <a:cubicBezTo>
                  <a:pt x="479241" y="240754"/>
                  <a:pt x="474294" y="243062"/>
                  <a:pt x="468358" y="243062"/>
                </a:cubicBezTo>
                <a:cubicBezTo>
                  <a:pt x="463081" y="243062"/>
                  <a:pt x="457474" y="242732"/>
                  <a:pt x="457474" y="235477"/>
                </a:cubicBezTo>
                <a:cubicBezTo>
                  <a:pt x="457474" y="228881"/>
                  <a:pt x="459783" y="224593"/>
                  <a:pt x="467368" y="225583"/>
                </a:cubicBezTo>
                <a:cubicBezTo>
                  <a:pt x="470666" y="225088"/>
                  <a:pt x="473305" y="225830"/>
                  <a:pt x="475201" y="227438"/>
                </a:cubicBezTo>
                <a:close/>
                <a:moveTo>
                  <a:pt x="649954" y="375683"/>
                </a:moveTo>
                <a:cubicBezTo>
                  <a:pt x="652881" y="378775"/>
                  <a:pt x="655519" y="382238"/>
                  <a:pt x="658652" y="385206"/>
                </a:cubicBezTo>
                <a:cubicBezTo>
                  <a:pt x="651726" y="380259"/>
                  <a:pt x="642822" y="377291"/>
                  <a:pt x="639524" y="368386"/>
                </a:cubicBezTo>
                <a:cubicBezTo>
                  <a:pt x="643811" y="369870"/>
                  <a:pt x="647027" y="372591"/>
                  <a:pt x="649954" y="375683"/>
                </a:cubicBezTo>
                <a:close/>
                <a:moveTo>
                  <a:pt x="2218274" y="1700447"/>
                </a:moveTo>
                <a:cubicBezTo>
                  <a:pt x="2221243" y="1704404"/>
                  <a:pt x="2222891" y="1709022"/>
                  <a:pt x="2220253" y="1714298"/>
                </a:cubicBezTo>
                <a:cubicBezTo>
                  <a:pt x="2215966" y="1722214"/>
                  <a:pt x="2209370" y="1723532"/>
                  <a:pt x="2201784" y="1722214"/>
                </a:cubicBezTo>
                <a:cubicBezTo>
                  <a:pt x="2184965" y="1725512"/>
                  <a:pt x="2162208" y="1706053"/>
                  <a:pt x="2157921" y="1691212"/>
                </a:cubicBezTo>
                <a:cubicBezTo>
                  <a:pt x="2155942" y="1684286"/>
                  <a:pt x="2153304" y="1677360"/>
                  <a:pt x="2150006" y="1670764"/>
                </a:cubicBezTo>
                <a:cubicBezTo>
                  <a:pt x="2149346" y="1669116"/>
                  <a:pt x="2145718" y="1667796"/>
                  <a:pt x="2148357" y="1664498"/>
                </a:cubicBezTo>
                <a:cubicBezTo>
                  <a:pt x="2150665" y="1661860"/>
                  <a:pt x="2153634" y="1660871"/>
                  <a:pt x="2155942" y="1661860"/>
                </a:cubicBezTo>
                <a:cubicBezTo>
                  <a:pt x="2177709" y="1672744"/>
                  <a:pt x="2203104" y="1678680"/>
                  <a:pt x="2218274" y="1700447"/>
                </a:cubicBezTo>
                <a:close/>
                <a:moveTo>
                  <a:pt x="776721" y="477220"/>
                </a:moveTo>
                <a:cubicBezTo>
                  <a:pt x="782987" y="477550"/>
                  <a:pt x="785955" y="481177"/>
                  <a:pt x="786285" y="487773"/>
                </a:cubicBezTo>
                <a:cubicBezTo>
                  <a:pt x="786285" y="494369"/>
                  <a:pt x="779029" y="500636"/>
                  <a:pt x="772433" y="499976"/>
                </a:cubicBezTo>
                <a:cubicBezTo>
                  <a:pt x="765507" y="498986"/>
                  <a:pt x="760231" y="494699"/>
                  <a:pt x="760890" y="488103"/>
                </a:cubicBezTo>
                <a:cubicBezTo>
                  <a:pt x="761550" y="479528"/>
                  <a:pt x="769135" y="477879"/>
                  <a:pt x="776721" y="477220"/>
                </a:cubicBezTo>
                <a:close/>
                <a:moveTo>
                  <a:pt x="2047974" y="1554963"/>
                </a:moveTo>
                <a:cubicBezTo>
                  <a:pt x="2051479" y="1558468"/>
                  <a:pt x="2053705" y="1563085"/>
                  <a:pt x="2053705" y="1567867"/>
                </a:cubicBezTo>
                <a:cubicBezTo>
                  <a:pt x="2053375" y="1576112"/>
                  <a:pt x="2049418" y="1579740"/>
                  <a:pt x="2041172" y="1579080"/>
                </a:cubicBezTo>
                <a:cubicBezTo>
                  <a:pt x="2031608" y="1578750"/>
                  <a:pt x="2022703" y="1567867"/>
                  <a:pt x="2023034" y="1557973"/>
                </a:cubicBezTo>
                <a:cubicBezTo>
                  <a:pt x="2023363" y="1550387"/>
                  <a:pt x="2027650" y="1548409"/>
                  <a:pt x="2034576" y="1548739"/>
                </a:cubicBezTo>
                <a:cubicBezTo>
                  <a:pt x="2039688" y="1549068"/>
                  <a:pt x="2044470" y="1551459"/>
                  <a:pt x="2047974" y="1554963"/>
                </a:cubicBezTo>
                <a:close/>
                <a:moveTo>
                  <a:pt x="2100207" y="1598867"/>
                </a:moveTo>
                <a:cubicBezTo>
                  <a:pt x="2106803" y="1600187"/>
                  <a:pt x="2110760" y="1605464"/>
                  <a:pt x="2110760" y="1612060"/>
                </a:cubicBezTo>
                <a:cubicBezTo>
                  <a:pt x="2109771" y="1620635"/>
                  <a:pt x="2114388" y="1626571"/>
                  <a:pt x="2117686" y="1633827"/>
                </a:cubicBezTo>
                <a:cubicBezTo>
                  <a:pt x="2109441" y="1626901"/>
                  <a:pt x="2100537" y="1626571"/>
                  <a:pt x="2090972" y="1626241"/>
                </a:cubicBezTo>
                <a:cubicBezTo>
                  <a:pt x="2083057" y="1625912"/>
                  <a:pt x="2081408" y="1617337"/>
                  <a:pt x="2079429" y="1611401"/>
                </a:cubicBezTo>
                <a:cubicBezTo>
                  <a:pt x="2076131" y="1603155"/>
                  <a:pt x="2073493" y="1599857"/>
                  <a:pt x="2064589" y="1605464"/>
                </a:cubicBezTo>
                <a:cubicBezTo>
                  <a:pt x="2059971" y="1608432"/>
                  <a:pt x="2053375" y="1609092"/>
                  <a:pt x="2049417" y="1603155"/>
                </a:cubicBezTo>
                <a:cubicBezTo>
                  <a:pt x="2047769" y="1600847"/>
                  <a:pt x="2044141" y="1598208"/>
                  <a:pt x="2046120" y="1595240"/>
                </a:cubicBezTo>
                <a:cubicBezTo>
                  <a:pt x="2048098" y="1591942"/>
                  <a:pt x="2052386" y="1587984"/>
                  <a:pt x="2056014" y="1589963"/>
                </a:cubicBezTo>
                <a:cubicBezTo>
                  <a:pt x="2069865" y="1597879"/>
                  <a:pt x="2085366" y="1595900"/>
                  <a:pt x="2100207" y="1598867"/>
                </a:cubicBezTo>
                <a:close/>
                <a:moveTo>
                  <a:pt x="631279" y="349587"/>
                </a:moveTo>
                <a:cubicBezTo>
                  <a:pt x="631279" y="354534"/>
                  <a:pt x="634577" y="358491"/>
                  <a:pt x="635896" y="364098"/>
                </a:cubicBezTo>
                <a:cubicBezTo>
                  <a:pt x="630950" y="362449"/>
                  <a:pt x="629300" y="352225"/>
                  <a:pt x="622374" y="359811"/>
                </a:cubicBezTo>
                <a:cubicBezTo>
                  <a:pt x="622045" y="360140"/>
                  <a:pt x="621385" y="353544"/>
                  <a:pt x="620726" y="350246"/>
                </a:cubicBezTo>
                <a:cubicBezTo>
                  <a:pt x="620396" y="347938"/>
                  <a:pt x="620066" y="345299"/>
                  <a:pt x="624023" y="344969"/>
                </a:cubicBezTo>
                <a:cubicBezTo>
                  <a:pt x="627652" y="344970"/>
                  <a:pt x="631279" y="345629"/>
                  <a:pt x="631279" y="349587"/>
                </a:cubicBezTo>
                <a:close/>
                <a:moveTo>
                  <a:pt x="831798" y="510200"/>
                </a:moveTo>
                <a:cubicBezTo>
                  <a:pt x="838064" y="515806"/>
                  <a:pt x="844330" y="521743"/>
                  <a:pt x="851915" y="528338"/>
                </a:cubicBezTo>
                <a:cubicBezTo>
                  <a:pt x="839713" y="527679"/>
                  <a:pt x="837075" y="516466"/>
                  <a:pt x="828829" y="513827"/>
                </a:cubicBezTo>
                <a:cubicBezTo>
                  <a:pt x="828170" y="513498"/>
                  <a:pt x="827181" y="511189"/>
                  <a:pt x="827510" y="510200"/>
                </a:cubicBezTo>
                <a:cubicBezTo>
                  <a:pt x="828500" y="507891"/>
                  <a:pt x="830478" y="508880"/>
                  <a:pt x="831798" y="510200"/>
                </a:cubicBezTo>
                <a:close/>
                <a:moveTo>
                  <a:pt x="1598582" y="1148032"/>
                </a:moveTo>
                <a:cubicBezTo>
                  <a:pt x="1601220" y="1149681"/>
                  <a:pt x="1603529" y="1152320"/>
                  <a:pt x="1601220" y="1154958"/>
                </a:cubicBezTo>
                <a:cubicBezTo>
                  <a:pt x="1597922" y="1158916"/>
                  <a:pt x="1597262" y="1154298"/>
                  <a:pt x="1595284" y="1152650"/>
                </a:cubicBezTo>
                <a:cubicBezTo>
                  <a:pt x="1590007" y="1147702"/>
                  <a:pt x="1584071" y="1143415"/>
                  <a:pt x="1578134" y="1138798"/>
                </a:cubicBezTo>
                <a:cubicBezTo>
                  <a:pt x="1578794" y="1138139"/>
                  <a:pt x="1579123" y="1137479"/>
                  <a:pt x="1579783" y="1136819"/>
                </a:cubicBezTo>
                <a:cubicBezTo>
                  <a:pt x="1586049" y="1140447"/>
                  <a:pt x="1592315" y="1144404"/>
                  <a:pt x="1598582" y="1148032"/>
                </a:cubicBezTo>
                <a:close/>
                <a:moveTo>
                  <a:pt x="720325" y="402355"/>
                </a:moveTo>
                <a:cubicBezTo>
                  <a:pt x="720985" y="402355"/>
                  <a:pt x="722304" y="403345"/>
                  <a:pt x="722634" y="404334"/>
                </a:cubicBezTo>
                <a:cubicBezTo>
                  <a:pt x="723623" y="407962"/>
                  <a:pt x="720655" y="409611"/>
                  <a:pt x="718676" y="411260"/>
                </a:cubicBezTo>
                <a:cubicBezTo>
                  <a:pt x="716698" y="413239"/>
                  <a:pt x="713729" y="414558"/>
                  <a:pt x="709771" y="417196"/>
                </a:cubicBezTo>
                <a:cubicBezTo>
                  <a:pt x="710431" y="411260"/>
                  <a:pt x="714059" y="410270"/>
                  <a:pt x="715378" y="407302"/>
                </a:cubicBezTo>
                <a:cubicBezTo>
                  <a:pt x="716368" y="404994"/>
                  <a:pt x="717357" y="402355"/>
                  <a:pt x="720325" y="402355"/>
                </a:cubicBezTo>
                <a:close/>
                <a:moveTo>
                  <a:pt x="653870" y="321266"/>
                </a:moveTo>
                <a:cubicBezTo>
                  <a:pt x="655107" y="322791"/>
                  <a:pt x="655519" y="325018"/>
                  <a:pt x="655354" y="327821"/>
                </a:cubicBezTo>
                <a:cubicBezTo>
                  <a:pt x="655684" y="333757"/>
                  <a:pt x="653046" y="336725"/>
                  <a:pt x="647109" y="336396"/>
                </a:cubicBezTo>
                <a:cubicBezTo>
                  <a:pt x="641833" y="336066"/>
                  <a:pt x="638205" y="333098"/>
                  <a:pt x="638205" y="327491"/>
                </a:cubicBezTo>
                <a:cubicBezTo>
                  <a:pt x="638205" y="321884"/>
                  <a:pt x="641833" y="319246"/>
                  <a:pt x="647439" y="318916"/>
                </a:cubicBezTo>
                <a:cubicBezTo>
                  <a:pt x="650572" y="318916"/>
                  <a:pt x="652634" y="319741"/>
                  <a:pt x="653870" y="321266"/>
                </a:cubicBezTo>
                <a:close/>
                <a:moveTo>
                  <a:pt x="522446" y="207774"/>
                </a:moveTo>
                <a:cubicBezTo>
                  <a:pt x="529042" y="207774"/>
                  <a:pt x="532010" y="210742"/>
                  <a:pt x="531350" y="217008"/>
                </a:cubicBezTo>
                <a:cubicBezTo>
                  <a:pt x="531680" y="222944"/>
                  <a:pt x="528712" y="225583"/>
                  <a:pt x="522775" y="225583"/>
                </a:cubicBezTo>
                <a:cubicBezTo>
                  <a:pt x="516179" y="225583"/>
                  <a:pt x="513541" y="222944"/>
                  <a:pt x="513871" y="216349"/>
                </a:cubicBezTo>
                <a:cubicBezTo>
                  <a:pt x="513871" y="210412"/>
                  <a:pt x="516509" y="208103"/>
                  <a:pt x="522446" y="207774"/>
                </a:cubicBezTo>
                <a:close/>
                <a:moveTo>
                  <a:pt x="914907" y="538563"/>
                </a:moveTo>
                <a:cubicBezTo>
                  <a:pt x="917875" y="543839"/>
                  <a:pt x="914907" y="549116"/>
                  <a:pt x="917216" y="553074"/>
                </a:cubicBezTo>
                <a:cubicBezTo>
                  <a:pt x="914907" y="548786"/>
                  <a:pt x="908970" y="545159"/>
                  <a:pt x="914907" y="538563"/>
                </a:cubicBezTo>
                <a:close/>
                <a:moveTo>
                  <a:pt x="833776" y="458792"/>
                </a:moveTo>
                <a:cubicBezTo>
                  <a:pt x="835425" y="461719"/>
                  <a:pt x="836085" y="465182"/>
                  <a:pt x="835755" y="468645"/>
                </a:cubicBezTo>
                <a:cubicBezTo>
                  <a:pt x="834766" y="477549"/>
                  <a:pt x="830478" y="486454"/>
                  <a:pt x="823553" y="492060"/>
                </a:cubicBezTo>
                <a:cubicBezTo>
                  <a:pt x="815307" y="498656"/>
                  <a:pt x="815637" y="488103"/>
                  <a:pt x="812669" y="484475"/>
                </a:cubicBezTo>
                <a:cubicBezTo>
                  <a:pt x="812669" y="484475"/>
                  <a:pt x="812999" y="483486"/>
                  <a:pt x="812999" y="483486"/>
                </a:cubicBezTo>
                <a:lnTo>
                  <a:pt x="812339" y="482496"/>
                </a:lnTo>
                <a:cubicBezTo>
                  <a:pt x="811020" y="475241"/>
                  <a:pt x="808382" y="467655"/>
                  <a:pt x="813329" y="460729"/>
                </a:cubicBezTo>
                <a:cubicBezTo>
                  <a:pt x="816297" y="456442"/>
                  <a:pt x="818276" y="449186"/>
                  <a:pt x="825861" y="452155"/>
                </a:cubicBezTo>
                <a:cubicBezTo>
                  <a:pt x="829489" y="453474"/>
                  <a:pt x="832127" y="455865"/>
                  <a:pt x="833776" y="458792"/>
                </a:cubicBezTo>
                <a:close/>
                <a:moveTo>
                  <a:pt x="1556036" y="1058986"/>
                </a:moveTo>
                <a:cubicBezTo>
                  <a:pt x="1562303" y="1061955"/>
                  <a:pt x="1556036" y="1067561"/>
                  <a:pt x="1556366" y="1072179"/>
                </a:cubicBezTo>
                <a:cubicBezTo>
                  <a:pt x="1543504" y="1070859"/>
                  <a:pt x="1532950" y="1063274"/>
                  <a:pt x="1520418" y="1065913"/>
                </a:cubicBezTo>
                <a:cubicBezTo>
                  <a:pt x="1518109" y="1066242"/>
                  <a:pt x="1513492" y="1067232"/>
                  <a:pt x="1514482" y="1062614"/>
                </a:cubicBezTo>
                <a:cubicBezTo>
                  <a:pt x="1515471" y="1057997"/>
                  <a:pt x="1518110" y="1052721"/>
                  <a:pt x="1523716" y="1053710"/>
                </a:cubicBezTo>
                <a:cubicBezTo>
                  <a:pt x="1529652" y="1054699"/>
                  <a:pt x="1533940" y="1052720"/>
                  <a:pt x="1538887" y="1050742"/>
                </a:cubicBezTo>
                <a:cubicBezTo>
                  <a:pt x="1546802" y="1047773"/>
                  <a:pt x="1550430" y="1056019"/>
                  <a:pt x="1556036" y="1058986"/>
                </a:cubicBezTo>
                <a:close/>
                <a:moveTo>
                  <a:pt x="1452480" y="960706"/>
                </a:moveTo>
                <a:cubicBezTo>
                  <a:pt x="1451821" y="968291"/>
                  <a:pt x="1448852" y="971589"/>
                  <a:pt x="1443905" y="970600"/>
                </a:cubicBezTo>
                <a:cubicBezTo>
                  <a:pt x="1440278" y="969940"/>
                  <a:pt x="1433681" y="968951"/>
                  <a:pt x="1434671" y="963674"/>
                </a:cubicBezTo>
                <a:cubicBezTo>
                  <a:pt x="1435331" y="959387"/>
                  <a:pt x="1440277" y="956418"/>
                  <a:pt x="1445554" y="956748"/>
                </a:cubicBezTo>
                <a:cubicBezTo>
                  <a:pt x="1449842" y="957078"/>
                  <a:pt x="1452810" y="958067"/>
                  <a:pt x="1452480" y="960706"/>
                </a:cubicBezTo>
                <a:close/>
                <a:moveTo>
                  <a:pt x="2230147" y="1607113"/>
                </a:moveTo>
                <a:cubicBezTo>
                  <a:pt x="2230147" y="1609422"/>
                  <a:pt x="2230147" y="1611730"/>
                  <a:pt x="2227179" y="1611730"/>
                </a:cubicBezTo>
                <a:cubicBezTo>
                  <a:pt x="2224870" y="1611730"/>
                  <a:pt x="2221902" y="1611400"/>
                  <a:pt x="2221902" y="1607772"/>
                </a:cubicBezTo>
                <a:cubicBezTo>
                  <a:pt x="2221902" y="1605464"/>
                  <a:pt x="2222232" y="1603485"/>
                  <a:pt x="2225200" y="1603155"/>
                </a:cubicBezTo>
                <a:cubicBezTo>
                  <a:pt x="2228168" y="1602826"/>
                  <a:pt x="2229818" y="1603815"/>
                  <a:pt x="2230147" y="1607113"/>
                </a:cubicBezTo>
                <a:close/>
                <a:moveTo>
                  <a:pt x="606874" y="175123"/>
                </a:moveTo>
                <a:cubicBezTo>
                  <a:pt x="607534" y="178751"/>
                  <a:pt x="605885" y="181719"/>
                  <a:pt x="603246" y="181719"/>
                </a:cubicBezTo>
                <a:cubicBezTo>
                  <a:pt x="598959" y="181719"/>
                  <a:pt x="596650" y="181389"/>
                  <a:pt x="596321" y="177761"/>
                </a:cubicBezTo>
                <a:cubicBezTo>
                  <a:pt x="596321" y="173803"/>
                  <a:pt x="598300" y="171495"/>
                  <a:pt x="601597" y="170836"/>
                </a:cubicBezTo>
                <a:cubicBezTo>
                  <a:pt x="604566" y="170505"/>
                  <a:pt x="606544" y="172484"/>
                  <a:pt x="606874" y="175123"/>
                </a:cubicBezTo>
                <a:close/>
                <a:moveTo>
                  <a:pt x="1694841" y="995953"/>
                </a:moveTo>
                <a:cubicBezTo>
                  <a:pt x="1697768" y="997891"/>
                  <a:pt x="1700159" y="1000447"/>
                  <a:pt x="1701148" y="1004570"/>
                </a:cubicBezTo>
                <a:lnTo>
                  <a:pt x="1700535" y="1004899"/>
                </a:lnTo>
                <a:lnTo>
                  <a:pt x="1700818" y="1004900"/>
                </a:lnTo>
                <a:cubicBezTo>
                  <a:pt x="1712362" y="1015123"/>
                  <a:pt x="1723575" y="1025677"/>
                  <a:pt x="1733469" y="1037550"/>
                </a:cubicBezTo>
                <a:lnTo>
                  <a:pt x="1733141" y="1037550"/>
                </a:lnTo>
                <a:lnTo>
                  <a:pt x="1752886" y="1055729"/>
                </a:lnTo>
                <a:cubicBezTo>
                  <a:pt x="1759441" y="1061790"/>
                  <a:pt x="1766285" y="1067561"/>
                  <a:pt x="1774364" y="1072178"/>
                </a:cubicBezTo>
                <a:cubicBezTo>
                  <a:pt x="1788546" y="1080423"/>
                  <a:pt x="1792834" y="1097243"/>
                  <a:pt x="1800419" y="1111094"/>
                </a:cubicBezTo>
                <a:cubicBezTo>
                  <a:pt x="1802398" y="1114722"/>
                  <a:pt x="1804377" y="1118680"/>
                  <a:pt x="1807015" y="1121978"/>
                </a:cubicBezTo>
                <a:cubicBezTo>
                  <a:pt x="1808334" y="1123957"/>
                  <a:pt x="1810973" y="1126265"/>
                  <a:pt x="1807674" y="1128244"/>
                </a:cubicBezTo>
                <a:cubicBezTo>
                  <a:pt x="1805036" y="1130223"/>
                  <a:pt x="1802398" y="1128574"/>
                  <a:pt x="1801408" y="1126265"/>
                </a:cubicBezTo>
                <a:cubicBezTo>
                  <a:pt x="1797450" y="1118020"/>
                  <a:pt x="1791844" y="1110435"/>
                  <a:pt x="1788216" y="1102190"/>
                </a:cubicBezTo>
                <a:cubicBezTo>
                  <a:pt x="1783269" y="1090647"/>
                  <a:pt x="1775354" y="1083061"/>
                  <a:pt x="1766120" y="1075146"/>
                </a:cubicBezTo>
                <a:cubicBezTo>
                  <a:pt x="1753257" y="1063603"/>
                  <a:pt x="1742044" y="1050082"/>
                  <a:pt x="1730172" y="1037549"/>
                </a:cubicBezTo>
                <a:lnTo>
                  <a:pt x="1730500" y="1037549"/>
                </a:lnTo>
                <a:lnTo>
                  <a:pt x="1719081" y="1026996"/>
                </a:lnTo>
                <a:cubicBezTo>
                  <a:pt x="1715660" y="1023039"/>
                  <a:pt x="1712362" y="1018916"/>
                  <a:pt x="1708404" y="1015453"/>
                </a:cubicBezTo>
                <a:lnTo>
                  <a:pt x="1697865" y="1006338"/>
                </a:lnTo>
                <a:lnTo>
                  <a:pt x="1696861" y="1006878"/>
                </a:lnTo>
                <a:cubicBezTo>
                  <a:pt x="1687627" y="1004570"/>
                  <a:pt x="1680041" y="998303"/>
                  <a:pt x="1671137" y="995005"/>
                </a:cubicBezTo>
                <a:cubicBezTo>
                  <a:pt x="1632880" y="981154"/>
                  <a:pt x="1594293" y="968951"/>
                  <a:pt x="1554717" y="959387"/>
                </a:cubicBezTo>
                <a:cubicBezTo>
                  <a:pt x="1533610" y="954440"/>
                  <a:pt x="1511514" y="953451"/>
                  <a:pt x="1490077" y="951472"/>
                </a:cubicBezTo>
                <a:cubicBezTo>
                  <a:pt x="1485460" y="951142"/>
                  <a:pt x="1480842" y="949822"/>
                  <a:pt x="1476555" y="947514"/>
                </a:cubicBezTo>
                <a:cubicBezTo>
                  <a:pt x="1462373" y="939599"/>
                  <a:pt x="1446213" y="940588"/>
                  <a:pt x="1431042" y="938610"/>
                </a:cubicBezTo>
                <a:cubicBezTo>
                  <a:pt x="1417850" y="936630"/>
                  <a:pt x="1413563" y="945206"/>
                  <a:pt x="1417191" y="957738"/>
                </a:cubicBezTo>
                <a:cubicBezTo>
                  <a:pt x="1420489" y="969611"/>
                  <a:pt x="1427745" y="976206"/>
                  <a:pt x="1437968" y="981154"/>
                </a:cubicBezTo>
                <a:cubicBezTo>
                  <a:pt x="1444234" y="984122"/>
                  <a:pt x="1450501" y="987090"/>
                  <a:pt x="1456767" y="990058"/>
                </a:cubicBezTo>
                <a:cubicBezTo>
                  <a:pt x="1465342" y="993686"/>
                  <a:pt x="1472598" y="998303"/>
                  <a:pt x="1476225" y="1007868"/>
                </a:cubicBezTo>
                <a:cubicBezTo>
                  <a:pt x="1478534" y="1014134"/>
                  <a:pt x="1483481" y="1017432"/>
                  <a:pt x="1490406" y="1018091"/>
                </a:cubicBezTo>
                <a:cubicBezTo>
                  <a:pt x="1495684" y="1018751"/>
                  <a:pt x="1500960" y="1020400"/>
                  <a:pt x="1505907" y="1022708"/>
                </a:cubicBezTo>
                <a:cubicBezTo>
                  <a:pt x="1507886" y="1023698"/>
                  <a:pt x="1510524" y="1025347"/>
                  <a:pt x="1512173" y="1024028"/>
                </a:cubicBezTo>
                <a:cubicBezTo>
                  <a:pt x="1520418" y="1018421"/>
                  <a:pt x="1524706" y="1025017"/>
                  <a:pt x="1530312" y="1028975"/>
                </a:cubicBezTo>
                <a:cubicBezTo>
                  <a:pt x="1533940" y="1031283"/>
                  <a:pt x="1534929" y="1034252"/>
                  <a:pt x="1533280" y="1038209"/>
                </a:cubicBezTo>
                <a:cubicBezTo>
                  <a:pt x="1531961" y="1041837"/>
                  <a:pt x="1528334" y="1042166"/>
                  <a:pt x="1525035" y="1041837"/>
                </a:cubicBezTo>
                <a:cubicBezTo>
                  <a:pt x="1519429" y="1041507"/>
                  <a:pt x="1514811" y="1038209"/>
                  <a:pt x="1510194" y="1035570"/>
                </a:cubicBezTo>
                <a:cubicBezTo>
                  <a:pt x="1487768" y="1022708"/>
                  <a:pt x="1485460" y="1024028"/>
                  <a:pt x="1485459" y="1049092"/>
                </a:cubicBezTo>
                <a:cubicBezTo>
                  <a:pt x="1485460" y="1067891"/>
                  <a:pt x="1491725" y="1074487"/>
                  <a:pt x="1511184" y="1076136"/>
                </a:cubicBezTo>
                <a:cubicBezTo>
                  <a:pt x="1515141" y="1076466"/>
                  <a:pt x="1519759" y="1076466"/>
                  <a:pt x="1521738" y="1080424"/>
                </a:cubicBezTo>
                <a:cubicBezTo>
                  <a:pt x="1528664" y="1094605"/>
                  <a:pt x="1542515" y="1101201"/>
                  <a:pt x="1553398" y="1111095"/>
                </a:cubicBezTo>
                <a:cubicBezTo>
                  <a:pt x="1559005" y="1115712"/>
                  <a:pt x="1564281" y="1120659"/>
                  <a:pt x="1568899" y="1126265"/>
                </a:cubicBezTo>
                <a:cubicBezTo>
                  <a:pt x="1570548" y="1127914"/>
                  <a:pt x="1572527" y="1130553"/>
                  <a:pt x="1570877" y="1132862"/>
                </a:cubicBezTo>
                <a:cubicBezTo>
                  <a:pt x="1568569" y="1135829"/>
                  <a:pt x="1565601" y="1134181"/>
                  <a:pt x="1562962" y="1132861"/>
                </a:cubicBezTo>
                <a:cubicBezTo>
                  <a:pt x="1558675" y="1130553"/>
                  <a:pt x="1554717" y="1127255"/>
                  <a:pt x="1551090" y="1123627"/>
                </a:cubicBezTo>
                <a:cubicBezTo>
                  <a:pt x="1547462" y="1119669"/>
                  <a:pt x="1543174" y="1116372"/>
                  <a:pt x="1538887" y="1113073"/>
                </a:cubicBezTo>
                <a:cubicBezTo>
                  <a:pt x="1532951" y="1108126"/>
                  <a:pt x="1526684" y="1103839"/>
                  <a:pt x="1521078" y="1113404"/>
                </a:cubicBezTo>
                <a:cubicBezTo>
                  <a:pt x="1520418" y="1114393"/>
                  <a:pt x="1518769" y="1115052"/>
                  <a:pt x="1517450" y="1115712"/>
                </a:cubicBezTo>
                <a:cubicBezTo>
                  <a:pt x="1507886" y="1121319"/>
                  <a:pt x="1506896" y="1125276"/>
                  <a:pt x="1512174" y="1134840"/>
                </a:cubicBezTo>
                <a:cubicBezTo>
                  <a:pt x="1518110" y="1146054"/>
                  <a:pt x="1528334" y="1153639"/>
                  <a:pt x="1537568" y="1161224"/>
                </a:cubicBezTo>
                <a:cubicBezTo>
                  <a:pt x="1553398" y="1174416"/>
                  <a:pt x="1567909" y="1189257"/>
                  <a:pt x="1585059" y="1201130"/>
                </a:cubicBezTo>
                <a:cubicBezTo>
                  <a:pt x="1588687" y="1203768"/>
                  <a:pt x="1591985" y="1206407"/>
                  <a:pt x="1596272" y="1207726"/>
                </a:cubicBezTo>
                <a:cubicBezTo>
                  <a:pt x="1604517" y="1210364"/>
                  <a:pt x="1611113" y="1215641"/>
                  <a:pt x="1616390" y="1222237"/>
                </a:cubicBezTo>
                <a:cubicBezTo>
                  <a:pt x="1634529" y="1244663"/>
                  <a:pt x="1658274" y="1260824"/>
                  <a:pt x="1679052" y="1280612"/>
                </a:cubicBezTo>
                <a:cubicBezTo>
                  <a:pt x="1689276" y="1290506"/>
                  <a:pt x="1701478" y="1298751"/>
                  <a:pt x="1710053" y="1310623"/>
                </a:cubicBezTo>
                <a:cubicBezTo>
                  <a:pt x="1717638" y="1320517"/>
                  <a:pt x="1729511" y="1325465"/>
                  <a:pt x="1738746" y="1333709"/>
                </a:cubicBezTo>
                <a:cubicBezTo>
                  <a:pt x="1760512" y="1352508"/>
                  <a:pt x="1783928" y="1369328"/>
                  <a:pt x="1804046" y="1390435"/>
                </a:cubicBezTo>
                <a:cubicBezTo>
                  <a:pt x="1812291" y="1399010"/>
                  <a:pt x="1823834" y="1403957"/>
                  <a:pt x="1834057" y="1410223"/>
                </a:cubicBezTo>
                <a:cubicBezTo>
                  <a:pt x="1841313" y="1414511"/>
                  <a:pt x="1848239" y="1419128"/>
                  <a:pt x="1853846" y="1425394"/>
                </a:cubicBezTo>
                <a:cubicBezTo>
                  <a:pt x="1872644" y="1446831"/>
                  <a:pt x="1896719" y="1459693"/>
                  <a:pt x="1923433" y="1467938"/>
                </a:cubicBezTo>
                <a:cubicBezTo>
                  <a:pt x="1929040" y="1469587"/>
                  <a:pt x="1934646" y="1471566"/>
                  <a:pt x="1937944" y="1476843"/>
                </a:cubicBezTo>
                <a:cubicBezTo>
                  <a:pt x="1951136" y="1483109"/>
                  <a:pt x="1963009" y="1491684"/>
                  <a:pt x="1972903" y="1502897"/>
                </a:cubicBezTo>
                <a:cubicBezTo>
                  <a:pt x="1982467" y="1513780"/>
                  <a:pt x="1980489" y="1524663"/>
                  <a:pt x="1966637" y="1526972"/>
                </a:cubicBezTo>
                <a:cubicBezTo>
                  <a:pt x="1958062" y="1529611"/>
                  <a:pt x="1948169" y="1530270"/>
                  <a:pt x="1940583" y="1524993"/>
                </a:cubicBezTo>
                <a:cubicBezTo>
                  <a:pt x="1930029" y="1517738"/>
                  <a:pt x="1919805" y="1510152"/>
                  <a:pt x="1911231" y="1499269"/>
                </a:cubicBezTo>
                <a:cubicBezTo>
                  <a:pt x="1899028" y="1483439"/>
                  <a:pt x="1885506" y="1469257"/>
                  <a:pt x="1867697" y="1458703"/>
                </a:cubicBezTo>
                <a:cubicBezTo>
                  <a:pt x="1852197" y="1449799"/>
                  <a:pt x="1839994" y="1435618"/>
                  <a:pt x="1825153" y="1425064"/>
                </a:cubicBezTo>
                <a:cubicBezTo>
                  <a:pt x="1817897" y="1419787"/>
                  <a:pt x="1810972" y="1416159"/>
                  <a:pt x="1802397" y="1422425"/>
                </a:cubicBezTo>
                <a:cubicBezTo>
                  <a:pt x="1799429" y="1424734"/>
                  <a:pt x="1795471" y="1423415"/>
                  <a:pt x="1791843" y="1423745"/>
                </a:cubicBezTo>
                <a:cubicBezTo>
                  <a:pt x="1783928" y="1424404"/>
                  <a:pt x="1775353" y="1421766"/>
                  <a:pt x="1767768" y="1426713"/>
                </a:cubicBezTo>
                <a:cubicBezTo>
                  <a:pt x="1763481" y="1429351"/>
                  <a:pt x="1760182" y="1426053"/>
                  <a:pt x="1758863" y="1423415"/>
                </a:cubicBezTo>
                <a:cubicBezTo>
                  <a:pt x="1757544" y="1420776"/>
                  <a:pt x="1759523" y="1416819"/>
                  <a:pt x="1763151" y="1415500"/>
                </a:cubicBezTo>
                <a:cubicBezTo>
                  <a:pt x="1767768" y="1413851"/>
                  <a:pt x="1772715" y="1412532"/>
                  <a:pt x="1777992" y="1413191"/>
                </a:cubicBezTo>
                <a:cubicBezTo>
                  <a:pt x="1782939" y="1413851"/>
                  <a:pt x="1786567" y="1411872"/>
                  <a:pt x="1789205" y="1407584"/>
                </a:cubicBezTo>
                <a:cubicBezTo>
                  <a:pt x="1792833" y="1402638"/>
                  <a:pt x="1789535" y="1399340"/>
                  <a:pt x="1786237" y="1396701"/>
                </a:cubicBezTo>
                <a:cubicBezTo>
                  <a:pt x="1771066" y="1383839"/>
                  <a:pt x="1758534" y="1368338"/>
                  <a:pt x="1738086" y="1362402"/>
                </a:cubicBezTo>
                <a:cubicBezTo>
                  <a:pt x="1724234" y="1358444"/>
                  <a:pt x="1712361" y="1348550"/>
                  <a:pt x="1701148" y="1338986"/>
                </a:cubicBezTo>
                <a:cubicBezTo>
                  <a:pt x="1684988" y="1325465"/>
                  <a:pt x="1664870" y="1317879"/>
                  <a:pt x="1649040" y="1304357"/>
                </a:cubicBezTo>
                <a:cubicBezTo>
                  <a:pt x="1629252" y="1287538"/>
                  <a:pt x="1604847" y="1276654"/>
                  <a:pt x="1587038" y="1256866"/>
                </a:cubicBezTo>
                <a:cubicBezTo>
                  <a:pt x="1578793" y="1247632"/>
                  <a:pt x="1574175" y="1236089"/>
                  <a:pt x="1565601" y="1226854"/>
                </a:cubicBezTo>
                <a:cubicBezTo>
                  <a:pt x="1549111" y="1209045"/>
                  <a:pt x="1533610" y="1190576"/>
                  <a:pt x="1513492" y="1176395"/>
                </a:cubicBezTo>
                <a:cubicBezTo>
                  <a:pt x="1507226" y="1172107"/>
                  <a:pt x="1500301" y="1169799"/>
                  <a:pt x="1494034" y="1169799"/>
                </a:cubicBezTo>
                <a:cubicBezTo>
                  <a:pt x="1484140" y="1169799"/>
                  <a:pt x="1477214" y="1164522"/>
                  <a:pt x="1469629" y="1159575"/>
                </a:cubicBezTo>
                <a:cubicBezTo>
                  <a:pt x="1465012" y="1156607"/>
                  <a:pt x="1461054" y="1151000"/>
                  <a:pt x="1454458" y="1155288"/>
                </a:cubicBezTo>
                <a:cubicBezTo>
                  <a:pt x="1448192" y="1159245"/>
                  <a:pt x="1449181" y="1165841"/>
                  <a:pt x="1448852" y="1171778"/>
                </a:cubicBezTo>
                <a:cubicBezTo>
                  <a:pt x="1448852" y="1175405"/>
                  <a:pt x="1450171" y="1178704"/>
                  <a:pt x="1450830" y="1182331"/>
                </a:cubicBezTo>
                <a:cubicBezTo>
                  <a:pt x="1454128" y="1197502"/>
                  <a:pt x="1451820" y="1200470"/>
                  <a:pt x="1435990" y="1199811"/>
                </a:cubicBezTo>
                <a:lnTo>
                  <a:pt x="1425830" y="1199276"/>
                </a:lnTo>
                <a:lnTo>
                  <a:pt x="1435990" y="1200800"/>
                </a:lnTo>
                <a:cubicBezTo>
                  <a:pt x="1432857" y="1201790"/>
                  <a:pt x="1428817" y="1200635"/>
                  <a:pt x="1425230" y="1200718"/>
                </a:cubicBezTo>
                <a:lnTo>
                  <a:pt x="1417613" y="1207670"/>
                </a:lnTo>
                <a:lnTo>
                  <a:pt x="1430713" y="1246642"/>
                </a:lnTo>
                <a:cubicBezTo>
                  <a:pt x="1436649" y="1270718"/>
                  <a:pt x="1424446" y="1285889"/>
                  <a:pt x="1402350" y="1291165"/>
                </a:cubicBezTo>
                <a:lnTo>
                  <a:pt x="1400974" y="1291666"/>
                </a:lnTo>
                <a:lnTo>
                  <a:pt x="1402351" y="1291824"/>
                </a:lnTo>
                <a:cubicBezTo>
                  <a:pt x="1402021" y="1311942"/>
                  <a:pt x="1408617" y="1329751"/>
                  <a:pt x="1422798" y="1344262"/>
                </a:cubicBezTo>
                <a:cubicBezTo>
                  <a:pt x="1426096" y="1347560"/>
                  <a:pt x="1427415" y="1350199"/>
                  <a:pt x="1426426" y="1354486"/>
                </a:cubicBezTo>
                <a:cubicBezTo>
                  <a:pt x="1425766" y="1357455"/>
                  <a:pt x="1424117" y="1357784"/>
                  <a:pt x="1421809" y="1357454"/>
                </a:cubicBezTo>
                <a:cubicBezTo>
                  <a:pt x="1420160" y="1357125"/>
                  <a:pt x="1417851" y="1357454"/>
                  <a:pt x="1418181" y="1354816"/>
                </a:cubicBezTo>
                <a:cubicBezTo>
                  <a:pt x="1418841" y="1344922"/>
                  <a:pt x="1411914" y="1338986"/>
                  <a:pt x="1407297" y="1331730"/>
                </a:cubicBezTo>
                <a:cubicBezTo>
                  <a:pt x="1402351" y="1323485"/>
                  <a:pt x="1396414" y="1315240"/>
                  <a:pt x="1398063" y="1304357"/>
                </a:cubicBezTo>
                <a:cubicBezTo>
                  <a:pt x="1398722" y="1299409"/>
                  <a:pt x="1397403" y="1295782"/>
                  <a:pt x="1391467" y="1295782"/>
                </a:cubicBezTo>
                <a:lnTo>
                  <a:pt x="1392419" y="1294777"/>
                </a:lnTo>
                <a:lnTo>
                  <a:pt x="1391467" y="1295123"/>
                </a:lnTo>
                <a:cubicBezTo>
                  <a:pt x="1378934" y="1298091"/>
                  <a:pt x="1369370" y="1294463"/>
                  <a:pt x="1361784" y="1283910"/>
                </a:cubicBezTo>
                <a:cubicBezTo>
                  <a:pt x="1356508" y="1276654"/>
                  <a:pt x="1351561" y="1266760"/>
                  <a:pt x="1344305" y="1264451"/>
                </a:cubicBezTo>
                <a:cubicBezTo>
                  <a:pt x="1339688" y="1262802"/>
                  <a:pt x="1331443" y="1273026"/>
                  <a:pt x="1324517" y="1277643"/>
                </a:cubicBezTo>
                <a:cubicBezTo>
                  <a:pt x="1321879" y="1279293"/>
                  <a:pt x="1318910" y="1280612"/>
                  <a:pt x="1315943" y="1281931"/>
                </a:cubicBezTo>
                <a:cubicBezTo>
                  <a:pt x="1307368" y="1285558"/>
                  <a:pt x="1305389" y="1292484"/>
                  <a:pt x="1309016" y="1300070"/>
                </a:cubicBezTo>
                <a:cubicBezTo>
                  <a:pt x="1311985" y="1306336"/>
                  <a:pt x="1311985" y="1311942"/>
                  <a:pt x="1311325" y="1318538"/>
                </a:cubicBezTo>
                <a:cubicBezTo>
                  <a:pt x="1310995" y="1322496"/>
                  <a:pt x="1309676" y="1325134"/>
                  <a:pt x="1306048" y="1326784"/>
                </a:cubicBezTo>
                <a:cubicBezTo>
                  <a:pt x="1302420" y="1328432"/>
                  <a:pt x="1300442" y="1326454"/>
                  <a:pt x="1297474" y="1324475"/>
                </a:cubicBezTo>
                <a:cubicBezTo>
                  <a:pt x="1288239" y="1318539"/>
                  <a:pt x="1283292" y="1310953"/>
                  <a:pt x="1285601" y="1299740"/>
                </a:cubicBezTo>
                <a:cubicBezTo>
                  <a:pt x="1286920" y="1293474"/>
                  <a:pt x="1282963" y="1289186"/>
                  <a:pt x="1278675" y="1286548"/>
                </a:cubicBezTo>
                <a:cubicBezTo>
                  <a:pt x="1275707" y="1284899"/>
                  <a:pt x="1270430" y="1285229"/>
                  <a:pt x="1266802" y="1288856"/>
                </a:cubicBezTo>
                <a:cubicBezTo>
                  <a:pt x="1261856" y="1293804"/>
                  <a:pt x="1263834" y="1299081"/>
                  <a:pt x="1266143" y="1303698"/>
                </a:cubicBezTo>
                <a:cubicBezTo>
                  <a:pt x="1271750" y="1315571"/>
                  <a:pt x="1274388" y="1328763"/>
                  <a:pt x="1278016" y="1341295"/>
                </a:cubicBezTo>
                <a:cubicBezTo>
                  <a:pt x="1279334" y="1345582"/>
                  <a:pt x="1279665" y="1349870"/>
                  <a:pt x="1279005" y="1354816"/>
                </a:cubicBezTo>
                <a:cubicBezTo>
                  <a:pt x="1277686" y="1361742"/>
                  <a:pt x="1277026" y="1369658"/>
                  <a:pt x="1282303" y="1375594"/>
                </a:cubicBezTo>
                <a:cubicBezTo>
                  <a:pt x="1290218" y="1384498"/>
                  <a:pt x="1282303" y="1394063"/>
                  <a:pt x="1283622" y="1403627"/>
                </a:cubicBezTo>
                <a:cubicBezTo>
                  <a:pt x="1285272" y="1417479"/>
                  <a:pt x="1287909" y="1431660"/>
                  <a:pt x="1287250" y="1445841"/>
                </a:cubicBezTo>
                <a:lnTo>
                  <a:pt x="1287250" y="1447416"/>
                </a:lnTo>
                <a:lnTo>
                  <a:pt x="1290631" y="1453426"/>
                </a:lnTo>
                <a:lnTo>
                  <a:pt x="1287250" y="1459437"/>
                </a:lnTo>
                <a:lnTo>
                  <a:pt x="1287250" y="1523674"/>
                </a:lnTo>
                <a:cubicBezTo>
                  <a:pt x="1287580" y="1529281"/>
                  <a:pt x="1292857" y="1533568"/>
                  <a:pt x="1297144" y="1537196"/>
                </a:cubicBezTo>
                <a:cubicBezTo>
                  <a:pt x="1314953" y="1552696"/>
                  <a:pt x="1326166" y="1570176"/>
                  <a:pt x="1320230" y="1595240"/>
                </a:cubicBezTo>
                <a:cubicBezTo>
                  <a:pt x="1318581" y="1602166"/>
                  <a:pt x="1318251" y="1609422"/>
                  <a:pt x="1315613" y="1616018"/>
                </a:cubicBezTo>
                <a:cubicBezTo>
                  <a:pt x="1312644" y="1623603"/>
                  <a:pt x="1307368" y="1627891"/>
                  <a:pt x="1299782" y="1628880"/>
                </a:cubicBezTo>
                <a:lnTo>
                  <a:pt x="1293189" y="1636972"/>
                </a:lnTo>
                <a:lnTo>
                  <a:pt x="1294898" y="1639268"/>
                </a:lnTo>
                <a:lnTo>
                  <a:pt x="1292985" y="1642187"/>
                </a:lnTo>
                <a:lnTo>
                  <a:pt x="1295824" y="1669446"/>
                </a:lnTo>
                <a:cubicBezTo>
                  <a:pt x="1297474" y="1672744"/>
                  <a:pt x="1297144" y="1677691"/>
                  <a:pt x="1291868" y="1678680"/>
                </a:cubicBezTo>
                <a:cubicBezTo>
                  <a:pt x="1286590" y="1679669"/>
                  <a:pt x="1283952" y="1675382"/>
                  <a:pt x="1283622" y="1671094"/>
                </a:cubicBezTo>
                <a:lnTo>
                  <a:pt x="1287844" y="1649334"/>
                </a:lnTo>
                <a:lnTo>
                  <a:pt x="1286921" y="1628550"/>
                </a:lnTo>
                <a:lnTo>
                  <a:pt x="1287609" y="1629475"/>
                </a:lnTo>
                <a:lnTo>
                  <a:pt x="1287580" y="1627561"/>
                </a:lnTo>
                <a:cubicBezTo>
                  <a:pt x="1263504" y="1613380"/>
                  <a:pt x="1258227" y="1591613"/>
                  <a:pt x="1259547" y="1565559"/>
                </a:cubicBezTo>
                <a:cubicBezTo>
                  <a:pt x="1260206" y="1555005"/>
                  <a:pt x="1262845" y="1546430"/>
                  <a:pt x="1267792" y="1536866"/>
                </a:cubicBezTo>
                <a:cubicBezTo>
                  <a:pt x="1275707" y="1521365"/>
                  <a:pt x="1276696" y="1503556"/>
                  <a:pt x="1275377" y="1486077"/>
                </a:cubicBezTo>
                <a:cubicBezTo>
                  <a:pt x="1274717" y="1478821"/>
                  <a:pt x="1275047" y="1471566"/>
                  <a:pt x="1274717" y="1464310"/>
                </a:cubicBezTo>
                <a:lnTo>
                  <a:pt x="1274962" y="1459725"/>
                </a:lnTo>
                <a:lnTo>
                  <a:pt x="1273633" y="1452685"/>
                </a:lnTo>
                <a:lnTo>
                  <a:pt x="1275536" y="1448959"/>
                </a:lnTo>
                <a:lnTo>
                  <a:pt x="1276037" y="1439575"/>
                </a:lnTo>
                <a:cubicBezTo>
                  <a:pt x="1274058" y="1426713"/>
                  <a:pt x="1274058" y="1413521"/>
                  <a:pt x="1270430" y="1400988"/>
                </a:cubicBezTo>
                <a:cubicBezTo>
                  <a:pt x="1269441" y="1397690"/>
                  <a:pt x="1269441" y="1394723"/>
                  <a:pt x="1266143" y="1393073"/>
                </a:cubicBezTo>
                <a:cubicBezTo>
                  <a:pt x="1264164" y="1392414"/>
                  <a:pt x="1262845" y="1390765"/>
                  <a:pt x="1263834" y="1389116"/>
                </a:cubicBezTo>
                <a:cubicBezTo>
                  <a:pt x="1275048" y="1372296"/>
                  <a:pt x="1261196" y="1358444"/>
                  <a:pt x="1257898" y="1343603"/>
                </a:cubicBezTo>
                <a:cubicBezTo>
                  <a:pt x="1255259" y="1331071"/>
                  <a:pt x="1249323" y="1319198"/>
                  <a:pt x="1248994" y="1306006"/>
                </a:cubicBezTo>
                <a:cubicBezTo>
                  <a:pt x="1248994" y="1303368"/>
                  <a:pt x="1247014" y="1301059"/>
                  <a:pt x="1245695" y="1298421"/>
                </a:cubicBezTo>
                <a:cubicBezTo>
                  <a:pt x="1242068" y="1298421"/>
                  <a:pt x="1241738" y="1303038"/>
                  <a:pt x="1238440" y="1304027"/>
                </a:cubicBezTo>
                <a:cubicBezTo>
                  <a:pt x="1235141" y="1305017"/>
                  <a:pt x="1232504" y="1303698"/>
                  <a:pt x="1231514" y="1300729"/>
                </a:cubicBezTo>
                <a:cubicBezTo>
                  <a:pt x="1230524" y="1298421"/>
                  <a:pt x="1230195" y="1295452"/>
                  <a:pt x="1234482" y="1295783"/>
                </a:cubicBezTo>
                <a:cubicBezTo>
                  <a:pt x="1238769" y="1296112"/>
                  <a:pt x="1241738" y="1292814"/>
                  <a:pt x="1241078" y="1289516"/>
                </a:cubicBezTo>
                <a:cubicBezTo>
                  <a:pt x="1240418" y="1285888"/>
                  <a:pt x="1236461" y="1284239"/>
                  <a:pt x="1231844" y="1284569"/>
                </a:cubicBezTo>
                <a:cubicBezTo>
                  <a:pt x="1217662" y="1285229"/>
                  <a:pt x="1203481" y="1281931"/>
                  <a:pt x="1196225" y="1269398"/>
                </a:cubicBezTo>
                <a:cubicBezTo>
                  <a:pt x="1188969" y="1256866"/>
                  <a:pt x="1179076" y="1245324"/>
                  <a:pt x="1175118" y="1229822"/>
                </a:cubicBezTo>
                <a:cubicBezTo>
                  <a:pt x="1171490" y="1233450"/>
                  <a:pt x="1168192" y="1237408"/>
                  <a:pt x="1163905" y="1241695"/>
                </a:cubicBezTo>
                <a:cubicBezTo>
                  <a:pt x="1159948" y="1233450"/>
                  <a:pt x="1166544" y="1231142"/>
                  <a:pt x="1170171" y="1227844"/>
                </a:cubicBezTo>
                <a:cubicBezTo>
                  <a:pt x="1176107" y="1222567"/>
                  <a:pt x="1175448" y="1217290"/>
                  <a:pt x="1171161" y="1211683"/>
                </a:cubicBezTo>
                <a:cubicBezTo>
                  <a:pt x="1166873" y="1206407"/>
                  <a:pt x="1162916" y="1200800"/>
                  <a:pt x="1155000" y="1206406"/>
                </a:cubicBezTo>
                <a:lnTo>
                  <a:pt x="1154295" y="1214744"/>
                </a:lnTo>
                <a:lnTo>
                  <a:pt x="1154506" y="1220464"/>
                </a:lnTo>
                <a:lnTo>
                  <a:pt x="1152928" y="1226232"/>
                </a:lnTo>
                <a:lnTo>
                  <a:pt x="1152032" y="1232461"/>
                </a:lnTo>
                <a:cubicBezTo>
                  <a:pt x="1145107" y="1244334"/>
                  <a:pt x="1149393" y="1258515"/>
                  <a:pt x="1144777" y="1271047"/>
                </a:cubicBezTo>
                <a:cubicBezTo>
                  <a:pt x="1143458" y="1275005"/>
                  <a:pt x="1147085" y="1283250"/>
                  <a:pt x="1155330" y="1283250"/>
                </a:cubicBezTo>
                <a:cubicBezTo>
                  <a:pt x="1157639" y="1283250"/>
                  <a:pt x="1159287" y="1283250"/>
                  <a:pt x="1159288" y="1285558"/>
                </a:cubicBezTo>
                <a:cubicBezTo>
                  <a:pt x="1158628" y="1297431"/>
                  <a:pt x="1165884" y="1307655"/>
                  <a:pt x="1166214" y="1319528"/>
                </a:cubicBezTo>
                <a:cubicBezTo>
                  <a:pt x="1166214" y="1327773"/>
                  <a:pt x="1159947" y="1335688"/>
                  <a:pt x="1151702" y="1337007"/>
                </a:cubicBezTo>
                <a:cubicBezTo>
                  <a:pt x="1148734" y="1337337"/>
                  <a:pt x="1145766" y="1337997"/>
                  <a:pt x="1143128" y="1337337"/>
                </a:cubicBezTo>
                <a:cubicBezTo>
                  <a:pt x="1131914" y="1334699"/>
                  <a:pt x="1129606" y="1340305"/>
                  <a:pt x="1128617" y="1350199"/>
                </a:cubicBezTo>
                <a:cubicBezTo>
                  <a:pt x="1127957" y="1358445"/>
                  <a:pt x="1123999" y="1366689"/>
                  <a:pt x="1121361" y="1374604"/>
                </a:cubicBezTo>
                <a:cubicBezTo>
                  <a:pt x="1119382" y="1381200"/>
                  <a:pt x="1113776" y="1388456"/>
                  <a:pt x="1126638" y="1393403"/>
                </a:cubicBezTo>
                <a:cubicBezTo>
                  <a:pt x="1111137" y="1387796"/>
                  <a:pt x="1111467" y="1400659"/>
                  <a:pt x="1110148" y="1406265"/>
                </a:cubicBezTo>
                <a:cubicBezTo>
                  <a:pt x="1105860" y="1425064"/>
                  <a:pt x="1096626" y="1442873"/>
                  <a:pt x="1096296" y="1462991"/>
                </a:cubicBezTo>
                <a:cubicBezTo>
                  <a:pt x="1096296" y="1470246"/>
                  <a:pt x="1086732" y="1476183"/>
                  <a:pt x="1092009" y="1484758"/>
                </a:cubicBezTo>
                <a:cubicBezTo>
                  <a:pt x="1090360" y="1489375"/>
                  <a:pt x="1090772" y="1494240"/>
                  <a:pt x="1091061" y="1499104"/>
                </a:cubicBezTo>
                <a:lnTo>
                  <a:pt x="1090796" y="1501352"/>
                </a:lnTo>
                <a:lnTo>
                  <a:pt x="1091120" y="1499640"/>
                </a:lnTo>
                <a:cubicBezTo>
                  <a:pt x="1090763" y="1494817"/>
                  <a:pt x="1090763" y="1490034"/>
                  <a:pt x="1096001" y="1485417"/>
                </a:cubicBezTo>
                <a:cubicBezTo>
                  <a:pt x="1094573" y="1490199"/>
                  <a:pt x="1096716" y="1495064"/>
                  <a:pt x="1097192" y="1499887"/>
                </a:cubicBezTo>
                <a:lnTo>
                  <a:pt x="1089507" y="1512293"/>
                </a:lnTo>
                <a:lnTo>
                  <a:pt x="1089370" y="1513450"/>
                </a:lnTo>
                <a:cubicBezTo>
                  <a:pt x="1081126" y="1533238"/>
                  <a:pt x="1085743" y="1552697"/>
                  <a:pt x="1092668" y="1571825"/>
                </a:cubicBezTo>
                <a:cubicBezTo>
                  <a:pt x="1094317" y="1577102"/>
                  <a:pt x="1093328" y="1581389"/>
                  <a:pt x="1092668" y="1586666"/>
                </a:cubicBezTo>
                <a:cubicBezTo>
                  <a:pt x="1087721" y="1575123"/>
                  <a:pt x="1082774" y="1563580"/>
                  <a:pt x="1076508" y="1552696"/>
                </a:cubicBezTo>
                <a:cubicBezTo>
                  <a:pt x="1075519" y="1550718"/>
                  <a:pt x="1071561" y="1552037"/>
                  <a:pt x="1072221" y="1548409"/>
                </a:cubicBezTo>
                <a:cubicBezTo>
                  <a:pt x="1075519" y="1537526"/>
                  <a:pt x="1083764" y="1528291"/>
                  <a:pt x="1081125" y="1515759"/>
                </a:cubicBezTo>
                <a:cubicBezTo>
                  <a:pt x="1077498" y="1510812"/>
                  <a:pt x="1080466" y="1505535"/>
                  <a:pt x="1080466" y="1500258"/>
                </a:cubicBezTo>
                <a:cubicBezTo>
                  <a:pt x="1080466" y="1493333"/>
                  <a:pt x="1081785" y="1486077"/>
                  <a:pt x="1078817" y="1479481"/>
                </a:cubicBezTo>
                <a:cubicBezTo>
                  <a:pt x="1075189" y="1469916"/>
                  <a:pt x="1078157" y="1460353"/>
                  <a:pt x="1082115" y="1452108"/>
                </a:cubicBezTo>
                <a:cubicBezTo>
                  <a:pt x="1093988" y="1427372"/>
                  <a:pt x="1101902" y="1401318"/>
                  <a:pt x="1110808" y="1375924"/>
                </a:cubicBezTo>
                <a:cubicBezTo>
                  <a:pt x="1119052" y="1352508"/>
                  <a:pt x="1121691" y="1328433"/>
                  <a:pt x="1116744" y="1303698"/>
                </a:cubicBezTo>
                <a:cubicBezTo>
                  <a:pt x="1115424" y="1296442"/>
                  <a:pt x="1115754" y="1289516"/>
                  <a:pt x="1118723" y="1282590"/>
                </a:cubicBezTo>
                <a:cubicBezTo>
                  <a:pt x="1122021" y="1275005"/>
                  <a:pt x="1122350" y="1266430"/>
                  <a:pt x="1122680" y="1258185"/>
                </a:cubicBezTo>
                <a:cubicBezTo>
                  <a:pt x="1123670" y="1240706"/>
                  <a:pt x="1129276" y="1224216"/>
                  <a:pt x="1130595" y="1206736"/>
                </a:cubicBezTo>
                <a:lnTo>
                  <a:pt x="1130053" y="1200385"/>
                </a:lnTo>
                <a:lnTo>
                  <a:pt x="1126309" y="1192349"/>
                </a:lnTo>
                <a:lnTo>
                  <a:pt x="1122173" y="1181495"/>
                </a:lnTo>
                <a:lnTo>
                  <a:pt x="1120372" y="1179693"/>
                </a:lnTo>
                <a:lnTo>
                  <a:pt x="1119721" y="1179282"/>
                </a:lnTo>
                <a:lnTo>
                  <a:pt x="1107057" y="1178497"/>
                </a:lnTo>
                <a:lnTo>
                  <a:pt x="1097464" y="1180485"/>
                </a:lnTo>
                <a:lnTo>
                  <a:pt x="1096626" y="1181672"/>
                </a:lnTo>
                <a:lnTo>
                  <a:pt x="1094526" y="1187711"/>
                </a:lnTo>
                <a:lnTo>
                  <a:pt x="1096212" y="1200594"/>
                </a:lnTo>
                <a:lnTo>
                  <a:pt x="1093028" y="1206279"/>
                </a:lnTo>
                <a:lnTo>
                  <a:pt x="1092668" y="1212673"/>
                </a:lnTo>
                <a:cubicBezTo>
                  <a:pt x="1089700" y="1224546"/>
                  <a:pt x="1089700" y="1236748"/>
                  <a:pt x="1086732" y="1248621"/>
                </a:cubicBezTo>
                <a:lnTo>
                  <a:pt x="1084987" y="1255451"/>
                </a:lnTo>
                <a:lnTo>
                  <a:pt x="1088051" y="1259834"/>
                </a:lnTo>
                <a:lnTo>
                  <a:pt x="1089412" y="1255094"/>
                </a:lnTo>
                <a:cubicBezTo>
                  <a:pt x="1089865" y="1253568"/>
                  <a:pt x="1090690" y="1252579"/>
                  <a:pt x="1092998" y="1253568"/>
                </a:cubicBezTo>
                <a:cubicBezTo>
                  <a:pt x="1097945" y="1255547"/>
                  <a:pt x="1093328" y="1259174"/>
                  <a:pt x="1092009" y="1261153"/>
                </a:cubicBezTo>
                <a:cubicBezTo>
                  <a:pt x="1089041" y="1265111"/>
                  <a:pt x="1090360" y="1270388"/>
                  <a:pt x="1088711" y="1275005"/>
                </a:cubicBezTo>
                <a:cubicBezTo>
                  <a:pt x="1086567" y="1276159"/>
                  <a:pt x="1084671" y="1278221"/>
                  <a:pt x="1082527" y="1279457"/>
                </a:cubicBezTo>
                <a:lnTo>
                  <a:pt x="1078406" y="1279192"/>
                </a:lnTo>
                <a:lnTo>
                  <a:pt x="1075848" y="1282260"/>
                </a:lnTo>
                <a:lnTo>
                  <a:pt x="1073540" y="1282607"/>
                </a:lnTo>
                <a:lnTo>
                  <a:pt x="1073540" y="1296442"/>
                </a:lnTo>
                <a:cubicBezTo>
                  <a:pt x="1073540" y="1298751"/>
                  <a:pt x="1073540" y="1302049"/>
                  <a:pt x="1069912" y="1301719"/>
                </a:cubicBezTo>
                <a:cubicBezTo>
                  <a:pt x="1067274" y="1301389"/>
                  <a:pt x="1067933" y="1298751"/>
                  <a:pt x="1068263" y="1296442"/>
                </a:cubicBezTo>
                <a:cubicBezTo>
                  <a:pt x="1068923" y="1292155"/>
                  <a:pt x="1068923" y="1287867"/>
                  <a:pt x="1069253" y="1283580"/>
                </a:cubicBezTo>
                <a:lnTo>
                  <a:pt x="1070102" y="1283122"/>
                </a:lnTo>
                <a:lnTo>
                  <a:pt x="1069253" y="1283250"/>
                </a:lnTo>
                <a:cubicBezTo>
                  <a:pt x="1059359" y="1268079"/>
                  <a:pt x="1053422" y="1252909"/>
                  <a:pt x="1054412" y="1233780"/>
                </a:cubicBezTo>
                <a:cubicBezTo>
                  <a:pt x="1055401" y="1218279"/>
                  <a:pt x="1056061" y="1203768"/>
                  <a:pt x="1064635" y="1190576"/>
                </a:cubicBezTo>
                <a:cubicBezTo>
                  <a:pt x="1066284" y="1187608"/>
                  <a:pt x="1066284" y="1184310"/>
                  <a:pt x="1066284" y="1181012"/>
                </a:cubicBezTo>
                <a:lnTo>
                  <a:pt x="1073135" y="1169921"/>
                </a:lnTo>
                <a:lnTo>
                  <a:pt x="1070490" y="1167861"/>
                </a:lnTo>
                <a:lnTo>
                  <a:pt x="1066945" y="1162214"/>
                </a:lnTo>
                <a:lnTo>
                  <a:pt x="1066944" y="1162213"/>
                </a:lnTo>
                <a:cubicBezTo>
                  <a:pt x="1063976" y="1154958"/>
                  <a:pt x="1057380" y="1164522"/>
                  <a:pt x="1053752" y="1159245"/>
                </a:cubicBezTo>
                <a:lnTo>
                  <a:pt x="1053316" y="1159201"/>
                </a:lnTo>
                <a:lnTo>
                  <a:pt x="1053422" y="1159245"/>
                </a:lnTo>
                <a:lnTo>
                  <a:pt x="1040870" y="1159076"/>
                </a:lnTo>
                <a:lnTo>
                  <a:pt x="1030336" y="1161554"/>
                </a:lnTo>
                <a:cubicBezTo>
                  <a:pt x="979877" y="1169469"/>
                  <a:pt x="929418" y="1177714"/>
                  <a:pt x="881267" y="1194864"/>
                </a:cubicBezTo>
                <a:lnTo>
                  <a:pt x="873579" y="1195268"/>
                </a:lnTo>
                <a:lnTo>
                  <a:pt x="866385" y="1198893"/>
                </a:lnTo>
                <a:cubicBezTo>
                  <a:pt x="861892" y="1198417"/>
                  <a:pt x="857357" y="1196512"/>
                  <a:pt x="852904" y="1196989"/>
                </a:cubicBezTo>
                <a:lnTo>
                  <a:pt x="855865" y="1196144"/>
                </a:lnTo>
                <a:lnTo>
                  <a:pt x="815472" y="1191484"/>
                </a:lnTo>
                <a:cubicBezTo>
                  <a:pt x="802857" y="1187031"/>
                  <a:pt x="791232" y="1179858"/>
                  <a:pt x="780678" y="1170459"/>
                </a:cubicBezTo>
                <a:cubicBezTo>
                  <a:pt x="762869" y="1154628"/>
                  <a:pt x="769135" y="1132532"/>
                  <a:pt x="792221" y="1126266"/>
                </a:cubicBezTo>
                <a:cubicBezTo>
                  <a:pt x="798487" y="1124617"/>
                  <a:pt x="804753" y="1122308"/>
                  <a:pt x="810360" y="1119339"/>
                </a:cubicBezTo>
                <a:cubicBezTo>
                  <a:pt x="823882" y="1111754"/>
                  <a:pt x="826190" y="1103839"/>
                  <a:pt x="818935" y="1089988"/>
                </a:cubicBezTo>
                <a:lnTo>
                  <a:pt x="817912" y="1088088"/>
                </a:lnTo>
                <a:lnTo>
                  <a:pt x="804094" y="1093615"/>
                </a:lnTo>
                <a:cubicBezTo>
                  <a:pt x="807062" y="1087679"/>
                  <a:pt x="812009" y="1086360"/>
                  <a:pt x="816627" y="1085370"/>
                </a:cubicBezTo>
                <a:lnTo>
                  <a:pt x="816752" y="1085496"/>
                </a:lnTo>
                <a:lnTo>
                  <a:pt x="835755" y="1054699"/>
                </a:lnTo>
                <a:cubicBezTo>
                  <a:pt x="837733" y="1050412"/>
                  <a:pt x="840701" y="1045794"/>
                  <a:pt x="836084" y="1041177"/>
                </a:cubicBezTo>
                <a:lnTo>
                  <a:pt x="832640" y="1042740"/>
                </a:lnTo>
                <a:lnTo>
                  <a:pt x="830973" y="1045093"/>
                </a:lnTo>
                <a:cubicBezTo>
                  <a:pt x="831138" y="1048020"/>
                  <a:pt x="832622" y="1051401"/>
                  <a:pt x="833776" y="1055028"/>
                </a:cubicBezTo>
                <a:cubicBezTo>
                  <a:pt x="830643" y="1053874"/>
                  <a:pt x="828169" y="1051813"/>
                  <a:pt x="825737" y="1050246"/>
                </a:cubicBezTo>
                <a:lnTo>
                  <a:pt x="821416" y="1049240"/>
                </a:lnTo>
                <a:lnTo>
                  <a:pt x="819265" y="1050742"/>
                </a:lnTo>
                <a:cubicBezTo>
                  <a:pt x="808051" y="1056677"/>
                  <a:pt x="799147" y="1065582"/>
                  <a:pt x="791231" y="1074817"/>
                </a:cubicBezTo>
                <a:cubicBezTo>
                  <a:pt x="780018" y="1088009"/>
                  <a:pt x="764188" y="1095264"/>
                  <a:pt x="753964" y="1109445"/>
                </a:cubicBezTo>
                <a:cubicBezTo>
                  <a:pt x="750336" y="1114393"/>
                  <a:pt x="744070" y="1116042"/>
                  <a:pt x="738134" y="1112414"/>
                </a:cubicBezTo>
                <a:cubicBezTo>
                  <a:pt x="732198" y="1108786"/>
                  <a:pt x="729889" y="1103180"/>
                  <a:pt x="730219" y="1096583"/>
                </a:cubicBezTo>
                <a:cubicBezTo>
                  <a:pt x="730548" y="1089988"/>
                  <a:pt x="735825" y="1087679"/>
                  <a:pt x="741432" y="1086690"/>
                </a:cubicBezTo>
                <a:cubicBezTo>
                  <a:pt x="759571" y="1083062"/>
                  <a:pt x="773422" y="1073498"/>
                  <a:pt x="785625" y="1059316"/>
                </a:cubicBezTo>
                <a:cubicBezTo>
                  <a:pt x="795189" y="1048433"/>
                  <a:pt x="805413" y="1038209"/>
                  <a:pt x="814977" y="1027326"/>
                </a:cubicBezTo>
                <a:lnTo>
                  <a:pt x="817650" y="1025500"/>
                </a:lnTo>
                <a:lnTo>
                  <a:pt x="821244" y="1014463"/>
                </a:lnTo>
                <a:cubicBezTo>
                  <a:pt x="824542" y="1009515"/>
                  <a:pt x="823882" y="1004239"/>
                  <a:pt x="822233" y="998962"/>
                </a:cubicBezTo>
                <a:cubicBezTo>
                  <a:pt x="821574" y="995994"/>
                  <a:pt x="820584" y="993355"/>
                  <a:pt x="823223" y="991047"/>
                </a:cubicBezTo>
                <a:cubicBezTo>
                  <a:pt x="826521" y="988409"/>
                  <a:pt x="828499" y="991377"/>
                  <a:pt x="830478" y="993025"/>
                </a:cubicBezTo>
                <a:lnTo>
                  <a:pt x="835884" y="991945"/>
                </a:lnTo>
                <a:lnTo>
                  <a:pt x="834435" y="984122"/>
                </a:lnTo>
                <a:lnTo>
                  <a:pt x="833692" y="982387"/>
                </a:lnTo>
                <a:lnTo>
                  <a:pt x="826025" y="979999"/>
                </a:lnTo>
                <a:lnTo>
                  <a:pt x="822941" y="970098"/>
                </a:lnTo>
                <a:lnTo>
                  <a:pt x="822892" y="970270"/>
                </a:lnTo>
                <a:cubicBezTo>
                  <a:pt x="818935" y="967961"/>
                  <a:pt x="815389" y="965488"/>
                  <a:pt x="813823" y="962355"/>
                </a:cubicBezTo>
                <a:lnTo>
                  <a:pt x="816057" y="952891"/>
                </a:lnTo>
                <a:lnTo>
                  <a:pt x="815967" y="952791"/>
                </a:lnTo>
                <a:cubicBezTo>
                  <a:pt x="811349" y="947844"/>
                  <a:pt x="806732" y="942897"/>
                  <a:pt x="802115" y="937620"/>
                </a:cubicBezTo>
                <a:lnTo>
                  <a:pt x="800037" y="935958"/>
                </a:lnTo>
                <a:lnTo>
                  <a:pt x="796838" y="936631"/>
                </a:lnTo>
                <a:cubicBezTo>
                  <a:pt x="788593" y="941908"/>
                  <a:pt x="785295" y="936631"/>
                  <a:pt x="782657" y="930035"/>
                </a:cubicBezTo>
                <a:lnTo>
                  <a:pt x="779129" y="919231"/>
                </a:lnTo>
                <a:lnTo>
                  <a:pt x="775731" y="916513"/>
                </a:lnTo>
                <a:cubicBezTo>
                  <a:pt x="759241" y="908928"/>
                  <a:pt x="744070" y="898044"/>
                  <a:pt x="726590" y="892438"/>
                </a:cubicBezTo>
                <a:lnTo>
                  <a:pt x="721870" y="891021"/>
                </a:lnTo>
                <a:lnTo>
                  <a:pt x="719006" y="891901"/>
                </a:lnTo>
                <a:cubicBezTo>
                  <a:pt x="717728" y="892169"/>
                  <a:pt x="716574" y="892056"/>
                  <a:pt x="715698" y="891093"/>
                </a:cubicBezTo>
                <a:lnTo>
                  <a:pt x="715117" y="888995"/>
                </a:lnTo>
                <a:lnTo>
                  <a:pt x="713399" y="888480"/>
                </a:lnTo>
                <a:cubicBezTo>
                  <a:pt x="703505" y="884852"/>
                  <a:pt x="693281" y="889140"/>
                  <a:pt x="683387" y="886172"/>
                </a:cubicBezTo>
                <a:lnTo>
                  <a:pt x="681899" y="886147"/>
                </a:lnTo>
                <a:lnTo>
                  <a:pt x="683387" y="886978"/>
                </a:lnTo>
                <a:cubicBezTo>
                  <a:pt x="675802" y="886978"/>
                  <a:pt x="668546" y="886026"/>
                  <a:pt x="660961" y="886026"/>
                </a:cubicBezTo>
                <a:lnTo>
                  <a:pt x="661220" y="885906"/>
                </a:lnTo>
                <a:lnTo>
                  <a:pt x="624147" y="887284"/>
                </a:lnTo>
                <a:cubicBezTo>
                  <a:pt x="611243" y="887655"/>
                  <a:pt x="598299" y="886996"/>
                  <a:pt x="585107" y="882544"/>
                </a:cubicBezTo>
                <a:cubicBezTo>
                  <a:pt x="559383" y="873969"/>
                  <a:pt x="539264" y="859787"/>
                  <a:pt x="522115" y="839670"/>
                </a:cubicBezTo>
                <a:lnTo>
                  <a:pt x="518864" y="834794"/>
                </a:lnTo>
                <a:lnTo>
                  <a:pt x="513417" y="831219"/>
                </a:lnTo>
                <a:lnTo>
                  <a:pt x="510485" y="826752"/>
                </a:lnTo>
                <a:lnTo>
                  <a:pt x="505955" y="823840"/>
                </a:lnTo>
                <a:cubicBezTo>
                  <a:pt x="491114" y="806030"/>
                  <a:pt x="475284" y="789210"/>
                  <a:pt x="464070" y="768763"/>
                </a:cubicBezTo>
                <a:cubicBezTo>
                  <a:pt x="459123" y="759198"/>
                  <a:pt x="460113" y="747656"/>
                  <a:pt x="458794" y="736772"/>
                </a:cubicBezTo>
                <a:cubicBezTo>
                  <a:pt x="454176" y="696536"/>
                  <a:pt x="433069" y="666855"/>
                  <a:pt x="398770" y="647396"/>
                </a:cubicBezTo>
                <a:cubicBezTo>
                  <a:pt x="383929" y="638822"/>
                  <a:pt x="368099" y="631566"/>
                  <a:pt x="354247" y="622661"/>
                </a:cubicBezTo>
                <a:cubicBezTo>
                  <a:pt x="319948" y="600565"/>
                  <a:pt x="280042" y="596607"/>
                  <a:pt x="244094" y="581437"/>
                </a:cubicBezTo>
                <a:cubicBezTo>
                  <a:pt x="239807" y="579458"/>
                  <a:pt x="234860" y="578468"/>
                  <a:pt x="231232" y="575500"/>
                </a:cubicBezTo>
                <a:cubicBezTo>
                  <a:pt x="216721" y="562638"/>
                  <a:pt x="198912" y="559670"/>
                  <a:pt x="181103" y="557032"/>
                </a:cubicBezTo>
                <a:cubicBezTo>
                  <a:pt x="173847" y="555712"/>
                  <a:pt x="167251" y="552744"/>
                  <a:pt x="160325" y="550435"/>
                </a:cubicBezTo>
                <a:cubicBezTo>
                  <a:pt x="118111" y="536584"/>
                  <a:pt x="75237" y="524381"/>
                  <a:pt x="33022" y="510200"/>
                </a:cubicBezTo>
                <a:cubicBezTo>
                  <a:pt x="23788" y="507231"/>
                  <a:pt x="15213" y="501625"/>
                  <a:pt x="6309" y="497997"/>
                </a:cubicBezTo>
                <a:cubicBezTo>
                  <a:pt x="1032" y="496018"/>
                  <a:pt x="-1277" y="491071"/>
                  <a:pt x="702" y="485465"/>
                </a:cubicBezTo>
                <a:cubicBezTo>
                  <a:pt x="3011" y="478868"/>
                  <a:pt x="7958" y="481178"/>
                  <a:pt x="12575" y="482497"/>
                </a:cubicBezTo>
                <a:cubicBezTo>
                  <a:pt x="24448" y="485795"/>
                  <a:pt x="36320" y="489092"/>
                  <a:pt x="47204" y="495359"/>
                </a:cubicBezTo>
                <a:cubicBezTo>
                  <a:pt x="49183" y="496678"/>
                  <a:pt x="51161" y="497997"/>
                  <a:pt x="53140" y="497997"/>
                </a:cubicBezTo>
                <a:cubicBezTo>
                  <a:pt x="80184" y="499976"/>
                  <a:pt x="103599" y="514157"/>
                  <a:pt x="128994" y="521743"/>
                </a:cubicBezTo>
                <a:cubicBezTo>
                  <a:pt x="153399" y="528998"/>
                  <a:pt x="178464" y="532956"/>
                  <a:pt x="201880" y="541201"/>
                </a:cubicBezTo>
                <a:cubicBezTo>
                  <a:pt x="196603" y="535924"/>
                  <a:pt x="189018" y="532296"/>
                  <a:pt x="186050" y="524381"/>
                </a:cubicBezTo>
                <a:lnTo>
                  <a:pt x="186723" y="522951"/>
                </a:lnTo>
                <a:lnTo>
                  <a:pt x="149112" y="497337"/>
                </a:lnTo>
                <a:cubicBezTo>
                  <a:pt x="157687" y="497502"/>
                  <a:pt x="164530" y="500965"/>
                  <a:pt x="170838" y="505376"/>
                </a:cubicBezTo>
                <a:lnTo>
                  <a:pt x="189081" y="518906"/>
                </a:lnTo>
                <a:lnTo>
                  <a:pt x="205343" y="524340"/>
                </a:lnTo>
                <a:cubicBezTo>
                  <a:pt x="210620" y="527020"/>
                  <a:pt x="215732" y="530153"/>
                  <a:pt x="221008" y="532626"/>
                </a:cubicBezTo>
                <a:cubicBezTo>
                  <a:pt x="226285" y="535265"/>
                  <a:pt x="231562" y="537903"/>
                  <a:pt x="236179" y="541201"/>
                </a:cubicBezTo>
                <a:cubicBezTo>
                  <a:pt x="259265" y="558021"/>
                  <a:pt x="285649" y="554723"/>
                  <a:pt x="311703" y="554063"/>
                </a:cubicBezTo>
                <a:cubicBezTo>
                  <a:pt x="324236" y="553733"/>
                  <a:pt x="329512" y="544499"/>
                  <a:pt x="325555" y="532626"/>
                </a:cubicBezTo>
                <a:cubicBezTo>
                  <a:pt x="321927" y="521743"/>
                  <a:pt x="316650" y="511849"/>
                  <a:pt x="312033" y="501625"/>
                </a:cubicBezTo>
                <a:cubicBezTo>
                  <a:pt x="296532" y="468645"/>
                  <a:pt x="280042" y="435995"/>
                  <a:pt x="261573" y="404664"/>
                </a:cubicBezTo>
                <a:cubicBezTo>
                  <a:pt x="253988" y="392132"/>
                  <a:pt x="247392" y="389493"/>
                  <a:pt x="235519" y="396749"/>
                </a:cubicBezTo>
                <a:cubicBezTo>
                  <a:pt x="213423" y="410270"/>
                  <a:pt x="185719" y="400706"/>
                  <a:pt x="169559" y="375312"/>
                </a:cubicBezTo>
                <a:cubicBezTo>
                  <a:pt x="161314" y="362120"/>
                  <a:pt x="158676" y="348598"/>
                  <a:pt x="166591" y="334416"/>
                </a:cubicBezTo>
                <a:cubicBezTo>
                  <a:pt x="171208" y="326172"/>
                  <a:pt x="169230" y="319905"/>
                  <a:pt x="162633" y="313309"/>
                </a:cubicBezTo>
                <a:cubicBezTo>
                  <a:pt x="153070" y="304075"/>
                  <a:pt x="146143" y="293192"/>
                  <a:pt x="141526" y="280659"/>
                </a:cubicBezTo>
                <a:cubicBezTo>
                  <a:pt x="137239" y="268457"/>
                  <a:pt x="128334" y="259882"/>
                  <a:pt x="117121" y="253945"/>
                </a:cubicBezTo>
                <a:cubicBezTo>
                  <a:pt x="100631" y="244711"/>
                  <a:pt x="90078" y="222944"/>
                  <a:pt x="96674" y="205465"/>
                </a:cubicBezTo>
                <a:cubicBezTo>
                  <a:pt x="103929" y="187326"/>
                  <a:pt x="95355" y="175783"/>
                  <a:pt x="83811" y="164570"/>
                </a:cubicBezTo>
                <a:cubicBezTo>
                  <a:pt x="79524" y="160282"/>
                  <a:pt x="74247" y="156655"/>
                  <a:pt x="69630" y="152697"/>
                </a:cubicBezTo>
                <a:cubicBezTo>
                  <a:pt x="61715" y="145771"/>
                  <a:pt x="57098" y="137526"/>
                  <a:pt x="57757" y="126973"/>
                </a:cubicBezTo>
                <a:cubicBezTo>
                  <a:pt x="57428" y="119058"/>
                  <a:pt x="59077" y="111143"/>
                  <a:pt x="56438" y="103557"/>
                </a:cubicBezTo>
                <a:cubicBezTo>
                  <a:pt x="50502" y="90035"/>
                  <a:pt x="47204" y="76184"/>
                  <a:pt x="48853" y="61342"/>
                </a:cubicBezTo>
                <a:cubicBezTo>
                  <a:pt x="50172" y="50789"/>
                  <a:pt x="41597" y="44523"/>
                  <a:pt x="35990" y="37267"/>
                </a:cubicBezTo>
                <a:cubicBezTo>
                  <a:pt x="33352" y="33969"/>
                  <a:pt x="29725" y="31990"/>
                  <a:pt x="27416" y="28692"/>
                </a:cubicBezTo>
                <a:cubicBezTo>
                  <a:pt x="20160" y="19458"/>
                  <a:pt x="23458" y="8905"/>
                  <a:pt x="35001" y="6266"/>
                </a:cubicBezTo>
                <a:cubicBezTo>
                  <a:pt x="47864" y="3298"/>
                  <a:pt x="60726" y="-1649"/>
                  <a:pt x="74247" y="4947"/>
                </a:cubicBezTo>
                <a:cubicBezTo>
                  <a:pt x="76556" y="5936"/>
                  <a:pt x="79194" y="6266"/>
                  <a:pt x="81833" y="6266"/>
                </a:cubicBezTo>
                <a:cubicBezTo>
                  <a:pt x="99972" y="6266"/>
                  <a:pt x="115802" y="11213"/>
                  <a:pt x="129654" y="23416"/>
                </a:cubicBezTo>
                <a:cubicBezTo>
                  <a:pt x="134271" y="27703"/>
                  <a:pt x="141197" y="27703"/>
                  <a:pt x="146803" y="30012"/>
                </a:cubicBezTo>
                <a:cubicBezTo>
                  <a:pt x="153070" y="32650"/>
                  <a:pt x="158346" y="35618"/>
                  <a:pt x="154059" y="43863"/>
                </a:cubicBezTo>
                <a:cubicBezTo>
                  <a:pt x="152080" y="47821"/>
                  <a:pt x="153729" y="50789"/>
                  <a:pt x="156697" y="53427"/>
                </a:cubicBezTo>
                <a:cubicBezTo>
                  <a:pt x="166261" y="62002"/>
                  <a:pt x="170219" y="72556"/>
                  <a:pt x="172857" y="85418"/>
                </a:cubicBezTo>
                <a:cubicBezTo>
                  <a:pt x="176485" y="105206"/>
                  <a:pt x="185390" y="124004"/>
                  <a:pt x="194294" y="142144"/>
                </a:cubicBezTo>
                <a:cubicBezTo>
                  <a:pt x="200231" y="153686"/>
                  <a:pt x="212763" y="160612"/>
                  <a:pt x="222987" y="168197"/>
                </a:cubicBezTo>
                <a:cubicBezTo>
                  <a:pt x="253988" y="190954"/>
                  <a:pt x="279383" y="218987"/>
                  <a:pt x="301479" y="251637"/>
                </a:cubicBezTo>
                <a:cubicBezTo>
                  <a:pt x="318959" y="276042"/>
                  <a:pt x="326874" y="305064"/>
                  <a:pt x="338087" y="332768"/>
                </a:cubicBezTo>
                <a:cubicBezTo>
                  <a:pt x="342704" y="344640"/>
                  <a:pt x="346992" y="357173"/>
                  <a:pt x="355567" y="367397"/>
                </a:cubicBezTo>
                <a:cubicBezTo>
                  <a:pt x="363482" y="376961"/>
                  <a:pt x="357545" y="397738"/>
                  <a:pt x="346662" y="403674"/>
                </a:cubicBezTo>
                <a:cubicBezTo>
                  <a:pt x="345013" y="404334"/>
                  <a:pt x="343364" y="404994"/>
                  <a:pt x="341715" y="405653"/>
                </a:cubicBezTo>
                <a:cubicBezTo>
                  <a:pt x="335449" y="408292"/>
                  <a:pt x="326214" y="407302"/>
                  <a:pt x="323906" y="415877"/>
                </a:cubicBezTo>
                <a:cubicBezTo>
                  <a:pt x="321267" y="425771"/>
                  <a:pt x="323576" y="435335"/>
                  <a:pt x="328523" y="444240"/>
                </a:cubicBezTo>
                <a:cubicBezTo>
                  <a:pt x="343364" y="471284"/>
                  <a:pt x="357545" y="498986"/>
                  <a:pt x="369088" y="527679"/>
                </a:cubicBezTo>
                <a:cubicBezTo>
                  <a:pt x="377993" y="550105"/>
                  <a:pt x="386238" y="572532"/>
                  <a:pt x="401079" y="591660"/>
                </a:cubicBezTo>
                <a:cubicBezTo>
                  <a:pt x="404377" y="595618"/>
                  <a:pt x="407675" y="599575"/>
                  <a:pt x="411962" y="602214"/>
                </a:cubicBezTo>
                <a:cubicBezTo>
                  <a:pt x="434718" y="616065"/>
                  <a:pt x="455825" y="631896"/>
                  <a:pt x="476273" y="648716"/>
                </a:cubicBezTo>
                <a:cubicBezTo>
                  <a:pt x="492103" y="661578"/>
                  <a:pt x="509253" y="670812"/>
                  <a:pt x="529041" y="675759"/>
                </a:cubicBezTo>
                <a:lnTo>
                  <a:pt x="552046" y="685214"/>
                </a:lnTo>
                <a:lnTo>
                  <a:pt x="552457" y="684993"/>
                </a:lnTo>
                <a:cubicBezTo>
                  <a:pt x="561031" y="685653"/>
                  <a:pt x="568617" y="688951"/>
                  <a:pt x="576862" y="691260"/>
                </a:cubicBezTo>
                <a:lnTo>
                  <a:pt x="576859" y="691261"/>
                </a:lnTo>
                <a:lnTo>
                  <a:pt x="576863" y="691260"/>
                </a:lnTo>
                <a:cubicBezTo>
                  <a:pt x="589065" y="694558"/>
                  <a:pt x="600938" y="700164"/>
                  <a:pt x="613800" y="696537"/>
                </a:cubicBezTo>
                <a:cubicBezTo>
                  <a:pt x="620067" y="694888"/>
                  <a:pt x="624024" y="697856"/>
                  <a:pt x="626663" y="703462"/>
                </a:cubicBezTo>
                <a:cubicBezTo>
                  <a:pt x="630950" y="712037"/>
                  <a:pt x="623035" y="713687"/>
                  <a:pt x="618747" y="716984"/>
                </a:cubicBezTo>
                <a:cubicBezTo>
                  <a:pt x="613141" y="721602"/>
                  <a:pt x="610172" y="715006"/>
                  <a:pt x="608853" y="712367"/>
                </a:cubicBezTo>
                <a:cubicBezTo>
                  <a:pt x="602917" y="698516"/>
                  <a:pt x="588735" y="699835"/>
                  <a:pt x="577522" y="695547"/>
                </a:cubicBezTo>
                <a:lnTo>
                  <a:pt x="577521" y="695547"/>
                </a:lnTo>
                <a:lnTo>
                  <a:pt x="571031" y="697907"/>
                </a:lnTo>
                <a:lnTo>
                  <a:pt x="591373" y="707750"/>
                </a:lnTo>
                <a:cubicBezTo>
                  <a:pt x="594011" y="708409"/>
                  <a:pt x="596980" y="708739"/>
                  <a:pt x="598299" y="710718"/>
                </a:cubicBezTo>
                <a:cubicBezTo>
                  <a:pt x="605555" y="721271"/>
                  <a:pt x="618087" y="724570"/>
                  <a:pt x="626991" y="732814"/>
                </a:cubicBezTo>
                <a:cubicBezTo>
                  <a:pt x="638204" y="743038"/>
                  <a:pt x="653375" y="747326"/>
                  <a:pt x="663599" y="759198"/>
                </a:cubicBezTo>
                <a:cubicBezTo>
                  <a:pt x="665248" y="761178"/>
                  <a:pt x="668216" y="761178"/>
                  <a:pt x="670855" y="760848"/>
                </a:cubicBezTo>
                <a:cubicBezTo>
                  <a:pt x="673163" y="760188"/>
                  <a:pt x="676132" y="759858"/>
                  <a:pt x="676791" y="756890"/>
                </a:cubicBezTo>
                <a:cubicBezTo>
                  <a:pt x="677451" y="754582"/>
                  <a:pt x="675472" y="752932"/>
                  <a:pt x="673823" y="751613"/>
                </a:cubicBezTo>
                <a:cubicBezTo>
                  <a:pt x="670525" y="749304"/>
                  <a:pt x="666897" y="747656"/>
                  <a:pt x="663929" y="745017"/>
                </a:cubicBezTo>
                <a:cubicBezTo>
                  <a:pt x="658982" y="740400"/>
                  <a:pt x="654035" y="735783"/>
                  <a:pt x="657663" y="728197"/>
                </a:cubicBezTo>
                <a:cubicBezTo>
                  <a:pt x="660301" y="722920"/>
                  <a:pt x="669536" y="720942"/>
                  <a:pt x="677121" y="724239"/>
                </a:cubicBezTo>
                <a:cubicBezTo>
                  <a:pt x="679100" y="725229"/>
                  <a:pt x="680749" y="726549"/>
                  <a:pt x="682397" y="728198"/>
                </a:cubicBezTo>
                <a:lnTo>
                  <a:pt x="682627" y="728631"/>
                </a:lnTo>
                <a:lnTo>
                  <a:pt x="700990" y="725229"/>
                </a:lnTo>
                <a:cubicBezTo>
                  <a:pt x="707545" y="723745"/>
                  <a:pt x="714223" y="722920"/>
                  <a:pt x="721314" y="725559"/>
                </a:cubicBezTo>
                <a:lnTo>
                  <a:pt x="684737" y="732617"/>
                </a:lnTo>
                <a:lnTo>
                  <a:pt x="685366" y="733804"/>
                </a:lnTo>
                <a:cubicBezTo>
                  <a:pt x="687345" y="747326"/>
                  <a:pt x="690972" y="750954"/>
                  <a:pt x="704494" y="750954"/>
                </a:cubicBezTo>
                <a:cubicBezTo>
                  <a:pt x="716697" y="750954"/>
                  <a:pt x="728900" y="752273"/>
                  <a:pt x="741102" y="753922"/>
                </a:cubicBezTo>
                <a:cubicBezTo>
                  <a:pt x="756273" y="755900"/>
                  <a:pt x="770124" y="749634"/>
                  <a:pt x="782987" y="741719"/>
                </a:cubicBezTo>
                <a:cubicBezTo>
                  <a:pt x="790572" y="737102"/>
                  <a:pt x="797498" y="730506"/>
                  <a:pt x="807722" y="733474"/>
                </a:cubicBezTo>
                <a:cubicBezTo>
                  <a:pt x="811020" y="734464"/>
                  <a:pt x="811679" y="732155"/>
                  <a:pt x="811679" y="728857"/>
                </a:cubicBezTo>
                <a:cubicBezTo>
                  <a:pt x="811349" y="715995"/>
                  <a:pt x="817615" y="704122"/>
                  <a:pt x="817945" y="690930"/>
                </a:cubicBezTo>
                <a:cubicBezTo>
                  <a:pt x="817945" y="684994"/>
                  <a:pt x="823552" y="682355"/>
                  <a:pt x="829159" y="680706"/>
                </a:cubicBezTo>
                <a:cubicBezTo>
                  <a:pt x="848616" y="674440"/>
                  <a:pt x="849276" y="674110"/>
                  <a:pt x="845648" y="654652"/>
                </a:cubicBezTo>
                <a:cubicBezTo>
                  <a:pt x="843999" y="645088"/>
                  <a:pt x="846308" y="634205"/>
                  <a:pt x="840042" y="625300"/>
                </a:cubicBezTo>
                <a:cubicBezTo>
                  <a:pt x="837403" y="621342"/>
                  <a:pt x="835425" y="617385"/>
                  <a:pt x="830148" y="616065"/>
                </a:cubicBezTo>
                <a:cubicBezTo>
                  <a:pt x="822232" y="614086"/>
                  <a:pt x="823222" y="608150"/>
                  <a:pt x="826190" y="603203"/>
                </a:cubicBezTo>
                <a:cubicBezTo>
                  <a:pt x="827839" y="600235"/>
                  <a:pt x="829818" y="598256"/>
                  <a:pt x="828499" y="594628"/>
                </a:cubicBezTo>
                <a:cubicBezTo>
                  <a:pt x="827509" y="592650"/>
                  <a:pt x="828499" y="590341"/>
                  <a:pt x="831137" y="589682"/>
                </a:cubicBezTo>
                <a:cubicBezTo>
                  <a:pt x="833446" y="589352"/>
                  <a:pt x="835424" y="590671"/>
                  <a:pt x="836414" y="592650"/>
                </a:cubicBezTo>
                <a:cubicBezTo>
                  <a:pt x="839053" y="597927"/>
                  <a:pt x="840372" y="603533"/>
                  <a:pt x="842680" y="608810"/>
                </a:cubicBezTo>
                <a:cubicBezTo>
                  <a:pt x="847297" y="619363"/>
                  <a:pt x="849936" y="620353"/>
                  <a:pt x="859830" y="615406"/>
                </a:cubicBezTo>
                <a:cubicBezTo>
                  <a:pt x="865106" y="613097"/>
                  <a:pt x="865106" y="613097"/>
                  <a:pt x="875330" y="613097"/>
                </a:cubicBezTo>
                <a:cubicBezTo>
                  <a:pt x="875990" y="609139"/>
                  <a:pt x="873681" y="606171"/>
                  <a:pt x="871373" y="603533"/>
                </a:cubicBezTo>
                <a:cubicBezTo>
                  <a:pt x="867085" y="598586"/>
                  <a:pt x="867415" y="593639"/>
                  <a:pt x="870054" y="588362"/>
                </a:cubicBezTo>
                <a:cubicBezTo>
                  <a:pt x="873022" y="582756"/>
                  <a:pt x="876979" y="578138"/>
                  <a:pt x="883905" y="580777"/>
                </a:cubicBezTo>
                <a:cubicBezTo>
                  <a:pt x="890171" y="583085"/>
                  <a:pt x="892150" y="589681"/>
                  <a:pt x="889512" y="594299"/>
                </a:cubicBezTo>
                <a:cubicBezTo>
                  <a:pt x="884894" y="603203"/>
                  <a:pt x="892480" y="607490"/>
                  <a:pt x="894788" y="613757"/>
                </a:cubicBezTo>
                <a:cubicBezTo>
                  <a:pt x="896437" y="618374"/>
                  <a:pt x="899736" y="614417"/>
                  <a:pt x="902704" y="613427"/>
                </a:cubicBezTo>
                <a:cubicBezTo>
                  <a:pt x="907981" y="611448"/>
                  <a:pt x="909630" y="603863"/>
                  <a:pt x="916555" y="605182"/>
                </a:cubicBezTo>
                <a:cubicBezTo>
                  <a:pt x="907980" y="596937"/>
                  <a:pt x="902704" y="585724"/>
                  <a:pt x="893469" y="577809"/>
                </a:cubicBezTo>
                <a:cubicBezTo>
                  <a:pt x="891161" y="575830"/>
                  <a:pt x="890171" y="572532"/>
                  <a:pt x="890831" y="568904"/>
                </a:cubicBezTo>
                <a:lnTo>
                  <a:pt x="892203" y="567669"/>
                </a:lnTo>
                <a:lnTo>
                  <a:pt x="854884" y="534605"/>
                </a:lnTo>
                <a:cubicBezTo>
                  <a:pt x="864777" y="536254"/>
                  <a:pt x="869395" y="542520"/>
                  <a:pt x="874341" y="547467"/>
                </a:cubicBezTo>
                <a:cubicBezTo>
                  <a:pt x="880608" y="554063"/>
                  <a:pt x="891491" y="555712"/>
                  <a:pt x="895119" y="565276"/>
                </a:cubicBezTo>
                <a:lnTo>
                  <a:pt x="894320" y="566075"/>
                </a:lnTo>
                <a:lnTo>
                  <a:pt x="915896" y="581766"/>
                </a:lnTo>
                <a:cubicBezTo>
                  <a:pt x="918204" y="583415"/>
                  <a:pt x="920183" y="585394"/>
                  <a:pt x="922822" y="583745"/>
                </a:cubicBezTo>
                <a:cubicBezTo>
                  <a:pt x="925790" y="581766"/>
                  <a:pt x="925790" y="578798"/>
                  <a:pt x="925130" y="575830"/>
                </a:cubicBezTo>
                <a:cubicBezTo>
                  <a:pt x="924141" y="571872"/>
                  <a:pt x="921172" y="568904"/>
                  <a:pt x="920183" y="564947"/>
                </a:cubicBezTo>
                <a:cubicBezTo>
                  <a:pt x="919524" y="562308"/>
                  <a:pt x="919853" y="558680"/>
                  <a:pt x="923151" y="560329"/>
                </a:cubicBezTo>
                <a:cubicBezTo>
                  <a:pt x="929417" y="563627"/>
                  <a:pt x="937003" y="559670"/>
                  <a:pt x="942610" y="565276"/>
                </a:cubicBezTo>
                <a:cubicBezTo>
                  <a:pt x="947886" y="570553"/>
                  <a:pt x="953493" y="565936"/>
                  <a:pt x="959100" y="564947"/>
                </a:cubicBezTo>
                <a:cubicBezTo>
                  <a:pt x="972291" y="562638"/>
                  <a:pt x="972621" y="562638"/>
                  <a:pt x="967674" y="550105"/>
                </a:cubicBezTo>
                <a:cubicBezTo>
                  <a:pt x="964376" y="542190"/>
                  <a:pt x="962068" y="534275"/>
                  <a:pt x="959759" y="526360"/>
                </a:cubicBezTo>
                <a:cubicBezTo>
                  <a:pt x="958770" y="522732"/>
                  <a:pt x="956131" y="518445"/>
                  <a:pt x="960419" y="516466"/>
                </a:cubicBezTo>
                <a:lnTo>
                  <a:pt x="965205" y="516978"/>
                </a:lnTo>
                <a:lnTo>
                  <a:pt x="968669" y="521558"/>
                </a:lnTo>
                <a:lnTo>
                  <a:pt x="968993" y="522072"/>
                </a:lnTo>
                <a:cubicBezTo>
                  <a:pt x="969653" y="523062"/>
                  <a:pt x="970642" y="524381"/>
                  <a:pt x="971302" y="525041"/>
                </a:cubicBezTo>
                <a:lnTo>
                  <a:pt x="968669" y="521558"/>
                </a:lnTo>
                <a:lnTo>
                  <a:pt x="965819" y="517043"/>
                </a:lnTo>
                <a:lnTo>
                  <a:pt x="965205" y="516978"/>
                </a:lnTo>
                <a:lnTo>
                  <a:pt x="961078" y="511519"/>
                </a:lnTo>
                <a:cubicBezTo>
                  <a:pt x="953823" y="504923"/>
                  <a:pt x="948216" y="497337"/>
                  <a:pt x="943929" y="488103"/>
                </a:cubicBezTo>
                <a:cubicBezTo>
                  <a:pt x="933705" y="466007"/>
                  <a:pt x="917874" y="448857"/>
                  <a:pt x="892480" y="443910"/>
                </a:cubicBezTo>
                <a:cubicBezTo>
                  <a:pt x="881926" y="441931"/>
                  <a:pt x="871043" y="440612"/>
                  <a:pt x="860160" y="440942"/>
                </a:cubicBezTo>
                <a:cubicBezTo>
                  <a:pt x="853234" y="440942"/>
                  <a:pt x="851585" y="435005"/>
                  <a:pt x="846308" y="433356"/>
                </a:cubicBezTo>
                <a:cubicBezTo>
                  <a:pt x="835755" y="429729"/>
                  <a:pt x="824871" y="426760"/>
                  <a:pt x="814977" y="421154"/>
                </a:cubicBezTo>
                <a:cubicBezTo>
                  <a:pt x="797168" y="410930"/>
                  <a:pt x="782657" y="396419"/>
                  <a:pt x="765178" y="386195"/>
                </a:cubicBezTo>
                <a:cubicBezTo>
                  <a:pt x="739453" y="371354"/>
                  <a:pt x="716367" y="353875"/>
                  <a:pt x="696909" y="331778"/>
                </a:cubicBezTo>
                <a:cubicBezTo>
                  <a:pt x="684377" y="317267"/>
                  <a:pt x="670525" y="304075"/>
                  <a:pt x="657663" y="289894"/>
                </a:cubicBezTo>
                <a:cubicBezTo>
                  <a:pt x="632928" y="262191"/>
                  <a:pt x="613799" y="228551"/>
                  <a:pt x="579170" y="211071"/>
                </a:cubicBezTo>
                <a:cubicBezTo>
                  <a:pt x="548829" y="195901"/>
                  <a:pt x="520796" y="176113"/>
                  <a:pt x="489465" y="162261"/>
                </a:cubicBezTo>
                <a:cubicBezTo>
                  <a:pt x="478252" y="157314"/>
                  <a:pt x="468028" y="149729"/>
                  <a:pt x="457145" y="144122"/>
                </a:cubicBezTo>
                <a:cubicBezTo>
                  <a:pt x="454506" y="142473"/>
                  <a:pt x="451538" y="140494"/>
                  <a:pt x="451208" y="136867"/>
                </a:cubicBezTo>
                <a:lnTo>
                  <a:pt x="452281" y="135556"/>
                </a:lnTo>
                <a:lnTo>
                  <a:pt x="393494" y="114770"/>
                </a:lnTo>
                <a:cubicBezTo>
                  <a:pt x="395802" y="111472"/>
                  <a:pt x="397781" y="109823"/>
                  <a:pt x="399760" y="110812"/>
                </a:cubicBezTo>
                <a:cubicBezTo>
                  <a:pt x="417239" y="117408"/>
                  <a:pt x="435048" y="124004"/>
                  <a:pt x="452528" y="130930"/>
                </a:cubicBezTo>
                <a:lnTo>
                  <a:pt x="454677" y="133318"/>
                </a:lnTo>
                <a:lnTo>
                  <a:pt x="466709" y="135217"/>
                </a:lnTo>
                <a:cubicBezTo>
                  <a:pt x="496720" y="151378"/>
                  <a:pt x="527392" y="166219"/>
                  <a:pt x="556744" y="183368"/>
                </a:cubicBezTo>
                <a:cubicBezTo>
                  <a:pt x="563670" y="187326"/>
                  <a:pt x="570925" y="193592"/>
                  <a:pt x="578841" y="188316"/>
                </a:cubicBezTo>
                <a:cubicBezTo>
                  <a:pt x="586756" y="183039"/>
                  <a:pt x="580819" y="174464"/>
                  <a:pt x="579830" y="167208"/>
                </a:cubicBezTo>
                <a:cubicBezTo>
                  <a:pt x="577521" y="151378"/>
                  <a:pt x="571915" y="136537"/>
                  <a:pt x="563340" y="122685"/>
                </a:cubicBezTo>
                <a:cubicBezTo>
                  <a:pt x="560702" y="118068"/>
                  <a:pt x="558063" y="113451"/>
                  <a:pt x="557074" y="107844"/>
                </a:cubicBezTo>
                <a:cubicBezTo>
                  <a:pt x="555755" y="99929"/>
                  <a:pt x="558393" y="93993"/>
                  <a:pt x="565649" y="90695"/>
                </a:cubicBezTo>
                <a:cubicBezTo>
                  <a:pt x="572575" y="87397"/>
                  <a:pt x="578841" y="88716"/>
                  <a:pt x="583458" y="94323"/>
                </a:cubicBezTo>
                <a:cubicBezTo>
                  <a:pt x="590054" y="101908"/>
                  <a:pt x="595990" y="110153"/>
                  <a:pt x="600607" y="119387"/>
                </a:cubicBezTo>
                <a:cubicBezTo>
                  <a:pt x="605884" y="129941"/>
                  <a:pt x="602586" y="135218"/>
                  <a:pt x="590384" y="134558"/>
                </a:cubicBezTo>
                <a:cubicBezTo>
                  <a:pt x="587086" y="134558"/>
                  <a:pt x="585107" y="135218"/>
                  <a:pt x="585767" y="138516"/>
                </a:cubicBezTo>
                <a:cubicBezTo>
                  <a:pt x="591043" y="161601"/>
                  <a:pt x="589394" y="187985"/>
                  <a:pt x="605224" y="206454"/>
                </a:cubicBezTo>
                <a:cubicBezTo>
                  <a:pt x="628640" y="233828"/>
                  <a:pt x="649417" y="264169"/>
                  <a:pt x="675802" y="288904"/>
                </a:cubicBezTo>
                <a:cubicBezTo>
                  <a:pt x="691962" y="304075"/>
                  <a:pt x="709771" y="317597"/>
                  <a:pt x="728899" y="328480"/>
                </a:cubicBezTo>
                <a:cubicBezTo>
                  <a:pt x="742751" y="336395"/>
                  <a:pt x="754624" y="346289"/>
                  <a:pt x="765177" y="357832"/>
                </a:cubicBezTo>
                <a:cubicBezTo>
                  <a:pt x="791891" y="387514"/>
                  <a:pt x="824211" y="407632"/>
                  <a:pt x="862138" y="419175"/>
                </a:cubicBezTo>
                <a:cubicBezTo>
                  <a:pt x="872692" y="422473"/>
                  <a:pt x="883905" y="422473"/>
                  <a:pt x="894459" y="423462"/>
                </a:cubicBezTo>
                <a:cubicBezTo>
                  <a:pt x="920183" y="425441"/>
                  <a:pt x="937333" y="439623"/>
                  <a:pt x="950195" y="460070"/>
                </a:cubicBezTo>
                <a:cubicBezTo>
                  <a:pt x="956131" y="469634"/>
                  <a:pt x="961408" y="479528"/>
                  <a:pt x="970313" y="486784"/>
                </a:cubicBezTo>
                <a:cubicBezTo>
                  <a:pt x="973611" y="489422"/>
                  <a:pt x="975590" y="492720"/>
                  <a:pt x="977238" y="496348"/>
                </a:cubicBezTo>
                <a:cubicBezTo>
                  <a:pt x="986473" y="515806"/>
                  <a:pt x="999995" y="531307"/>
                  <a:pt x="1018134" y="543180"/>
                </a:cubicBezTo>
                <a:cubicBezTo>
                  <a:pt x="1031326" y="551755"/>
                  <a:pt x="1043528" y="561649"/>
                  <a:pt x="1052762" y="574181"/>
                </a:cubicBezTo>
                <a:cubicBezTo>
                  <a:pt x="1060348" y="584405"/>
                  <a:pt x="1071231" y="590341"/>
                  <a:pt x="1080466" y="598256"/>
                </a:cubicBezTo>
                <a:cubicBezTo>
                  <a:pt x="1091679" y="608150"/>
                  <a:pt x="1098935" y="620353"/>
                  <a:pt x="1103882" y="634204"/>
                </a:cubicBezTo>
                <a:cubicBezTo>
                  <a:pt x="1104871" y="636843"/>
                  <a:pt x="1105530" y="639811"/>
                  <a:pt x="1106850" y="642449"/>
                </a:cubicBezTo>
                <a:cubicBezTo>
                  <a:pt x="1111467" y="652013"/>
                  <a:pt x="1115095" y="653333"/>
                  <a:pt x="1124659" y="648386"/>
                </a:cubicBezTo>
                <a:cubicBezTo>
                  <a:pt x="1138510" y="641130"/>
                  <a:pt x="1152032" y="633215"/>
                  <a:pt x="1167203" y="628928"/>
                </a:cubicBezTo>
                <a:cubicBezTo>
                  <a:pt x="1205790" y="618374"/>
                  <a:pt x="1254600" y="642779"/>
                  <a:pt x="1256579" y="690270"/>
                </a:cubicBezTo>
                <a:cubicBezTo>
                  <a:pt x="1257898" y="715005"/>
                  <a:pt x="1270100" y="728527"/>
                  <a:pt x="1290878" y="736772"/>
                </a:cubicBezTo>
                <a:cubicBezTo>
                  <a:pt x="1311985" y="745017"/>
                  <a:pt x="1330783" y="756560"/>
                  <a:pt x="1344305" y="774699"/>
                </a:cubicBezTo>
                <a:cubicBezTo>
                  <a:pt x="1358157" y="792838"/>
                  <a:pt x="1373987" y="809328"/>
                  <a:pt x="1382562" y="831095"/>
                </a:cubicBezTo>
                <a:cubicBezTo>
                  <a:pt x="1386849" y="841978"/>
                  <a:pt x="1396413" y="848574"/>
                  <a:pt x="1406967" y="853191"/>
                </a:cubicBezTo>
                <a:cubicBezTo>
                  <a:pt x="1415542" y="855170"/>
                  <a:pt x="1424117" y="854841"/>
                  <a:pt x="1432692" y="854181"/>
                </a:cubicBezTo>
                <a:cubicBezTo>
                  <a:pt x="1450501" y="853851"/>
                  <a:pt x="1468640" y="855830"/>
                  <a:pt x="1486779" y="852532"/>
                </a:cubicBezTo>
                <a:cubicBezTo>
                  <a:pt x="1490407" y="851872"/>
                  <a:pt x="1494034" y="852532"/>
                  <a:pt x="1497662" y="853192"/>
                </a:cubicBezTo>
                <a:cubicBezTo>
                  <a:pt x="1520088" y="857149"/>
                  <a:pt x="1525695" y="869352"/>
                  <a:pt x="1514812" y="889469"/>
                </a:cubicBezTo>
                <a:cubicBezTo>
                  <a:pt x="1508216" y="901342"/>
                  <a:pt x="1501619" y="912555"/>
                  <a:pt x="1490736" y="921130"/>
                </a:cubicBezTo>
                <a:cubicBezTo>
                  <a:pt x="1487768" y="923438"/>
                  <a:pt x="1485129" y="926407"/>
                  <a:pt x="1485789" y="930365"/>
                </a:cubicBezTo>
                <a:cubicBezTo>
                  <a:pt x="1486449" y="934652"/>
                  <a:pt x="1491066" y="934982"/>
                  <a:pt x="1494364" y="935312"/>
                </a:cubicBezTo>
                <a:cubicBezTo>
                  <a:pt x="1513492" y="937950"/>
                  <a:pt x="1531961" y="941908"/>
                  <a:pt x="1550760" y="945865"/>
                </a:cubicBezTo>
                <a:cubicBezTo>
                  <a:pt x="1579452" y="952131"/>
                  <a:pt x="1606826" y="962685"/>
                  <a:pt x="1634529" y="971589"/>
                </a:cubicBezTo>
                <a:cubicBezTo>
                  <a:pt x="1651679" y="977196"/>
                  <a:pt x="1669158" y="982473"/>
                  <a:pt x="1685318" y="991048"/>
                </a:cubicBezTo>
                <a:cubicBezTo>
                  <a:pt x="1688451" y="992697"/>
                  <a:pt x="1691914" y="994016"/>
                  <a:pt x="1694841" y="995953"/>
                </a:cubicBezTo>
                <a:close/>
                <a:moveTo>
                  <a:pt x="585437" y="49799"/>
                </a:moveTo>
                <a:cubicBezTo>
                  <a:pt x="587745" y="49469"/>
                  <a:pt x="589395" y="51118"/>
                  <a:pt x="589395" y="53427"/>
                </a:cubicBezTo>
                <a:cubicBezTo>
                  <a:pt x="589395" y="55406"/>
                  <a:pt x="588075" y="56395"/>
                  <a:pt x="586426" y="57055"/>
                </a:cubicBezTo>
                <a:cubicBezTo>
                  <a:pt x="584447" y="57054"/>
                  <a:pt x="582799" y="56065"/>
                  <a:pt x="582469" y="54416"/>
                </a:cubicBezTo>
                <a:cubicBezTo>
                  <a:pt x="581809" y="52108"/>
                  <a:pt x="583128" y="50129"/>
                  <a:pt x="585437" y="49799"/>
                </a:cubicBezTo>
                <a:close/>
                <a:moveTo>
                  <a:pt x="1745342" y="903320"/>
                </a:moveTo>
                <a:cubicBezTo>
                  <a:pt x="1748640" y="903320"/>
                  <a:pt x="1749959" y="905299"/>
                  <a:pt x="1750618" y="907937"/>
                </a:cubicBezTo>
                <a:cubicBezTo>
                  <a:pt x="1749629" y="910576"/>
                  <a:pt x="1747980" y="912225"/>
                  <a:pt x="1745012" y="911895"/>
                </a:cubicBezTo>
                <a:cubicBezTo>
                  <a:pt x="1742044" y="911895"/>
                  <a:pt x="1740395" y="910576"/>
                  <a:pt x="1740395" y="907278"/>
                </a:cubicBezTo>
                <a:cubicBezTo>
                  <a:pt x="1740395" y="903650"/>
                  <a:pt x="1742704" y="903320"/>
                  <a:pt x="1745342" y="903320"/>
                </a:cubicBezTo>
                <a:close/>
                <a:moveTo>
                  <a:pt x="930408" y="133898"/>
                </a:moveTo>
                <a:cubicBezTo>
                  <a:pt x="933706" y="133898"/>
                  <a:pt x="935025" y="135548"/>
                  <a:pt x="935355" y="138186"/>
                </a:cubicBezTo>
                <a:cubicBezTo>
                  <a:pt x="935025" y="141814"/>
                  <a:pt x="932387" y="143463"/>
                  <a:pt x="929418" y="143133"/>
                </a:cubicBezTo>
                <a:cubicBezTo>
                  <a:pt x="927110" y="143133"/>
                  <a:pt x="926450" y="140165"/>
                  <a:pt x="925791" y="137856"/>
                </a:cubicBezTo>
                <a:cubicBezTo>
                  <a:pt x="925131" y="134228"/>
                  <a:pt x="927769" y="133898"/>
                  <a:pt x="930408" y="133898"/>
                </a:cubicBezTo>
                <a:close/>
                <a:moveTo>
                  <a:pt x="938652" y="93209"/>
                </a:moveTo>
                <a:cubicBezTo>
                  <a:pt x="939147" y="94735"/>
                  <a:pt x="939312" y="96466"/>
                  <a:pt x="940631" y="97291"/>
                </a:cubicBezTo>
                <a:cubicBezTo>
                  <a:pt x="939312" y="101578"/>
                  <a:pt x="937333" y="103227"/>
                  <a:pt x="933376" y="103227"/>
                </a:cubicBezTo>
                <a:cubicBezTo>
                  <a:pt x="927769" y="103227"/>
                  <a:pt x="928099" y="99270"/>
                  <a:pt x="928429" y="95971"/>
                </a:cubicBezTo>
                <a:cubicBezTo>
                  <a:pt x="928428" y="92014"/>
                  <a:pt x="930407" y="90365"/>
                  <a:pt x="934694" y="90365"/>
                </a:cubicBezTo>
                <a:cubicBezTo>
                  <a:pt x="937333" y="90365"/>
                  <a:pt x="938158" y="91684"/>
                  <a:pt x="938652" y="93209"/>
                </a:cubicBezTo>
                <a:close/>
                <a:moveTo>
                  <a:pt x="1654977" y="660919"/>
                </a:moveTo>
                <a:lnTo>
                  <a:pt x="1661243" y="677079"/>
                </a:lnTo>
                <a:cubicBezTo>
                  <a:pt x="1653328" y="677079"/>
                  <a:pt x="1646073" y="671802"/>
                  <a:pt x="1647392" y="667844"/>
                </a:cubicBezTo>
                <a:cubicBezTo>
                  <a:pt x="1648381" y="664876"/>
                  <a:pt x="1652009" y="661248"/>
                  <a:pt x="1654977" y="660919"/>
                </a:cubicBezTo>
                <a:close/>
                <a:moveTo>
                  <a:pt x="1541526" y="545488"/>
                </a:moveTo>
                <a:cubicBezTo>
                  <a:pt x="1540207" y="549116"/>
                  <a:pt x="1537898" y="549776"/>
                  <a:pt x="1534930" y="550106"/>
                </a:cubicBezTo>
                <a:cubicBezTo>
                  <a:pt x="1530972" y="550436"/>
                  <a:pt x="1529983" y="546478"/>
                  <a:pt x="1529323" y="544829"/>
                </a:cubicBezTo>
                <a:cubicBezTo>
                  <a:pt x="1528004" y="540871"/>
                  <a:pt x="1532951" y="540542"/>
                  <a:pt x="1534600" y="540212"/>
                </a:cubicBezTo>
                <a:cubicBezTo>
                  <a:pt x="1538228" y="539222"/>
                  <a:pt x="1539876" y="542850"/>
                  <a:pt x="1541526" y="545488"/>
                </a:cubicBezTo>
                <a:close/>
                <a:moveTo>
                  <a:pt x="1795306" y="745512"/>
                </a:moveTo>
                <a:cubicBezTo>
                  <a:pt x="1797368" y="747408"/>
                  <a:pt x="1798605" y="750129"/>
                  <a:pt x="1798770" y="753592"/>
                </a:cubicBezTo>
                <a:cubicBezTo>
                  <a:pt x="1799099" y="760518"/>
                  <a:pt x="1795472" y="765465"/>
                  <a:pt x="1788216" y="765135"/>
                </a:cubicBezTo>
                <a:cubicBezTo>
                  <a:pt x="1782280" y="765135"/>
                  <a:pt x="1776673" y="763156"/>
                  <a:pt x="1777332" y="757550"/>
                </a:cubicBezTo>
                <a:cubicBezTo>
                  <a:pt x="1777992" y="748975"/>
                  <a:pt x="1777662" y="742379"/>
                  <a:pt x="1786897" y="742379"/>
                </a:cubicBezTo>
                <a:cubicBezTo>
                  <a:pt x="1790359" y="742543"/>
                  <a:pt x="1793245" y="743615"/>
                  <a:pt x="1795306" y="745512"/>
                </a:cubicBezTo>
                <a:close/>
                <a:moveTo>
                  <a:pt x="1397692" y="396749"/>
                </a:moveTo>
                <a:cubicBezTo>
                  <a:pt x="1398557" y="397986"/>
                  <a:pt x="1398887" y="399717"/>
                  <a:pt x="1399052" y="401036"/>
                </a:cubicBezTo>
                <a:cubicBezTo>
                  <a:pt x="1399712" y="405654"/>
                  <a:pt x="1396414" y="407962"/>
                  <a:pt x="1391797" y="408292"/>
                </a:cubicBezTo>
                <a:cubicBezTo>
                  <a:pt x="1387179" y="408621"/>
                  <a:pt x="1384871" y="404664"/>
                  <a:pt x="1384871" y="402026"/>
                </a:cubicBezTo>
                <a:cubicBezTo>
                  <a:pt x="1385530" y="398398"/>
                  <a:pt x="1388499" y="395100"/>
                  <a:pt x="1393116" y="395430"/>
                </a:cubicBezTo>
                <a:cubicBezTo>
                  <a:pt x="1395424" y="394770"/>
                  <a:pt x="1396826" y="395512"/>
                  <a:pt x="1397692" y="396749"/>
                </a:cubicBezTo>
                <a:close/>
                <a:moveTo>
                  <a:pt x="1789205" y="623980"/>
                </a:moveTo>
                <a:cubicBezTo>
                  <a:pt x="1791184" y="624310"/>
                  <a:pt x="1792833" y="625300"/>
                  <a:pt x="1792503" y="627278"/>
                </a:cubicBezTo>
                <a:cubicBezTo>
                  <a:pt x="1792503" y="629257"/>
                  <a:pt x="1790524" y="630247"/>
                  <a:pt x="1788875" y="630247"/>
                </a:cubicBezTo>
                <a:cubicBezTo>
                  <a:pt x="1786896" y="630247"/>
                  <a:pt x="1785577" y="629257"/>
                  <a:pt x="1785577" y="626949"/>
                </a:cubicBezTo>
                <a:cubicBezTo>
                  <a:pt x="1785907" y="624970"/>
                  <a:pt x="1787226" y="623981"/>
                  <a:pt x="1789205" y="623980"/>
                </a:cubicBezTo>
                <a:close/>
                <a:moveTo>
                  <a:pt x="1720938" y="562968"/>
                </a:moveTo>
                <a:cubicBezTo>
                  <a:pt x="1722916" y="562968"/>
                  <a:pt x="1724566" y="564287"/>
                  <a:pt x="1724236" y="566266"/>
                </a:cubicBezTo>
                <a:cubicBezTo>
                  <a:pt x="1724235" y="568904"/>
                  <a:pt x="1722256" y="569893"/>
                  <a:pt x="1719948" y="569564"/>
                </a:cubicBezTo>
                <a:cubicBezTo>
                  <a:pt x="1717639" y="569564"/>
                  <a:pt x="1716320" y="568245"/>
                  <a:pt x="1716320" y="565606"/>
                </a:cubicBezTo>
                <a:cubicBezTo>
                  <a:pt x="1716650" y="562308"/>
                  <a:pt x="1719288" y="562968"/>
                  <a:pt x="1720938" y="5629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"/>
          <p:cNvSpPr/>
          <p:nvPr/>
        </p:nvSpPr>
        <p:spPr>
          <a:xfrm>
            <a:off x="1567206" y="1267253"/>
            <a:ext cx="1732033" cy="2115981"/>
          </a:xfrm>
          <a:custGeom>
            <a:rect b="b" l="l" r="r" t="t"/>
            <a:pathLst>
              <a:path extrusionOk="0" h="2115981" w="1732033">
                <a:moveTo>
                  <a:pt x="880629" y="2095061"/>
                </a:moveTo>
                <a:cubicBezTo>
                  <a:pt x="886410" y="2094740"/>
                  <a:pt x="891870" y="2100842"/>
                  <a:pt x="892191" y="2108229"/>
                </a:cubicBezTo>
                <a:cubicBezTo>
                  <a:pt x="891870" y="2112083"/>
                  <a:pt x="888980" y="2115295"/>
                  <a:pt x="884162" y="2115937"/>
                </a:cubicBezTo>
                <a:cubicBezTo>
                  <a:pt x="878702" y="2116579"/>
                  <a:pt x="872600" y="2110156"/>
                  <a:pt x="872600" y="2104375"/>
                </a:cubicBezTo>
                <a:cubicBezTo>
                  <a:pt x="872600" y="2098915"/>
                  <a:pt x="874848" y="2095382"/>
                  <a:pt x="880629" y="2095061"/>
                </a:cubicBezTo>
                <a:close/>
                <a:moveTo>
                  <a:pt x="843053" y="2024404"/>
                </a:moveTo>
                <a:cubicBezTo>
                  <a:pt x="846265" y="2024404"/>
                  <a:pt x="848834" y="2024725"/>
                  <a:pt x="848513" y="2029222"/>
                </a:cubicBezTo>
                <a:cubicBezTo>
                  <a:pt x="848513" y="2034361"/>
                  <a:pt x="845622" y="2035967"/>
                  <a:pt x="842732" y="2037251"/>
                </a:cubicBezTo>
                <a:cubicBezTo>
                  <a:pt x="837593" y="2036930"/>
                  <a:pt x="834702" y="2035324"/>
                  <a:pt x="835345" y="2031149"/>
                </a:cubicBezTo>
                <a:cubicBezTo>
                  <a:pt x="835987" y="2026974"/>
                  <a:pt x="838557" y="2024083"/>
                  <a:pt x="843053" y="2024404"/>
                </a:cubicBezTo>
                <a:close/>
                <a:moveTo>
                  <a:pt x="833739" y="1994216"/>
                </a:moveTo>
                <a:cubicBezTo>
                  <a:pt x="835987" y="1994216"/>
                  <a:pt x="836629" y="1995822"/>
                  <a:pt x="836629" y="1997749"/>
                </a:cubicBezTo>
                <a:cubicBezTo>
                  <a:pt x="836629" y="1999355"/>
                  <a:pt x="835987" y="2000639"/>
                  <a:pt x="834382" y="2000639"/>
                </a:cubicBezTo>
                <a:cubicBezTo>
                  <a:pt x="832455" y="2000639"/>
                  <a:pt x="831492" y="1999034"/>
                  <a:pt x="831492" y="1997107"/>
                </a:cubicBezTo>
                <a:cubicBezTo>
                  <a:pt x="831171" y="1995501"/>
                  <a:pt x="832134" y="1994537"/>
                  <a:pt x="833739" y="1994216"/>
                </a:cubicBezTo>
                <a:close/>
                <a:moveTo>
                  <a:pt x="661274" y="1944435"/>
                </a:moveTo>
                <a:cubicBezTo>
                  <a:pt x="662559" y="1944435"/>
                  <a:pt x="663843" y="1945398"/>
                  <a:pt x="663843" y="1947004"/>
                </a:cubicBezTo>
                <a:cubicBezTo>
                  <a:pt x="664164" y="1949252"/>
                  <a:pt x="662559" y="1949894"/>
                  <a:pt x="660632" y="1950215"/>
                </a:cubicBezTo>
                <a:cubicBezTo>
                  <a:pt x="658705" y="1950536"/>
                  <a:pt x="658063" y="1948931"/>
                  <a:pt x="658063" y="1947646"/>
                </a:cubicBezTo>
                <a:cubicBezTo>
                  <a:pt x="658063" y="1946041"/>
                  <a:pt x="659027" y="1944756"/>
                  <a:pt x="661274" y="1944435"/>
                </a:cubicBezTo>
                <a:close/>
                <a:moveTo>
                  <a:pt x="99560" y="1818861"/>
                </a:moveTo>
                <a:cubicBezTo>
                  <a:pt x="105983" y="1819182"/>
                  <a:pt x="109195" y="1823036"/>
                  <a:pt x="109516" y="1827854"/>
                </a:cubicBezTo>
                <a:cubicBezTo>
                  <a:pt x="109837" y="1832671"/>
                  <a:pt x="105662" y="1836204"/>
                  <a:pt x="100845" y="1835561"/>
                </a:cubicBezTo>
                <a:cubicBezTo>
                  <a:pt x="96669" y="1835240"/>
                  <a:pt x="91852" y="1832992"/>
                  <a:pt x="92173" y="1827532"/>
                </a:cubicBezTo>
                <a:cubicBezTo>
                  <a:pt x="92494" y="1822715"/>
                  <a:pt x="95385" y="1819503"/>
                  <a:pt x="99560" y="1818861"/>
                </a:cubicBezTo>
                <a:close/>
                <a:moveTo>
                  <a:pt x="1056392" y="1805601"/>
                </a:moveTo>
                <a:lnTo>
                  <a:pt x="1056627" y="1805693"/>
                </a:lnTo>
                <a:lnTo>
                  <a:pt x="1056796" y="1805728"/>
                </a:lnTo>
                <a:close/>
                <a:moveTo>
                  <a:pt x="848834" y="1792847"/>
                </a:moveTo>
                <a:cubicBezTo>
                  <a:pt x="853008" y="1796380"/>
                  <a:pt x="855898" y="1799592"/>
                  <a:pt x="853650" y="1804409"/>
                </a:cubicBezTo>
                <a:cubicBezTo>
                  <a:pt x="853329" y="1805051"/>
                  <a:pt x="852045" y="1805373"/>
                  <a:pt x="851724" y="1805373"/>
                </a:cubicBezTo>
                <a:cubicBezTo>
                  <a:pt x="846586" y="1802482"/>
                  <a:pt x="848513" y="1797986"/>
                  <a:pt x="848834" y="1792847"/>
                </a:cubicBezTo>
                <a:close/>
                <a:moveTo>
                  <a:pt x="194945" y="1755592"/>
                </a:moveTo>
                <a:cubicBezTo>
                  <a:pt x="195588" y="1760731"/>
                  <a:pt x="193982" y="1764585"/>
                  <a:pt x="189486" y="1766512"/>
                </a:cubicBezTo>
                <a:cubicBezTo>
                  <a:pt x="189165" y="1766833"/>
                  <a:pt x="187238" y="1765869"/>
                  <a:pt x="187559" y="1765548"/>
                </a:cubicBezTo>
                <a:cubicBezTo>
                  <a:pt x="187559" y="1760731"/>
                  <a:pt x="189486" y="1756877"/>
                  <a:pt x="194945" y="1755592"/>
                </a:cubicBezTo>
                <a:close/>
                <a:moveTo>
                  <a:pt x="684398" y="1702600"/>
                </a:moveTo>
                <a:cubicBezTo>
                  <a:pt x="686004" y="1702921"/>
                  <a:pt x="686967" y="1704205"/>
                  <a:pt x="686967" y="1705811"/>
                </a:cubicBezTo>
                <a:cubicBezTo>
                  <a:pt x="687288" y="1707738"/>
                  <a:pt x="685683" y="1708380"/>
                  <a:pt x="684398" y="1709344"/>
                </a:cubicBezTo>
                <a:cubicBezTo>
                  <a:pt x="682150" y="1708701"/>
                  <a:pt x="680545" y="1707738"/>
                  <a:pt x="680866" y="1705811"/>
                </a:cubicBezTo>
                <a:cubicBezTo>
                  <a:pt x="681187" y="1704205"/>
                  <a:pt x="682150" y="1702278"/>
                  <a:pt x="684398" y="1702600"/>
                </a:cubicBezTo>
                <a:close/>
                <a:moveTo>
                  <a:pt x="1458080" y="1653141"/>
                </a:moveTo>
                <a:cubicBezTo>
                  <a:pt x="1460328" y="1653141"/>
                  <a:pt x="1461291" y="1655389"/>
                  <a:pt x="1461612" y="1657316"/>
                </a:cubicBezTo>
                <a:cubicBezTo>
                  <a:pt x="1461291" y="1659243"/>
                  <a:pt x="1460328" y="1660527"/>
                  <a:pt x="1458401" y="1660527"/>
                </a:cubicBezTo>
                <a:cubicBezTo>
                  <a:pt x="1456796" y="1660206"/>
                  <a:pt x="1455511" y="1658601"/>
                  <a:pt x="1455511" y="1656674"/>
                </a:cubicBezTo>
                <a:cubicBezTo>
                  <a:pt x="1455511" y="1654747"/>
                  <a:pt x="1456153" y="1653141"/>
                  <a:pt x="1458080" y="1653141"/>
                </a:cubicBezTo>
                <a:close/>
                <a:moveTo>
                  <a:pt x="1220741" y="1587302"/>
                </a:moveTo>
                <a:cubicBezTo>
                  <a:pt x="1238084" y="1585375"/>
                  <a:pt x="1250609" y="1598863"/>
                  <a:pt x="1247719" y="1616206"/>
                </a:cubicBezTo>
                <a:cubicBezTo>
                  <a:pt x="1246113" y="1625199"/>
                  <a:pt x="1240332" y="1628089"/>
                  <a:pt x="1232624" y="1629695"/>
                </a:cubicBezTo>
                <a:cubicBezTo>
                  <a:pt x="1222347" y="1631622"/>
                  <a:pt x="1213033" y="1627768"/>
                  <a:pt x="1209500" y="1621024"/>
                </a:cubicBezTo>
                <a:cubicBezTo>
                  <a:pt x="1204683" y="1612031"/>
                  <a:pt x="1203398" y="1602075"/>
                  <a:pt x="1202756" y="1592119"/>
                </a:cubicBezTo>
                <a:cubicBezTo>
                  <a:pt x="1202435" y="1584090"/>
                  <a:pt x="1209500" y="1589229"/>
                  <a:pt x="1211748" y="1588265"/>
                </a:cubicBezTo>
                <a:cubicBezTo>
                  <a:pt x="1215602" y="1587944"/>
                  <a:pt x="1218171" y="1587623"/>
                  <a:pt x="1220741" y="1587302"/>
                </a:cubicBezTo>
                <a:close/>
                <a:moveTo>
                  <a:pt x="402739" y="1563215"/>
                </a:moveTo>
                <a:cubicBezTo>
                  <a:pt x="404666" y="1563215"/>
                  <a:pt x="405950" y="1564821"/>
                  <a:pt x="406271" y="1566748"/>
                </a:cubicBezTo>
                <a:cubicBezTo>
                  <a:pt x="406593" y="1569638"/>
                  <a:pt x="403702" y="1570280"/>
                  <a:pt x="402418" y="1571565"/>
                </a:cubicBezTo>
                <a:cubicBezTo>
                  <a:pt x="399527" y="1571565"/>
                  <a:pt x="398243" y="1570280"/>
                  <a:pt x="398885" y="1568354"/>
                </a:cubicBezTo>
                <a:cubicBezTo>
                  <a:pt x="399206" y="1566106"/>
                  <a:pt x="399206" y="1563215"/>
                  <a:pt x="402739" y="1563215"/>
                </a:cubicBezTo>
                <a:close/>
                <a:moveTo>
                  <a:pt x="703027" y="1527245"/>
                </a:moveTo>
                <a:cubicBezTo>
                  <a:pt x="706238" y="1536238"/>
                  <a:pt x="708486" y="1545551"/>
                  <a:pt x="708807" y="1555508"/>
                </a:cubicBezTo>
                <a:cubicBezTo>
                  <a:pt x="708807" y="1556792"/>
                  <a:pt x="708165" y="1558398"/>
                  <a:pt x="708165" y="1559683"/>
                </a:cubicBezTo>
                <a:cubicBezTo>
                  <a:pt x="708165" y="1561931"/>
                  <a:pt x="711056" y="1565785"/>
                  <a:pt x="707202" y="1566106"/>
                </a:cubicBezTo>
                <a:cubicBezTo>
                  <a:pt x="703990" y="1566427"/>
                  <a:pt x="703990" y="1562573"/>
                  <a:pt x="703348" y="1559362"/>
                </a:cubicBezTo>
                <a:cubicBezTo>
                  <a:pt x="701421" y="1548763"/>
                  <a:pt x="703348" y="1538165"/>
                  <a:pt x="703027" y="1527245"/>
                </a:cubicBezTo>
                <a:close/>
                <a:moveTo>
                  <a:pt x="614705" y="1512471"/>
                </a:moveTo>
                <a:cubicBezTo>
                  <a:pt x="616632" y="1515683"/>
                  <a:pt x="617274" y="1516967"/>
                  <a:pt x="617917" y="1518252"/>
                </a:cubicBezTo>
                <a:cubicBezTo>
                  <a:pt x="624661" y="1533347"/>
                  <a:pt x="630442" y="1549405"/>
                  <a:pt x="626909" y="1565784"/>
                </a:cubicBezTo>
                <a:cubicBezTo>
                  <a:pt x="624019" y="1579594"/>
                  <a:pt x="627552" y="1591477"/>
                  <a:pt x="630442" y="1604003"/>
                </a:cubicBezTo>
                <a:cubicBezTo>
                  <a:pt x="631406" y="1608820"/>
                  <a:pt x="633332" y="1613638"/>
                  <a:pt x="633332" y="1618455"/>
                </a:cubicBezTo>
                <a:cubicBezTo>
                  <a:pt x="633332" y="1621345"/>
                  <a:pt x="633011" y="1623915"/>
                  <a:pt x="630121" y="1625199"/>
                </a:cubicBezTo>
                <a:cubicBezTo>
                  <a:pt x="627231" y="1626484"/>
                  <a:pt x="624982" y="1624236"/>
                  <a:pt x="623055" y="1622630"/>
                </a:cubicBezTo>
                <a:cubicBezTo>
                  <a:pt x="619844" y="1619740"/>
                  <a:pt x="617274" y="1615565"/>
                  <a:pt x="617274" y="1612032"/>
                </a:cubicBezTo>
                <a:cubicBezTo>
                  <a:pt x="616311" y="1590514"/>
                  <a:pt x="608603" y="1569638"/>
                  <a:pt x="611494" y="1548441"/>
                </a:cubicBezTo>
                <a:cubicBezTo>
                  <a:pt x="612457" y="1537843"/>
                  <a:pt x="610530" y="1526602"/>
                  <a:pt x="614705" y="1512471"/>
                </a:cubicBezTo>
                <a:close/>
                <a:moveTo>
                  <a:pt x="125896" y="1474574"/>
                </a:moveTo>
                <a:cubicBezTo>
                  <a:pt x="123005" y="1478106"/>
                  <a:pt x="120115" y="1479069"/>
                  <a:pt x="116903" y="1478748"/>
                </a:cubicBezTo>
                <a:cubicBezTo>
                  <a:pt x="116582" y="1478748"/>
                  <a:pt x="115939" y="1477143"/>
                  <a:pt x="116261" y="1476822"/>
                </a:cubicBezTo>
                <a:cubicBezTo>
                  <a:pt x="118509" y="1473289"/>
                  <a:pt x="121720" y="1474253"/>
                  <a:pt x="125896" y="1474574"/>
                </a:cubicBezTo>
                <a:close/>
                <a:moveTo>
                  <a:pt x="687931" y="1439567"/>
                </a:moveTo>
                <a:cubicBezTo>
                  <a:pt x="691785" y="1438925"/>
                  <a:pt x="692106" y="1445027"/>
                  <a:pt x="693712" y="1448239"/>
                </a:cubicBezTo>
                <a:cubicBezTo>
                  <a:pt x="696603" y="1453056"/>
                  <a:pt x="693391" y="1460443"/>
                  <a:pt x="700456" y="1463654"/>
                </a:cubicBezTo>
                <a:cubicBezTo>
                  <a:pt x="702383" y="1464618"/>
                  <a:pt x="700135" y="1466224"/>
                  <a:pt x="699172" y="1466866"/>
                </a:cubicBezTo>
                <a:cubicBezTo>
                  <a:pt x="696603" y="1468472"/>
                  <a:pt x="694676" y="1467508"/>
                  <a:pt x="693712" y="1464939"/>
                </a:cubicBezTo>
                <a:cubicBezTo>
                  <a:pt x="692428" y="1459479"/>
                  <a:pt x="692749" y="1453377"/>
                  <a:pt x="688252" y="1445990"/>
                </a:cubicBezTo>
                <a:cubicBezTo>
                  <a:pt x="687610" y="1450166"/>
                  <a:pt x="687289" y="1452735"/>
                  <a:pt x="686647" y="1454983"/>
                </a:cubicBezTo>
                <a:cubicBezTo>
                  <a:pt x="686325" y="1454983"/>
                  <a:pt x="686004" y="1454983"/>
                  <a:pt x="685683" y="1454983"/>
                </a:cubicBezTo>
                <a:cubicBezTo>
                  <a:pt x="685683" y="1453056"/>
                  <a:pt x="685041" y="1451129"/>
                  <a:pt x="685362" y="1449523"/>
                </a:cubicBezTo>
                <a:cubicBezTo>
                  <a:pt x="685362" y="1445990"/>
                  <a:pt x="683114" y="1440531"/>
                  <a:pt x="687931" y="1439567"/>
                </a:cubicBezTo>
                <a:close/>
                <a:moveTo>
                  <a:pt x="486241" y="1419655"/>
                </a:moveTo>
                <a:cubicBezTo>
                  <a:pt x="488489" y="1419012"/>
                  <a:pt x="489131" y="1420618"/>
                  <a:pt x="489453" y="1422866"/>
                </a:cubicBezTo>
                <a:cubicBezTo>
                  <a:pt x="489131" y="1425435"/>
                  <a:pt x="487204" y="1426720"/>
                  <a:pt x="484956" y="1427041"/>
                </a:cubicBezTo>
                <a:cubicBezTo>
                  <a:pt x="483351" y="1427362"/>
                  <a:pt x="482066" y="1426078"/>
                  <a:pt x="482066" y="1424472"/>
                </a:cubicBezTo>
                <a:cubicBezTo>
                  <a:pt x="482066" y="1421903"/>
                  <a:pt x="483993" y="1420297"/>
                  <a:pt x="486241" y="1419655"/>
                </a:cubicBezTo>
                <a:close/>
                <a:moveTo>
                  <a:pt x="561393" y="1410020"/>
                </a:moveTo>
                <a:cubicBezTo>
                  <a:pt x="564283" y="1409699"/>
                  <a:pt x="564283" y="1412589"/>
                  <a:pt x="564605" y="1414195"/>
                </a:cubicBezTo>
                <a:cubicBezTo>
                  <a:pt x="565247" y="1418049"/>
                  <a:pt x="564926" y="1422224"/>
                  <a:pt x="565247" y="1428326"/>
                </a:cubicBezTo>
                <a:cubicBezTo>
                  <a:pt x="562999" y="1436355"/>
                  <a:pt x="559466" y="1446632"/>
                  <a:pt x="560429" y="1457231"/>
                </a:cubicBezTo>
                <a:cubicBezTo>
                  <a:pt x="561072" y="1467829"/>
                  <a:pt x="560108" y="1479070"/>
                  <a:pt x="565247" y="1489026"/>
                </a:cubicBezTo>
                <a:cubicBezTo>
                  <a:pt x="566532" y="1491274"/>
                  <a:pt x="567174" y="1494165"/>
                  <a:pt x="564926" y="1495449"/>
                </a:cubicBezTo>
                <a:cubicBezTo>
                  <a:pt x="555933" y="1501552"/>
                  <a:pt x="560751" y="1510544"/>
                  <a:pt x="561072" y="1517931"/>
                </a:cubicBezTo>
                <a:cubicBezTo>
                  <a:pt x="561072" y="1525639"/>
                  <a:pt x="560751" y="1533668"/>
                  <a:pt x="563320" y="1541376"/>
                </a:cubicBezTo>
                <a:cubicBezTo>
                  <a:pt x="564283" y="1543945"/>
                  <a:pt x="563320" y="1547799"/>
                  <a:pt x="560751" y="1547799"/>
                </a:cubicBezTo>
                <a:cubicBezTo>
                  <a:pt x="556897" y="1548120"/>
                  <a:pt x="556575" y="1543945"/>
                  <a:pt x="556897" y="1541376"/>
                </a:cubicBezTo>
                <a:cubicBezTo>
                  <a:pt x="559466" y="1521143"/>
                  <a:pt x="555933" y="1501230"/>
                  <a:pt x="554969" y="1480997"/>
                </a:cubicBezTo>
                <a:cubicBezTo>
                  <a:pt x="554648" y="1469756"/>
                  <a:pt x="557539" y="1458194"/>
                  <a:pt x="554969" y="1446954"/>
                </a:cubicBezTo>
                <a:cubicBezTo>
                  <a:pt x="552079" y="1435071"/>
                  <a:pt x="558181" y="1425115"/>
                  <a:pt x="559145" y="1414195"/>
                </a:cubicBezTo>
                <a:cubicBezTo>
                  <a:pt x="559145" y="1412589"/>
                  <a:pt x="559466" y="1410341"/>
                  <a:pt x="561393" y="1410020"/>
                </a:cubicBezTo>
                <a:close/>
                <a:moveTo>
                  <a:pt x="1084246" y="1405524"/>
                </a:moveTo>
                <a:cubicBezTo>
                  <a:pt x="1086173" y="1405845"/>
                  <a:pt x="1087457" y="1406809"/>
                  <a:pt x="1087778" y="1408735"/>
                </a:cubicBezTo>
                <a:cubicBezTo>
                  <a:pt x="1087778" y="1410662"/>
                  <a:pt x="1086494" y="1411625"/>
                  <a:pt x="1084888" y="1411625"/>
                </a:cubicBezTo>
                <a:cubicBezTo>
                  <a:pt x="1082641" y="1411946"/>
                  <a:pt x="1081998" y="1410020"/>
                  <a:pt x="1081677" y="1408414"/>
                </a:cubicBezTo>
                <a:cubicBezTo>
                  <a:pt x="1081677" y="1406809"/>
                  <a:pt x="1082319" y="1405524"/>
                  <a:pt x="1084246" y="1405524"/>
                </a:cubicBezTo>
                <a:close/>
                <a:moveTo>
                  <a:pt x="1586225" y="1397495"/>
                </a:moveTo>
                <a:cubicBezTo>
                  <a:pt x="1588151" y="1399101"/>
                  <a:pt x="1592327" y="1396853"/>
                  <a:pt x="1592005" y="1401027"/>
                </a:cubicBezTo>
                <a:cubicBezTo>
                  <a:pt x="1592005" y="1403276"/>
                  <a:pt x="1589436" y="1404560"/>
                  <a:pt x="1587830" y="1404560"/>
                </a:cubicBezTo>
                <a:cubicBezTo>
                  <a:pt x="1585261" y="1404560"/>
                  <a:pt x="1583977" y="1402312"/>
                  <a:pt x="1583334" y="1400064"/>
                </a:cubicBezTo>
                <a:cubicBezTo>
                  <a:pt x="1583013" y="1397495"/>
                  <a:pt x="1584298" y="1397174"/>
                  <a:pt x="1586225" y="1397495"/>
                </a:cubicBezTo>
                <a:close/>
                <a:moveTo>
                  <a:pt x="396636" y="1390108"/>
                </a:moveTo>
                <a:cubicBezTo>
                  <a:pt x="389571" y="1401028"/>
                  <a:pt x="382826" y="1411947"/>
                  <a:pt x="376403" y="1423188"/>
                </a:cubicBezTo>
                <a:cubicBezTo>
                  <a:pt x="375760" y="1422545"/>
                  <a:pt x="375118" y="1421903"/>
                  <a:pt x="374797" y="1421261"/>
                </a:cubicBezTo>
                <a:cubicBezTo>
                  <a:pt x="378972" y="1409056"/>
                  <a:pt x="387965" y="1399743"/>
                  <a:pt x="396636" y="1390108"/>
                </a:cubicBezTo>
                <a:close/>
                <a:moveTo>
                  <a:pt x="1182121" y="1377543"/>
                </a:moveTo>
                <a:cubicBezTo>
                  <a:pt x="1186296" y="1377422"/>
                  <a:pt x="1190712" y="1378707"/>
                  <a:pt x="1194084" y="1381437"/>
                </a:cubicBezTo>
                <a:cubicBezTo>
                  <a:pt x="1199544" y="1385612"/>
                  <a:pt x="1202114" y="1400064"/>
                  <a:pt x="1198902" y="1405845"/>
                </a:cubicBezTo>
                <a:cubicBezTo>
                  <a:pt x="1194727" y="1412590"/>
                  <a:pt x="1183165" y="1415801"/>
                  <a:pt x="1175457" y="1411948"/>
                </a:cubicBezTo>
                <a:cubicBezTo>
                  <a:pt x="1169997" y="1409378"/>
                  <a:pt x="1168391" y="1405203"/>
                  <a:pt x="1168391" y="1396531"/>
                </a:cubicBezTo>
                <a:cubicBezTo>
                  <a:pt x="1168391" y="1390751"/>
                  <a:pt x="1168391" y="1385933"/>
                  <a:pt x="1171603" y="1382079"/>
                </a:cubicBezTo>
                <a:cubicBezTo>
                  <a:pt x="1174012" y="1379189"/>
                  <a:pt x="1177946" y="1377663"/>
                  <a:pt x="1182121" y="1377543"/>
                </a:cubicBezTo>
                <a:close/>
                <a:moveTo>
                  <a:pt x="872921" y="1376618"/>
                </a:moveTo>
                <a:cubicBezTo>
                  <a:pt x="872278" y="1376618"/>
                  <a:pt x="871315" y="1377261"/>
                  <a:pt x="870994" y="1377903"/>
                </a:cubicBezTo>
                <a:lnTo>
                  <a:pt x="871028" y="1377988"/>
                </a:lnTo>
                <a:lnTo>
                  <a:pt x="870673" y="1378225"/>
                </a:lnTo>
                <a:cubicBezTo>
                  <a:pt x="870031" y="1379510"/>
                  <a:pt x="875812" y="1389466"/>
                  <a:pt x="877417" y="1389787"/>
                </a:cubicBezTo>
                <a:cubicBezTo>
                  <a:pt x="878702" y="1389787"/>
                  <a:pt x="879666" y="1389144"/>
                  <a:pt x="879986" y="1387860"/>
                </a:cubicBezTo>
                <a:lnTo>
                  <a:pt x="879964" y="1387796"/>
                </a:lnTo>
                <a:lnTo>
                  <a:pt x="880308" y="1387538"/>
                </a:lnTo>
                <a:cubicBezTo>
                  <a:pt x="880950" y="1385290"/>
                  <a:pt x="875490" y="1376618"/>
                  <a:pt x="872921" y="1376618"/>
                </a:cubicBezTo>
                <a:close/>
                <a:moveTo>
                  <a:pt x="615348" y="1374371"/>
                </a:moveTo>
                <a:cubicBezTo>
                  <a:pt x="619523" y="1383043"/>
                  <a:pt x="615669" y="1391714"/>
                  <a:pt x="615669" y="1400385"/>
                </a:cubicBezTo>
                <a:cubicBezTo>
                  <a:pt x="612137" y="1391714"/>
                  <a:pt x="613101" y="1383043"/>
                  <a:pt x="615348" y="1374371"/>
                </a:cubicBezTo>
                <a:close/>
                <a:moveTo>
                  <a:pt x="416870" y="1353816"/>
                </a:moveTo>
                <a:cubicBezTo>
                  <a:pt x="417512" y="1354137"/>
                  <a:pt x="418155" y="1354458"/>
                  <a:pt x="418476" y="1354779"/>
                </a:cubicBezTo>
                <a:cubicBezTo>
                  <a:pt x="415585" y="1360239"/>
                  <a:pt x="412695" y="1365378"/>
                  <a:pt x="409483" y="1370837"/>
                </a:cubicBezTo>
                <a:cubicBezTo>
                  <a:pt x="408841" y="1370516"/>
                  <a:pt x="408198" y="1369874"/>
                  <a:pt x="407235" y="1369232"/>
                </a:cubicBezTo>
                <a:cubicBezTo>
                  <a:pt x="410447" y="1364093"/>
                  <a:pt x="413658" y="1358955"/>
                  <a:pt x="416870" y="1353816"/>
                </a:cubicBezTo>
                <a:close/>
                <a:moveTo>
                  <a:pt x="1282404" y="1353174"/>
                </a:moveTo>
                <a:cubicBezTo>
                  <a:pt x="1284331" y="1353174"/>
                  <a:pt x="1285615" y="1354780"/>
                  <a:pt x="1285615" y="1356386"/>
                </a:cubicBezTo>
                <a:cubicBezTo>
                  <a:pt x="1286258" y="1359918"/>
                  <a:pt x="1283689" y="1359276"/>
                  <a:pt x="1282083" y="1359918"/>
                </a:cubicBezTo>
                <a:cubicBezTo>
                  <a:pt x="1279835" y="1359597"/>
                  <a:pt x="1278550" y="1358955"/>
                  <a:pt x="1278550" y="1356707"/>
                </a:cubicBezTo>
                <a:cubicBezTo>
                  <a:pt x="1278550" y="1354459"/>
                  <a:pt x="1280156" y="1353174"/>
                  <a:pt x="1282404" y="1353174"/>
                </a:cubicBezTo>
                <a:close/>
                <a:moveTo>
                  <a:pt x="1338608" y="1336474"/>
                </a:moveTo>
                <a:cubicBezTo>
                  <a:pt x="1340214" y="1334547"/>
                  <a:pt x="1343104" y="1335190"/>
                  <a:pt x="1344389" y="1336474"/>
                </a:cubicBezTo>
                <a:cubicBezTo>
                  <a:pt x="1350812" y="1342898"/>
                  <a:pt x="1360447" y="1340328"/>
                  <a:pt x="1367191" y="1345146"/>
                </a:cubicBezTo>
                <a:cubicBezTo>
                  <a:pt x="1382607" y="1355744"/>
                  <a:pt x="1401556" y="1357992"/>
                  <a:pt x="1417614" y="1366985"/>
                </a:cubicBezTo>
                <a:cubicBezTo>
                  <a:pt x="1421147" y="1368912"/>
                  <a:pt x="1424680" y="1368591"/>
                  <a:pt x="1427891" y="1368591"/>
                </a:cubicBezTo>
                <a:cubicBezTo>
                  <a:pt x="1444913" y="1368912"/>
                  <a:pt x="1459044" y="1375977"/>
                  <a:pt x="1472533" y="1384649"/>
                </a:cubicBezTo>
                <a:cubicBezTo>
                  <a:pt x="1477992" y="1388181"/>
                  <a:pt x="1484095" y="1389466"/>
                  <a:pt x="1490839" y="1390108"/>
                </a:cubicBezTo>
                <a:cubicBezTo>
                  <a:pt x="1507861" y="1391393"/>
                  <a:pt x="1524561" y="1393962"/>
                  <a:pt x="1536765" y="1408093"/>
                </a:cubicBezTo>
                <a:cubicBezTo>
                  <a:pt x="1539335" y="1411305"/>
                  <a:pt x="1543831" y="1413232"/>
                  <a:pt x="1548327" y="1413874"/>
                </a:cubicBezTo>
                <a:cubicBezTo>
                  <a:pt x="1569845" y="1416765"/>
                  <a:pt x="1589115" y="1425436"/>
                  <a:pt x="1607100" y="1437641"/>
                </a:cubicBezTo>
                <a:cubicBezTo>
                  <a:pt x="1612239" y="1441494"/>
                  <a:pt x="1614808" y="1447918"/>
                  <a:pt x="1615450" y="1454020"/>
                </a:cubicBezTo>
                <a:cubicBezTo>
                  <a:pt x="1615450" y="1462370"/>
                  <a:pt x="1609348" y="1465260"/>
                  <a:pt x="1600677" y="1463012"/>
                </a:cubicBezTo>
                <a:cubicBezTo>
                  <a:pt x="1586224" y="1459158"/>
                  <a:pt x="1572415" y="1453699"/>
                  <a:pt x="1559247" y="1446954"/>
                </a:cubicBezTo>
                <a:cubicBezTo>
                  <a:pt x="1542546" y="1438283"/>
                  <a:pt x="1524561" y="1435071"/>
                  <a:pt x="1506576" y="1430896"/>
                </a:cubicBezTo>
                <a:cubicBezTo>
                  <a:pt x="1485058" y="1425758"/>
                  <a:pt x="1463540" y="1419655"/>
                  <a:pt x="1446519" y="1404239"/>
                </a:cubicBezTo>
                <a:cubicBezTo>
                  <a:pt x="1436563" y="1395247"/>
                  <a:pt x="1422753" y="1392035"/>
                  <a:pt x="1411512" y="1385291"/>
                </a:cubicBezTo>
                <a:cubicBezTo>
                  <a:pt x="1391600" y="1373087"/>
                  <a:pt x="1369439" y="1364737"/>
                  <a:pt x="1350170" y="1351569"/>
                </a:cubicBezTo>
                <a:cubicBezTo>
                  <a:pt x="1346316" y="1348999"/>
                  <a:pt x="1343746" y="1345788"/>
                  <a:pt x="1340856" y="1342255"/>
                </a:cubicBezTo>
                <a:cubicBezTo>
                  <a:pt x="1339571" y="1340649"/>
                  <a:pt x="1336681" y="1339365"/>
                  <a:pt x="1338608" y="1336474"/>
                </a:cubicBezTo>
                <a:close/>
                <a:moveTo>
                  <a:pt x="875811" y="1334547"/>
                </a:moveTo>
                <a:cubicBezTo>
                  <a:pt x="870994" y="1341291"/>
                  <a:pt x="869388" y="1358313"/>
                  <a:pt x="872600" y="1364736"/>
                </a:cubicBezTo>
                <a:cubicBezTo>
                  <a:pt x="876132" y="1372123"/>
                  <a:pt x="888979" y="1378225"/>
                  <a:pt x="896366" y="1375014"/>
                </a:cubicBezTo>
                <a:lnTo>
                  <a:pt x="896367" y="1375014"/>
                </a:lnTo>
                <a:cubicBezTo>
                  <a:pt x="899899" y="1373729"/>
                  <a:pt x="905359" y="1371160"/>
                  <a:pt x="903432" y="1366663"/>
                </a:cubicBezTo>
                <a:lnTo>
                  <a:pt x="903376" y="1366549"/>
                </a:lnTo>
                <a:lnTo>
                  <a:pt x="903431" y="1366342"/>
                </a:lnTo>
                <a:cubicBezTo>
                  <a:pt x="901986" y="1362809"/>
                  <a:pt x="900220" y="1358875"/>
                  <a:pt x="898012" y="1355462"/>
                </a:cubicBezTo>
                <a:lnTo>
                  <a:pt x="890008" y="1347778"/>
                </a:lnTo>
                <a:lnTo>
                  <a:pt x="889943" y="1347714"/>
                </a:lnTo>
                <a:cubicBezTo>
                  <a:pt x="883198" y="1344503"/>
                  <a:pt x="879344" y="1340327"/>
                  <a:pt x="875812" y="1334547"/>
                </a:cubicBezTo>
                <a:lnTo>
                  <a:pt x="875812" y="1334547"/>
                </a:lnTo>
                <a:close/>
                <a:moveTo>
                  <a:pt x="427789" y="1333904"/>
                </a:moveTo>
                <a:cubicBezTo>
                  <a:pt x="429073" y="1333583"/>
                  <a:pt x="430679" y="1334226"/>
                  <a:pt x="431000" y="1335831"/>
                </a:cubicBezTo>
                <a:cubicBezTo>
                  <a:pt x="431642" y="1340649"/>
                  <a:pt x="429394" y="1342897"/>
                  <a:pt x="424256" y="1343861"/>
                </a:cubicBezTo>
                <a:cubicBezTo>
                  <a:pt x="424256" y="1339685"/>
                  <a:pt x="422329" y="1335189"/>
                  <a:pt x="427789" y="1333904"/>
                </a:cubicBezTo>
                <a:close/>
                <a:moveTo>
                  <a:pt x="870994" y="1322021"/>
                </a:moveTo>
                <a:lnTo>
                  <a:pt x="870884" y="1322108"/>
                </a:lnTo>
                <a:lnTo>
                  <a:pt x="862082" y="1329047"/>
                </a:lnTo>
                <a:lnTo>
                  <a:pt x="852740" y="1337710"/>
                </a:lnTo>
                <a:lnTo>
                  <a:pt x="852688" y="1337758"/>
                </a:lnTo>
                <a:lnTo>
                  <a:pt x="852688" y="1337758"/>
                </a:lnTo>
                <a:cubicBezTo>
                  <a:pt x="865534" y="1336473"/>
                  <a:pt x="869388" y="1332941"/>
                  <a:pt x="870994" y="1322021"/>
                </a:cubicBezTo>
                <a:lnTo>
                  <a:pt x="870993" y="1322023"/>
                </a:lnTo>
                <a:close/>
                <a:moveTo>
                  <a:pt x="128143" y="1305000"/>
                </a:moveTo>
                <a:cubicBezTo>
                  <a:pt x="125896" y="1308854"/>
                  <a:pt x="124932" y="1313672"/>
                  <a:pt x="119794" y="1314956"/>
                </a:cubicBezTo>
                <a:cubicBezTo>
                  <a:pt x="119794" y="1309175"/>
                  <a:pt x="124932" y="1307890"/>
                  <a:pt x="128143" y="1305000"/>
                </a:cubicBezTo>
                <a:close/>
                <a:moveTo>
                  <a:pt x="901504" y="1300824"/>
                </a:moveTo>
                <a:lnTo>
                  <a:pt x="898863" y="1302619"/>
                </a:lnTo>
                <a:lnTo>
                  <a:pt x="897450" y="1303474"/>
                </a:lnTo>
                <a:lnTo>
                  <a:pt x="897403" y="1303610"/>
                </a:lnTo>
                <a:lnTo>
                  <a:pt x="897248" y="1303715"/>
                </a:lnTo>
                <a:cubicBezTo>
                  <a:pt x="896045" y="1305000"/>
                  <a:pt x="895242" y="1306606"/>
                  <a:pt x="895402" y="1308533"/>
                </a:cubicBezTo>
                <a:cubicBezTo>
                  <a:pt x="895723" y="1317846"/>
                  <a:pt x="895402" y="1327160"/>
                  <a:pt x="891227" y="1335831"/>
                </a:cubicBezTo>
                <a:cubicBezTo>
                  <a:pt x="890263" y="1337758"/>
                  <a:pt x="890906" y="1340007"/>
                  <a:pt x="891869" y="1341612"/>
                </a:cubicBezTo>
                <a:cubicBezTo>
                  <a:pt x="896045" y="1348357"/>
                  <a:pt x="899899" y="1355101"/>
                  <a:pt x="904395" y="1361524"/>
                </a:cubicBezTo>
                <a:cubicBezTo>
                  <a:pt x="905840" y="1363612"/>
                  <a:pt x="907767" y="1364816"/>
                  <a:pt x="909734" y="1364937"/>
                </a:cubicBezTo>
                <a:lnTo>
                  <a:pt x="909968" y="1364807"/>
                </a:lnTo>
                <a:lnTo>
                  <a:pt x="910176" y="1364937"/>
                </a:lnTo>
                <a:cubicBezTo>
                  <a:pt x="912103" y="1365057"/>
                  <a:pt x="914030" y="1364093"/>
                  <a:pt x="915636" y="1361845"/>
                </a:cubicBezTo>
                <a:cubicBezTo>
                  <a:pt x="917884" y="1358633"/>
                  <a:pt x="920775" y="1354780"/>
                  <a:pt x="920453" y="1349963"/>
                </a:cubicBezTo>
                <a:cubicBezTo>
                  <a:pt x="920132" y="1343860"/>
                  <a:pt x="922380" y="1339364"/>
                  <a:pt x="928803" y="1337437"/>
                </a:cubicBezTo>
                <a:cubicBezTo>
                  <a:pt x="923023" y="1325554"/>
                  <a:pt x="914673" y="1316240"/>
                  <a:pt x="907928" y="1305642"/>
                </a:cubicBezTo>
                <a:cubicBezTo>
                  <a:pt x="907125" y="1304518"/>
                  <a:pt x="906483" y="1302992"/>
                  <a:pt x="905600" y="1301909"/>
                </a:cubicBezTo>
                <a:lnTo>
                  <a:pt x="905388" y="1301848"/>
                </a:lnTo>
                <a:lnTo>
                  <a:pt x="905358" y="1301788"/>
                </a:lnTo>
                <a:lnTo>
                  <a:pt x="903986" y="1301445"/>
                </a:lnTo>
                <a:lnTo>
                  <a:pt x="901826" y="1300824"/>
                </a:lnTo>
                <a:lnTo>
                  <a:pt x="901732" y="1300882"/>
                </a:lnTo>
                <a:close/>
                <a:moveTo>
                  <a:pt x="856542" y="1288299"/>
                </a:moveTo>
                <a:cubicBezTo>
                  <a:pt x="851404" y="1289262"/>
                  <a:pt x="844016" y="1290226"/>
                  <a:pt x="844016" y="1298255"/>
                </a:cubicBezTo>
                <a:cubicBezTo>
                  <a:pt x="844016" y="1303072"/>
                  <a:pt x="844338" y="1308211"/>
                  <a:pt x="838557" y="1309496"/>
                </a:cubicBezTo>
                <a:cubicBezTo>
                  <a:pt x="832776" y="1310781"/>
                  <a:pt x="831492" y="1305642"/>
                  <a:pt x="830207" y="1301466"/>
                </a:cubicBezTo>
                <a:cubicBezTo>
                  <a:pt x="829564" y="1299540"/>
                  <a:pt x="828601" y="1297612"/>
                  <a:pt x="826353" y="1297292"/>
                </a:cubicBezTo>
                <a:cubicBezTo>
                  <a:pt x="824425" y="1297292"/>
                  <a:pt x="822819" y="1298897"/>
                  <a:pt x="822499" y="1300503"/>
                </a:cubicBezTo>
                <a:cubicBezTo>
                  <a:pt x="821374" y="1305481"/>
                  <a:pt x="819448" y="1310379"/>
                  <a:pt x="817882" y="1315598"/>
                </a:cubicBezTo>
                <a:lnTo>
                  <a:pt x="817867" y="1315701"/>
                </a:lnTo>
                <a:lnTo>
                  <a:pt x="817762" y="1316039"/>
                </a:lnTo>
                <a:lnTo>
                  <a:pt x="816478" y="1325358"/>
                </a:lnTo>
                <a:lnTo>
                  <a:pt x="815433" y="1332620"/>
                </a:lnTo>
                <a:lnTo>
                  <a:pt x="815433" y="1332941"/>
                </a:lnTo>
                <a:lnTo>
                  <a:pt x="815433" y="1334547"/>
                </a:lnTo>
                <a:lnTo>
                  <a:pt x="815433" y="1334868"/>
                </a:lnTo>
                <a:lnTo>
                  <a:pt x="816041" y="1338292"/>
                </a:lnTo>
                <a:lnTo>
                  <a:pt x="816717" y="1342455"/>
                </a:lnTo>
                <a:lnTo>
                  <a:pt x="816778" y="1342434"/>
                </a:lnTo>
                <a:lnTo>
                  <a:pt x="816838" y="1342776"/>
                </a:lnTo>
                <a:cubicBezTo>
                  <a:pt x="818003" y="1343539"/>
                  <a:pt x="820090" y="1342576"/>
                  <a:pt x="823783" y="1340327"/>
                </a:cubicBezTo>
                <a:cubicBezTo>
                  <a:pt x="827316" y="1338401"/>
                  <a:pt x="830206" y="1338401"/>
                  <a:pt x="832776" y="1340007"/>
                </a:cubicBezTo>
                <a:cubicBezTo>
                  <a:pt x="841448" y="1345466"/>
                  <a:pt x="846907" y="1341291"/>
                  <a:pt x="852367" y="1335189"/>
                </a:cubicBezTo>
                <a:cubicBezTo>
                  <a:pt x="854615" y="1332619"/>
                  <a:pt x="857506" y="1330051"/>
                  <a:pt x="860075" y="1328123"/>
                </a:cubicBezTo>
                <a:cubicBezTo>
                  <a:pt x="868425" y="1321700"/>
                  <a:pt x="871717" y="1318247"/>
                  <a:pt x="872279" y="1314313"/>
                </a:cubicBezTo>
                <a:lnTo>
                  <a:pt x="872197" y="1313985"/>
                </a:lnTo>
                <a:lnTo>
                  <a:pt x="872279" y="1313832"/>
                </a:lnTo>
                <a:cubicBezTo>
                  <a:pt x="872841" y="1309898"/>
                  <a:pt x="870673" y="1305481"/>
                  <a:pt x="868104" y="1297292"/>
                </a:cubicBezTo>
                <a:cubicBezTo>
                  <a:pt x="866498" y="1292796"/>
                  <a:pt x="862323" y="1287014"/>
                  <a:pt x="856542" y="1288299"/>
                </a:cubicBezTo>
                <a:close/>
                <a:moveTo>
                  <a:pt x="844338" y="1278664"/>
                </a:moveTo>
                <a:lnTo>
                  <a:pt x="844334" y="1278669"/>
                </a:lnTo>
                <a:lnTo>
                  <a:pt x="841768" y="1282518"/>
                </a:lnTo>
                <a:cubicBezTo>
                  <a:pt x="842090" y="1285730"/>
                  <a:pt x="844659" y="1286693"/>
                  <a:pt x="847550" y="1286372"/>
                </a:cubicBezTo>
                <a:cubicBezTo>
                  <a:pt x="849155" y="1286372"/>
                  <a:pt x="850440" y="1285730"/>
                  <a:pt x="850119" y="1283160"/>
                </a:cubicBezTo>
                <a:lnTo>
                  <a:pt x="850119" y="1283160"/>
                </a:lnTo>
                <a:cubicBezTo>
                  <a:pt x="848513" y="1281875"/>
                  <a:pt x="846586" y="1279627"/>
                  <a:pt x="844338" y="1278664"/>
                </a:cubicBezTo>
                <a:close/>
                <a:moveTo>
                  <a:pt x="296754" y="1249118"/>
                </a:moveTo>
                <a:cubicBezTo>
                  <a:pt x="299324" y="1247512"/>
                  <a:pt x="303178" y="1246227"/>
                  <a:pt x="305426" y="1249439"/>
                </a:cubicBezTo>
                <a:cubicBezTo>
                  <a:pt x="307353" y="1252008"/>
                  <a:pt x="304462" y="1254256"/>
                  <a:pt x="302856" y="1256183"/>
                </a:cubicBezTo>
                <a:cubicBezTo>
                  <a:pt x="292900" y="1267103"/>
                  <a:pt x="289047" y="1281234"/>
                  <a:pt x="284550" y="1295044"/>
                </a:cubicBezTo>
                <a:cubicBezTo>
                  <a:pt x="281017" y="1305642"/>
                  <a:pt x="275236" y="1313993"/>
                  <a:pt x="267207" y="1321058"/>
                </a:cubicBezTo>
                <a:cubicBezTo>
                  <a:pt x="253397" y="1333262"/>
                  <a:pt x="242799" y="1348036"/>
                  <a:pt x="231558" y="1362167"/>
                </a:cubicBezTo>
                <a:cubicBezTo>
                  <a:pt x="219996" y="1377261"/>
                  <a:pt x="206507" y="1390750"/>
                  <a:pt x="194303" y="1405203"/>
                </a:cubicBezTo>
                <a:cubicBezTo>
                  <a:pt x="193661" y="1404560"/>
                  <a:pt x="193019" y="1404239"/>
                  <a:pt x="192376" y="1403597"/>
                </a:cubicBezTo>
                <a:cubicBezTo>
                  <a:pt x="198800" y="1395568"/>
                  <a:pt x="204580" y="1386896"/>
                  <a:pt x="211646" y="1379510"/>
                </a:cubicBezTo>
                <a:cubicBezTo>
                  <a:pt x="228989" y="1361525"/>
                  <a:pt x="243120" y="1341291"/>
                  <a:pt x="255967" y="1320095"/>
                </a:cubicBezTo>
                <a:cubicBezTo>
                  <a:pt x="258536" y="1315920"/>
                  <a:pt x="261105" y="1311744"/>
                  <a:pt x="264959" y="1309496"/>
                </a:cubicBezTo>
                <a:cubicBezTo>
                  <a:pt x="273631" y="1304679"/>
                  <a:pt x="276200" y="1297292"/>
                  <a:pt x="278127" y="1288621"/>
                </a:cubicBezTo>
                <a:cubicBezTo>
                  <a:pt x="278769" y="1286051"/>
                  <a:pt x="279412" y="1283161"/>
                  <a:pt x="276521" y="1281555"/>
                </a:cubicBezTo>
                <a:cubicBezTo>
                  <a:pt x="273952" y="1280270"/>
                  <a:pt x="272025" y="1282197"/>
                  <a:pt x="270419" y="1283803"/>
                </a:cubicBezTo>
                <a:cubicBezTo>
                  <a:pt x="261105" y="1291190"/>
                  <a:pt x="254361" y="1300825"/>
                  <a:pt x="246974" y="1309817"/>
                </a:cubicBezTo>
                <a:cubicBezTo>
                  <a:pt x="237339" y="1321379"/>
                  <a:pt x="231237" y="1334868"/>
                  <a:pt x="223850" y="1347714"/>
                </a:cubicBezTo>
                <a:cubicBezTo>
                  <a:pt x="221602" y="1351568"/>
                  <a:pt x="218391" y="1355101"/>
                  <a:pt x="215179" y="1357349"/>
                </a:cubicBezTo>
                <a:cubicBezTo>
                  <a:pt x="201369" y="1367306"/>
                  <a:pt x="194303" y="1382400"/>
                  <a:pt x="184990" y="1395568"/>
                </a:cubicBezTo>
                <a:cubicBezTo>
                  <a:pt x="181778" y="1400385"/>
                  <a:pt x="176639" y="1402633"/>
                  <a:pt x="173107" y="1406487"/>
                </a:cubicBezTo>
                <a:cubicBezTo>
                  <a:pt x="160902" y="1419655"/>
                  <a:pt x="151267" y="1435071"/>
                  <a:pt x="136173" y="1445669"/>
                </a:cubicBezTo>
                <a:cubicBezTo>
                  <a:pt x="122363" y="1455304"/>
                  <a:pt x="108874" y="1455304"/>
                  <a:pt x="94743" y="1448239"/>
                </a:cubicBezTo>
                <a:cubicBezTo>
                  <a:pt x="69371" y="1435392"/>
                  <a:pt x="69371" y="1422867"/>
                  <a:pt x="71619" y="1398779"/>
                </a:cubicBezTo>
                <a:cubicBezTo>
                  <a:pt x="73225" y="1379831"/>
                  <a:pt x="83502" y="1364094"/>
                  <a:pt x="91531" y="1347714"/>
                </a:cubicBezTo>
                <a:cubicBezTo>
                  <a:pt x="92816" y="1344824"/>
                  <a:pt x="95064" y="1342576"/>
                  <a:pt x="94743" y="1339043"/>
                </a:cubicBezTo>
                <a:cubicBezTo>
                  <a:pt x="94422" y="1335510"/>
                  <a:pt x="96670" y="1331978"/>
                  <a:pt x="99239" y="1331014"/>
                </a:cubicBezTo>
                <a:cubicBezTo>
                  <a:pt x="107911" y="1327802"/>
                  <a:pt x="111765" y="1319131"/>
                  <a:pt x="119472" y="1314956"/>
                </a:cubicBezTo>
                <a:cubicBezTo>
                  <a:pt x="113049" y="1324912"/>
                  <a:pt x="106626" y="1335510"/>
                  <a:pt x="99239" y="1344824"/>
                </a:cubicBezTo>
                <a:cubicBezTo>
                  <a:pt x="93779" y="1351890"/>
                  <a:pt x="90568" y="1360561"/>
                  <a:pt x="86072" y="1368590"/>
                </a:cubicBezTo>
                <a:cubicBezTo>
                  <a:pt x="79648" y="1379510"/>
                  <a:pt x="76758" y="1391714"/>
                  <a:pt x="73867" y="1403918"/>
                </a:cubicBezTo>
                <a:cubicBezTo>
                  <a:pt x="70013" y="1421261"/>
                  <a:pt x="80612" y="1439246"/>
                  <a:pt x="97312" y="1445027"/>
                </a:cubicBezTo>
                <a:cubicBezTo>
                  <a:pt x="113370" y="1450486"/>
                  <a:pt x="126217" y="1447596"/>
                  <a:pt x="138742" y="1435713"/>
                </a:cubicBezTo>
                <a:cubicBezTo>
                  <a:pt x="162508" y="1413232"/>
                  <a:pt x="180493" y="1386896"/>
                  <a:pt x="197836" y="1359276"/>
                </a:cubicBezTo>
                <a:cubicBezTo>
                  <a:pt x="209398" y="1341291"/>
                  <a:pt x="224814" y="1325875"/>
                  <a:pt x="238303" y="1309175"/>
                </a:cubicBezTo>
                <a:cubicBezTo>
                  <a:pt x="251792" y="1292796"/>
                  <a:pt x="269455" y="1280913"/>
                  <a:pt x="281017" y="1263249"/>
                </a:cubicBezTo>
                <a:cubicBezTo>
                  <a:pt x="284871" y="1257468"/>
                  <a:pt x="290652" y="1252972"/>
                  <a:pt x="296754" y="1249118"/>
                </a:cubicBezTo>
                <a:close/>
                <a:moveTo>
                  <a:pt x="1200829" y="1247190"/>
                </a:moveTo>
                <a:cubicBezTo>
                  <a:pt x="1208537" y="1255219"/>
                  <a:pt x="1219456" y="1260679"/>
                  <a:pt x="1224273" y="1271598"/>
                </a:cubicBezTo>
                <a:cubicBezTo>
                  <a:pt x="1217529" y="1262285"/>
                  <a:pt x="1205968" y="1257788"/>
                  <a:pt x="1200829" y="1247190"/>
                </a:cubicBezTo>
                <a:close/>
                <a:moveTo>
                  <a:pt x="525744" y="1245584"/>
                </a:moveTo>
                <a:cubicBezTo>
                  <a:pt x="527671" y="1246548"/>
                  <a:pt x="528956" y="1247511"/>
                  <a:pt x="527992" y="1249438"/>
                </a:cubicBezTo>
                <a:cubicBezTo>
                  <a:pt x="527350" y="1251044"/>
                  <a:pt x="526386" y="1252649"/>
                  <a:pt x="524459" y="1252649"/>
                </a:cubicBezTo>
                <a:cubicBezTo>
                  <a:pt x="522211" y="1252649"/>
                  <a:pt x="521569" y="1251044"/>
                  <a:pt x="521569" y="1249117"/>
                </a:cubicBezTo>
                <a:cubicBezTo>
                  <a:pt x="522211" y="1247190"/>
                  <a:pt x="523817" y="1245905"/>
                  <a:pt x="525744" y="1245584"/>
                </a:cubicBezTo>
                <a:close/>
                <a:moveTo>
                  <a:pt x="569743" y="1244621"/>
                </a:moveTo>
                <a:cubicBezTo>
                  <a:pt x="569422" y="1256504"/>
                  <a:pt x="571349" y="1268066"/>
                  <a:pt x="569101" y="1282197"/>
                </a:cubicBezTo>
                <a:cubicBezTo>
                  <a:pt x="574239" y="1273847"/>
                  <a:pt x="573597" y="1265818"/>
                  <a:pt x="579378" y="1260358"/>
                </a:cubicBezTo>
                <a:cubicBezTo>
                  <a:pt x="584517" y="1263891"/>
                  <a:pt x="583553" y="1269351"/>
                  <a:pt x="585159" y="1274489"/>
                </a:cubicBezTo>
                <a:cubicBezTo>
                  <a:pt x="587086" y="1281234"/>
                  <a:pt x="585801" y="1289263"/>
                  <a:pt x="593831" y="1293117"/>
                </a:cubicBezTo>
                <a:lnTo>
                  <a:pt x="593836" y="1293120"/>
                </a:lnTo>
                <a:lnTo>
                  <a:pt x="615027" y="1272562"/>
                </a:lnTo>
                <a:cubicBezTo>
                  <a:pt x="616312" y="1271278"/>
                  <a:pt x="616954" y="1268708"/>
                  <a:pt x="620808" y="1269030"/>
                </a:cubicBezTo>
                <a:lnTo>
                  <a:pt x="597363" y="1295365"/>
                </a:lnTo>
                <a:lnTo>
                  <a:pt x="597364" y="1295365"/>
                </a:lnTo>
                <a:cubicBezTo>
                  <a:pt x="592867" y="1301146"/>
                  <a:pt x="586444" y="1304358"/>
                  <a:pt x="579699" y="1306605"/>
                </a:cubicBezTo>
                <a:cubicBezTo>
                  <a:pt x="574882" y="1308532"/>
                  <a:pt x="570064" y="1310138"/>
                  <a:pt x="566531" y="1303715"/>
                </a:cubicBezTo>
                <a:cubicBezTo>
                  <a:pt x="563641" y="1317525"/>
                  <a:pt x="560750" y="1330051"/>
                  <a:pt x="557860" y="1342897"/>
                </a:cubicBezTo>
                <a:cubicBezTo>
                  <a:pt x="558502" y="1326518"/>
                  <a:pt x="555612" y="1309496"/>
                  <a:pt x="564283" y="1293759"/>
                </a:cubicBezTo>
                <a:cubicBezTo>
                  <a:pt x="566853" y="1289263"/>
                  <a:pt x="566210" y="1282839"/>
                  <a:pt x="566531" y="1277380"/>
                </a:cubicBezTo>
                <a:cubicBezTo>
                  <a:pt x="567495" y="1266460"/>
                  <a:pt x="568137" y="1255541"/>
                  <a:pt x="569743" y="1244621"/>
                </a:cubicBezTo>
                <a:close/>
                <a:moveTo>
                  <a:pt x="646181" y="1243015"/>
                </a:moveTo>
                <a:cubicBezTo>
                  <a:pt x="647144" y="1243978"/>
                  <a:pt x="648429" y="1245905"/>
                  <a:pt x="648108" y="1246869"/>
                </a:cubicBezTo>
                <a:cubicBezTo>
                  <a:pt x="646502" y="1250401"/>
                  <a:pt x="645217" y="1246226"/>
                  <a:pt x="643291" y="1246547"/>
                </a:cubicBezTo>
                <a:cubicBezTo>
                  <a:pt x="640079" y="1247190"/>
                  <a:pt x="638794" y="1250080"/>
                  <a:pt x="636546" y="1252007"/>
                </a:cubicBezTo>
                <a:cubicBezTo>
                  <a:pt x="634298" y="1253613"/>
                  <a:pt x="632371" y="1256182"/>
                  <a:pt x="630444" y="1258752"/>
                </a:cubicBezTo>
                <a:cubicBezTo>
                  <a:pt x="630765" y="1250723"/>
                  <a:pt x="635583" y="1246869"/>
                  <a:pt x="640721" y="1243336"/>
                </a:cubicBezTo>
                <a:cubicBezTo>
                  <a:pt x="642648" y="1242051"/>
                  <a:pt x="644254" y="1241088"/>
                  <a:pt x="646181" y="1243015"/>
                </a:cubicBezTo>
                <a:close/>
                <a:moveTo>
                  <a:pt x="1045064" y="1240125"/>
                </a:moveTo>
                <a:cubicBezTo>
                  <a:pt x="1047954" y="1240446"/>
                  <a:pt x="1049239" y="1242052"/>
                  <a:pt x="1049239" y="1244621"/>
                </a:cubicBezTo>
                <a:cubicBezTo>
                  <a:pt x="1049239" y="1246869"/>
                  <a:pt x="1047633" y="1248475"/>
                  <a:pt x="1045385" y="1248154"/>
                </a:cubicBezTo>
                <a:cubicBezTo>
                  <a:pt x="1043458" y="1248154"/>
                  <a:pt x="1041210" y="1247190"/>
                  <a:pt x="1041210" y="1244621"/>
                </a:cubicBezTo>
                <a:cubicBezTo>
                  <a:pt x="1041210" y="1242373"/>
                  <a:pt x="1042816" y="1240767"/>
                  <a:pt x="1045064" y="1240125"/>
                </a:cubicBezTo>
                <a:close/>
                <a:moveTo>
                  <a:pt x="1142057" y="1233701"/>
                </a:moveTo>
                <a:cubicBezTo>
                  <a:pt x="1143984" y="1231453"/>
                  <a:pt x="1147838" y="1232738"/>
                  <a:pt x="1148480" y="1233701"/>
                </a:cubicBezTo>
                <a:cubicBezTo>
                  <a:pt x="1155225" y="1245584"/>
                  <a:pt x="1169356" y="1249439"/>
                  <a:pt x="1177064" y="1260037"/>
                </a:cubicBezTo>
                <a:cubicBezTo>
                  <a:pt x="1177706" y="1261001"/>
                  <a:pt x="1178348" y="1261964"/>
                  <a:pt x="1176743" y="1263891"/>
                </a:cubicBezTo>
                <a:cubicBezTo>
                  <a:pt x="1167429" y="1253292"/>
                  <a:pt x="1151692" y="1251687"/>
                  <a:pt x="1143984" y="1238840"/>
                </a:cubicBezTo>
                <a:cubicBezTo>
                  <a:pt x="1143020" y="1237234"/>
                  <a:pt x="1140451" y="1235628"/>
                  <a:pt x="1142057" y="1233701"/>
                </a:cubicBezTo>
                <a:close/>
                <a:moveTo>
                  <a:pt x="1076218" y="1231454"/>
                </a:moveTo>
                <a:lnTo>
                  <a:pt x="1086151" y="1239835"/>
                </a:lnTo>
                <a:lnTo>
                  <a:pt x="1086174" y="1239804"/>
                </a:lnTo>
                <a:lnTo>
                  <a:pt x="1086312" y="1239971"/>
                </a:lnTo>
                <a:lnTo>
                  <a:pt x="1086495" y="1240126"/>
                </a:lnTo>
                <a:lnTo>
                  <a:pt x="1086461" y="1240152"/>
                </a:lnTo>
                <a:lnTo>
                  <a:pt x="1096772" y="1252651"/>
                </a:lnTo>
                <a:cubicBezTo>
                  <a:pt x="1091313" y="1250403"/>
                  <a:pt x="1088101" y="1245906"/>
                  <a:pt x="1085210" y="1241089"/>
                </a:cubicBezTo>
                <a:lnTo>
                  <a:pt x="1085210" y="1241089"/>
                </a:lnTo>
                <a:close/>
                <a:moveTo>
                  <a:pt x="1056306" y="1213147"/>
                </a:moveTo>
                <a:cubicBezTo>
                  <a:pt x="1060802" y="1213789"/>
                  <a:pt x="1063051" y="1217322"/>
                  <a:pt x="1066904" y="1220212"/>
                </a:cubicBezTo>
                <a:cubicBezTo>
                  <a:pt x="1059196" y="1222461"/>
                  <a:pt x="1058875" y="1216359"/>
                  <a:pt x="1056306" y="1213147"/>
                </a:cubicBezTo>
                <a:close/>
                <a:moveTo>
                  <a:pt x="1143983" y="1196125"/>
                </a:moveTo>
                <a:cubicBezTo>
                  <a:pt x="1153618" y="1196447"/>
                  <a:pt x="1157793" y="1200622"/>
                  <a:pt x="1157793" y="1211541"/>
                </a:cubicBezTo>
                <a:cubicBezTo>
                  <a:pt x="1159720" y="1218928"/>
                  <a:pt x="1154903" y="1221497"/>
                  <a:pt x="1147516" y="1222140"/>
                </a:cubicBezTo>
                <a:cubicBezTo>
                  <a:pt x="1140451" y="1222461"/>
                  <a:pt x="1130816" y="1212826"/>
                  <a:pt x="1132421" y="1205760"/>
                </a:cubicBezTo>
                <a:cubicBezTo>
                  <a:pt x="1133706" y="1200622"/>
                  <a:pt x="1136918" y="1195804"/>
                  <a:pt x="1143983" y="1196125"/>
                </a:cubicBezTo>
                <a:close/>
                <a:moveTo>
                  <a:pt x="188843" y="1185166"/>
                </a:moveTo>
                <a:cubicBezTo>
                  <a:pt x="190770" y="1184484"/>
                  <a:pt x="192536" y="1184403"/>
                  <a:pt x="193660" y="1186812"/>
                </a:cubicBezTo>
                <a:cubicBezTo>
                  <a:pt x="195908" y="1190987"/>
                  <a:pt x="190127" y="1192914"/>
                  <a:pt x="187558" y="1195162"/>
                </a:cubicBezTo>
                <a:cubicBezTo>
                  <a:pt x="175033" y="1203833"/>
                  <a:pt x="162507" y="1212505"/>
                  <a:pt x="149661" y="1221176"/>
                </a:cubicBezTo>
                <a:cubicBezTo>
                  <a:pt x="144201" y="1224709"/>
                  <a:pt x="139384" y="1230169"/>
                  <a:pt x="140668" y="1236271"/>
                </a:cubicBezTo>
                <a:cubicBezTo>
                  <a:pt x="141311" y="1239161"/>
                  <a:pt x="143639" y="1239884"/>
                  <a:pt x="146369" y="1240125"/>
                </a:cubicBezTo>
                <a:lnTo>
                  <a:pt x="154251" y="1241062"/>
                </a:lnTo>
                <a:lnTo>
                  <a:pt x="155122" y="1240767"/>
                </a:lnTo>
                <a:cubicBezTo>
                  <a:pt x="158976" y="1239804"/>
                  <a:pt x="163151" y="1239804"/>
                  <a:pt x="167326" y="1239482"/>
                </a:cubicBezTo>
                <a:cubicBezTo>
                  <a:pt x="177604" y="1238519"/>
                  <a:pt x="188523" y="1239482"/>
                  <a:pt x="196874" y="1231132"/>
                </a:cubicBezTo>
                <a:cubicBezTo>
                  <a:pt x="179531" y="1254898"/>
                  <a:pt x="158012" y="1274168"/>
                  <a:pt x="138100" y="1295043"/>
                </a:cubicBezTo>
                <a:cubicBezTo>
                  <a:pt x="143881" y="1285088"/>
                  <a:pt x="151910" y="1276416"/>
                  <a:pt x="159939" y="1268387"/>
                </a:cubicBezTo>
                <a:cubicBezTo>
                  <a:pt x="166684" y="1261964"/>
                  <a:pt x="171501" y="1253614"/>
                  <a:pt x="178888" y="1247833"/>
                </a:cubicBezTo>
                <a:cubicBezTo>
                  <a:pt x="180173" y="1246869"/>
                  <a:pt x="181458" y="1245263"/>
                  <a:pt x="180494" y="1243336"/>
                </a:cubicBezTo>
                <a:cubicBezTo>
                  <a:pt x="179209" y="1241409"/>
                  <a:pt x="177282" y="1242373"/>
                  <a:pt x="175677" y="1242373"/>
                </a:cubicBezTo>
                <a:cubicBezTo>
                  <a:pt x="170217" y="1242052"/>
                  <a:pt x="164918" y="1243176"/>
                  <a:pt x="159699" y="1243858"/>
                </a:cubicBezTo>
                <a:lnTo>
                  <a:pt x="150634" y="1243177"/>
                </a:lnTo>
                <a:lnTo>
                  <a:pt x="149380" y="1243859"/>
                </a:lnTo>
                <a:cubicBezTo>
                  <a:pt x="147493" y="1243738"/>
                  <a:pt x="145486" y="1243016"/>
                  <a:pt x="143559" y="1243016"/>
                </a:cubicBezTo>
                <a:cubicBezTo>
                  <a:pt x="135209" y="1241089"/>
                  <a:pt x="127822" y="1243337"/>
                  <a:pt x="119793" y="1247191"/>
                </a:cubicBezTo>
                <a:cubicBezTo>
                  <a:pt x="110800" y="1251366"/>
                  <a:pt x="101165" y="1254256"/>
                  <a:pt x="91531" y="1256183"/>
                </a:cubicBezTo>
                <a:cubicBezTo>
                  <a:pt x="85428" y="1257468"/>
                  <a:pt x="80932" y="1261001"/>
                  <a:pt x="76436" y="1264533"/>
                </a:cubicBezTo>
                <a:lnTo>
                  <a:pt x="41868" y="1288417"/>
                </a:lnTo>
                <a:lnTo>
                  <a:pt x="42072" y="1288621"/>
                </a:lnTo>
                <a:cubicBezTo>
                  <a:pt x="29226" y="1297935"/>
                  <a:pt x="15095" y="1304679"/>
                  <a:pt x="0" y="1309817"/>
                </a:cubicBezTo>
                <a:lnTo>
                  <a:pt x="40145" y="1286694"/>
                </a:lnTo>
                <a:lnTo>
                  <a:pt x="40145" y="1286694"/>
                </a:lnTo>
                <a:cubicBezTo>
                  <a:pt x="57808" y="1276737"/>
                  <a:pt x="73545" y="1263891"/>
                  <a:pt x="85750" y="1247512"/>
                </a:cubicBezTo>
                <a:cubicBezTo>
                  <a:pt x="97954" y="1231132"/>
                  <a:pt x="114654" y="1224709"/>
                  <a:pt x="132318" y="1219250"/>
                </a:cubicBezTo>
                <a:cubicBezTo>
                  <a:pt x="134887" y="1218286"/>
                  <a:pt x="137136" y="1217323"/>
                  <a:pt x="139063" y="1215717"/>
                </a:cubicBezTo>
                <a:cubicBezTo>
                  <a:pt x="152230" y="1204476"/>
                  <a:pt x="167646" y="1196447"/>
                  <a:pt x="182419" y="1187454"/>
                </a:cubicBezTo>
                <a:cubicBezTo>
                  <a:pt x="182741" y="1187454"/>
                  <a:pt x="183062" y="1187133"/>
                  <a:pt x="183062" y="1187133"/>
                </a:cubicBezTo>
                <a:cubicBezTo>
                  <a:pt x="184828" y="1187133"/>
                  <a:pt x="186916" y="1185849"/>
                  <a:pt x="188843" y="1185166"/>
                </a:cubicBezTo>
                <a:close/>
                <a:moveTo>
                  <a:pt x="518999" y="1177819"/>
                </a:moveTo>
                <a:cubicBezTo>
                  <a:pt x="519320" y="1177498"/>
                  <a:pt x="520926" y="1178461"/>
                  <a:pt x="520926" y="1179104"/>
                </a:cubicBezTo>
                <a:cubicBezTo>
                  <a:pt x="521568" y="1181994"/>
                  <a:pt x="519320" y="1183921"/>
                  <a:pt x="517715" y="1185848"/>
                </a:cubicBezTo>
                <a:cubicBezTo>
                  <a:pt x="517394" y="1186491"/>
                  <a:pt x="516752" y="1187133"/>
                  <a:pt x="516109" y="1187775"/>
                </a:cubicBezTo>
                <a:lnTo>
                  <a:pt x="516099" y="1187736"/>
                </a:lnTo>
                <a:lnTo>
                  <a:pt x="515867" y="1195885"/>
                </a:lnTo>
                <a:cubicBezTo>
                  <a:pt x="514341" y="1198454"/>
                  <a:pt x="512094" y="1201104"/>
                  <a:pt x="511291" y="1204797"/>
                </a:cubicBezTo>
                <a:lnTo>
                  <a:pt x="516066" y="1187603"/>
                </a:lnTo>
                <a:lnTo>
                  <a:pt x="515467" y="1185206"/>
                </a:lnTo>
                <a:cubicBezTo>
                  <a:pt x="515146" y="1181994"/>
                  <a:pt x="515788" y="1179425"/>
                  <a:pt x="518999" y="1177819"/>
                </a:cubicBezTo>
                <a:close/>
                <a:moveTo>
                  <a:pt x="63912" y="1168185"/>
                </a:moveTo>
                <a:cubicBezTo>
                  <a:pt x="61342" y="1171397"/>
                  <a:pt x="59415" y="1173324"/>
                  <a:pt x="57488" y="1175572"/>
                </a:cubicBezTo>
                <a:cubicBezTo>
                  <a:pt x="55561" y="1178141"/>
                  <a:pt x="52671" y="1178783"/>
                  <a:pt x="51065" y="1175893"/>
                </a:cubicBezTo>
                <a:cubicBezTo>
                  <a:pt x="49459" y="1173324"/>
                  <a:pt x="52028" y="1171397"/>
                  <a:pt x="53955" y="1170433"/>
                </a:cubicBezTo>
                <a:cubicBezTo>
                  <a:pt x="56525" y="1169470"/>
                  <a:pt x="59737" y="1169149"/>
                  <a:pt x="63912" y="1168185"/>
                </a:cubicBezTo>
                <a:close/>
                <a:moveTo>
                  <a:pt x="850520" y="1163608"/>
                </a:moveTo>
                <a:cubicBezTo>
                  <a:pt x="848433" y="1164732"/>
                  <a:pt x="847389" y="1167542"/>
                  <a:pt x="847228" y="1172359"/>
                </a:cubicBezTo>
                <a:cubicBezTo>
                  <a:pt x="846907" y="1193235"/>
                  <a:pt x="848192" y="1214111"/>
                  <a:pt x="843696" y="1234986"/>
                </a:cubicBezTo>
                <a:cubicBezTo>
                  <a:pt x="842090" y="1241409"/>
                  <a:pt x="844659" y="1246869"/>
                  <a:pt x="849798" y="1250402"/>
                </a:cubicBezTo>
                <a:cubicBezTo>
                  <a:pt x="858469" y="1255220"/>
                  <a:pt x="863608" y="1263570"/>
                  <a:pt x="869710" y="1270956"/>
                </a:cubicBezTo>
                <a:cubicBezTo>
                  <a:pt x="870031" y="1273526"/>
                  <a:pt x="873564" y="1271920"/>
                  <a:pt x="874206" y="1274168"/>
                </a:cubicBezTo>
                <a:cubicBezTo>
                  <a:pt x="874848" y="1277700"/>
                  <a:pt x="875169" y="1278343"/>
                  <a:pt x="877738" y="1277058"/>
                </a:cubicBezTo>
                <a:cubicBezTo>
                  <a:pt x="878381" y="1277058"/>
                  <a:pt x="879344" y="1276738"/>
                  <a:pt x="879986" y="1276095"/>
                </a:cubicBezTo>
                <a:cubicBezTo>
                  <a:pt x="880950" y="1272884"/>
                  <a:pt x="883520" y="1273526"/>
                  <a:pt x="886089" y="1272562"/>
                </a:cubicBezTo>
                <a:cubicBezTo>
                  <a:pt x="890907" y="1270635"/>
                  <a:pt x="897329" y="1269030"/>
                  <a:pt x="895081" y="1261321"/>
                </a:cubicBezTo>
                <a:cubicBezTo>
                  <a:pt x="891228" y="1247833"/>
                  <a:pt x="891870" y="1234665"/>
                  <a:pt x="894761" y="1220855"/>
                </a:cubicBezTo>
                <a:cubicBezTo>
                  <a:pt x="896045" y="1214111"/>
                  <a:pt x="898935" y="1206403"/>
                  <a:pt x="892191" y="1200300"/>
                </a:cubicBezTo>
                <a:cubicBezTo>
                  <a:pt x="888659" y="1197089"/>
                  <a:pt x="885446" y="1193877"/>
                  <a:pt x="882556" y="1189060"/>
                </a:cubicBezTo>
                <a:cubicBezTo>
                  <a:pt x="877417" y="1179746"/>
                  <a:pt x="870994" y="1170111"/>
                  <a:pt x="860074" y="1164972"/>
                </a:cubicBezTo>
                <a:cubicBezTo>
                  <a:pt x="855739" y="1163046"/>
                  <a:pt x="852608" y="1162483"/>
                  <a:pt x="850520" y="1163608"/>
                </a:cubicBezTo>
                <a:close/>
                <a:moveTo>
                  <a:pt x="588283" y="1161098"/>
                </a:moveTo>
                <a:lnTo>
                  <a:pt x="588243" y="1161232"/>
                </a:lnTo>
                <a:lnTo>
                  <a:pt x="588310" y="1161173"/>
                </a:lnTo>
                <a:close/>
                <a:moveTo>
                  <a:pt x="764529" y="1156462"/>
                </a:moveTo>
                <a:cubicBezTo>
                  <a:pt x="761478" y="1155900"/>
                  <a:pt x="758266" y="1156141"/>
                  <a:pt x="755054" y="1157586"/>
                </a:cubicBezTo>
                <a:lnTo>
                  <a:pt x="754827" y="1157894"/>
                </a:lnTo>
                <a:lnTo>
                  <a:pt x="754733" y="1157907"/>
                </a:lnTo>
                <a:cubicBezTo>
                  <a:pt x="749274" y="1160797"/>
                  <a:pt x="750237" y="1165615"/>
                  <a:pt x="752806" y="1170111"/>
                </a:cubicBezTo>
                <a:cubicBezTo>
                  <a:pt x="751200" y="1177498"/>
                  <a:pt x="752164" y="1184884"/>
                  <a:pt x="756339" y="1191629"/>
                </a:cubicBezTo>
                <a:cubicBezTo>
                  <a:pt x="760193" y="1196125"/>
                  <a:pt x="765332" y="1197410"/>
                  <a:pt x="771113" y="1196125"/>
                </a:cubicBezTo>
                <a:cubicBezTo>
                  <a:pt x="773842" y="1195483"/>
                  <a:pt x="776653" y="1194439"/>
                  <a:pt x="778700" y="1192794"/>
                </a:cubicBezTo>
                <a:lnTo>
                  <a:pt x="778824" y="1192506"/>
                </a:lnTo>
                <a:lnTo>
                  <a:pt x="778901" y="1192472"/>
                </a:lnTo>
                <a:cubicBezTo>
                  <a:pt x="780908" y="1190827"/>
                  <a:pt x="782193" y="1188579"/>
                  <a:pt x="782032" y="1185527"/>
                </a:cubicBezTo>
                <a:cubicBezTo>
                  <a:pt x="781711" y="1180388"/>
                  <a:pt x="781390" y="1174608"/>
                  <a:pt x="777857" y="1169790"/>
                </a:cubicBezTo>
                <a:cubicBezTo>
                  <a:pt x="778499" y="1165615"/>
                  <a:pt x="775609" y="1162082"/>
                  <a:pt x="773039" y="1160155"/>
                </a:cubicBezTo>
                <a:cubicBezTo>
                  <a:pt x="770471" y="1158389"/>
                  <a:pt x="767580" y="1157024"/>
                  <a:pt x="764529" y="1156462"/>
                </a:cubicBezTo>
                <a:close/>
                <a:moveTo>
                  <a:pt x="1045065" y="1155658"/>
                </a:moveTo>
                <a:cubicBezTo>
                  <a:pt x="1055664" y="1158870"/>
                  <a:pt x="1065299" y="1164651"/>
                  <a:pt x="1074934" y="1170111"/>
                </a:cubicBezTo>
                <a:cubicBezTo>
                  <a:pt x="1062408" y="1173323"/>
                  <a:pt x="1054058" y="1164972"/>
                  <a:pt x="1044744" y="1159512"/>
                </a:cubicBezTo>
                <a:cubicBezTo>
                  <a:pt x="1042817" y="1158549"/>
                  <a:pt x="1044423" y="1156943"/>
                  <a:pt x="1045065" y="1155658"/>
                </a:cubicBezTo>
                <a:close/>
                <a:moveTo>
                  <a:pt x="89604" y="1155338"/>
                </a:moveTo>
                <a:cubicBezTo>
                  <a:pt x="87356" y="1161119"/>
                  <a:pt x="83181" y="1162403"/>
                  <a:pt x="77721" y="1162082"/>
                </a:cubicBezTo>
                <a:cubicBezTo>
                  <a:pt x="80612" y="1159192"/>
                  <a:pt x="82539" y="1154696"/>
                  <a:pt x="89604" y="1155338"/>
                </a:cubicBezTo>
                <a:close/>
                <a:moveTo>
                  <a:pt x="583491" y="1149078"/>
                </a:moveTo>
                <a:lnTo>
                  <a:pt x="583454" y="1149137"/>
                </a:lnTo>
                <a:lnTo>
                  <a:pt x="588304" y="1153987"/>
                </a:lnTo>
                <a:lnTo>
                  <a:pt x="588352" y="1153729"/>
                </a:lnTo>
                <a:close/>
                <a:moveTo>
                  <a:pt x="875169" y="1144418"/>
                </a:moveTo>
                <a:cubicBezTo>
                  <a:pt x="874848" y="1144739"/>
                  <a:pt x="873884" y="1145382"/>
                  <a:pt x="873884" y="1145382"/>
                </a:cubicBezTo>
                <a:cubicBezTo>
                  <a:pt x="876132" y="1148914"/>
                  <a:pt x="870994" y="1152126"/>
                  <a:pt x="873884" y="1155338"/>
                </a:cubicBezTo>
                <a:cubicBezTo>
                  <a:pt x="877096" y="1160155"/>
                  <a:pt x="882556" y="1161118"/>
                  <a:pt x="887695" y="1162403"/>
                </a:cubicBezTo>
                <a:cubicBezTo>
                  <a:pt x="889301" y="1162724"/>
                  <a:pt x="891549" y="1163608"/>
                  <a:pt x="893315" y="1163688"/>
                </a:cubicBezTo>
                <a:lnTo>
                  <a:pt x="893380" y="1163604"/>
                </a:lnTo>
                <a:lnTo>
                  <a:pt x="893756" y="1163688"/>
                </a:lnTo>
                <a:cubicBezTo>
                  <a:pt x="895563" y="1163769"/>
                  <a:pt x="896848" y="1163046"/>
                  <a:pt x="896367" y="1160155"/>
                </a:cubicBezTo>
                <a:cubicBezTo>
                  <a:pt x="895724" y="1155659"/>
                  <a:pt x="893797" y="1149557"/>
                  <a:pt x="889301" y="1146024"/>
                </a:cubicBezTo>
                <a:lnTo>
                  <a:pt x="888991" y="1146047"/>
                </a:lnTo>
                <a:lnTo>
                  <a:pt x="888979" y="1146024"/>
                </a:lnTo>
                <a:lnTo>
                  <a:pt x="888319" y="1146098"/>
                </a:lnTo>
                <a:lnTo>
                  <a:pt x="882395" y="1146546"/>
                </a:lnTo>
                <a:cubicBezTo>
                  <a:pt x="879906" y="1147389"/>
                  <a:pt x="877417" y="1147791"/>
                  <a:pt x="875490" y="1144418"/>
                </a:cubicBezTo>
                <a:lnTo>
                  <a:pt x="875392" y="1144492"/>
                </a:lnTo>
                <a:close/>
                <a:moveTo>
                  <a:pt x="1099341" y="1137995"/>
                </a:moveTo>
                <a:cubicBezTo>
                  <a:pt x="1102874" y="1137674"/>
                  <a:pt x="1103837" y="1141528"/>
                  <a:pt x="1104159" y="1144419"/>
                </a:cubicBezTo>
                <a:cubicBezTo>
                  <a:pt x="1104159" y="1147630"/>
                  <a:pt x="1102874" y="1150842"/>
                  <a:pt x="1099020" y="1151806"/>
                </a:cubicBezTo>
                <a:cubicBezTo>
                  <a:pt x="1094524" y="1150842"/>
                  <a:pt x="1092597" y="1146988"/>
                  <a:pt x="1092275" y="1143455"/>
                </a:cubicBezTo>
                <a:cubicBezTo>
                  <a:pt x="1091954" y="1139601"/>
                  <a:pt x="1096451" y="1138316"/>
                  <a:pt x="1099341" y="1137995"/>
                </a:cubicBezTo>
                <a:close/>
                <a:moveTo>
                  <a:pt x="1146232" y="1134462"/>
                </a:moveTo>
                <a:cubicBezTo>
                  <a:pt x="1148801" y="1132856"/>
                  <a:pt x="1151050" y="1134462"/>
                  <a:pt x="1152655" y="1136068"/>
                </a:cubicBezTo>
                <a:cubicBezTo>
                  <a:pt x="1163254" y="1148593"/>
                  <a:pt x="1177063" y="1157586"/>
                  <a:pt x="1189589" y="1167863"/>
                </a:cubicBezTo>
                <a:cubicBezTo>
                  <a:pt x="1192800" y="1170753"/>
                  <a:pt x="1192479" y="1177498"/>
                  <a:pt x="1194406" y="1183600"/>
                </a:cubicBezTo>
                <a:cubicBezTo>
                  <a:pt x="1185413" y="1177176"/>
                  <a:pt x="1179954" y="1168826"/>
                  <a:pt x="1173209" y="1162082"/>
                </a:cubicBezTo>
                <a:cubicBezTo>
                  <a:pt x="1169998" y="1158871"/>
                  <a:pt x="1165181" y="1154053"/>
                  <a:pt x="1159721" y="1160476"/>
                </a:cubicBezTo>
                <a:cubicBezTo>
                  <a:pt x="1158436" y="1161761"/>
                  <a:pt x="1156830" y="1160797"/>
                  <a:pt x="1155867" y="1159513"/>
                </a:cubicBezTo>
                <a:cubicBezTo>
                  <a:pt x="1151050" y="1154053"/>
                  <a:pt x="1147517" y="1147951"/>
                  <a:pt x="1144305" y="1141528"/>
                </a:cubicBezTo>
                <a:cubicBezTo>
                  <a:pt x="1143342" y="1139601"/>
                  <a:pt x="1143020" y="1136389"/>
                  <a:pt x="1146232" y="1134462"/>
                </a:cubicBezTo>
                <a:close/>
                <a:moveTo>
                  <a:pt x="592224" y="1133178"/>
                </a:moveTo>
                <a:lnTo>
                  <a:pt x="591210" y="1135043"/>
                </a:lnTo>
                <a:lnTo>
                  <a:pt x="591189" y="1138669"/>
                </a:lnTo>
                <a:close/>
                <a:moveTo>
                  <a:pt x="861038" y="1128360"/>
                </a:moveTo>
                <a:cubicBezTo>
                  <a:pt x="857826" y="1126754"/>
                  <a:pt x="856863" y="1130608"/>
                  <a:pt x="855578" y="1132535"/>
                </a:cubicBezTo>
                <a:lnTo>
                  <a:pt x="855653" y="1133042"/>
                </a:lnTo>
                <a:lnTo>
                  <a:pt x="855578" y="1133178"/>
                </a:lnTo>
                <a:cubicBezTo>
                  <a:pt x="852367" y="1138958"/>
                  <a:pt x="859754" y="1150520"/>
                  <a:pt x="866177" y="1151162"/>
                </a:cubicBezTo>
                <a:cubicBezTo>
                  <a:pt x="868425" y="1151162"/>
                  <a:pt x="869067" y="1150199"/>
                  <a:pt x="869388" y="1148593"/>
                </a:cubicBezTo>
                <a:lnTo>
                  <a:pt x="869172" y="1148124"/>
                </a:lnTo>
                <a:lnTo>
                  <a:pt x="869388" y="1147951"/>
                </a:lnTo>
                <a:cubicBezTo>
                  <a:pt x="869710" y="1146024"/>
                  <a:pt x="869710" y="1143776"/>
                  <a:pt x="867462" y="1143776"/>
                </a:cubicBezTo>
                <a:lnTo>
                  <a:pt x="862873" y="1141634"/>
                </a:lnTo>
                <a:lnTo>
                  <a:pt x="864571" y="1137032"/>
                </a:lnTo>
                <a:lnTo>
                  <a:pt x="864561" y="1136416"/>
                </a:lnTo>
                <a:lnTo>
                  <a:pt x="864571" y="1136389"/>
                </a:lnTo>
                <a:lnTo>
                  <a:pt x="864554" y="1135961"/>
                </a:lnTo>
                <a:lnTo>
                  <a:pt x="864491" y="1132054"/>
                </a:lnTo>
                <a:lnTo>
                  <a:pt x="864393" y="1131966"/>
                </a:lnTo>
                <a:lnTo>
                  <a:pt x="864370" y="1131411"/>
                </a:lnTo>
                <a:cubicBezTo>
                  <a:pt x="863607" y="1130046"/>
                  <a:pt x="862323" y="1129002"/>
                  <a:pt x="861038" y="1128360"/>
                </a:cubicBezTo>
                <a:close/>
                <a:moveTo>
                  <a:pt x="526065" y="1126754"/>
                </a:moveTo>
                <a:cubicBezTo>
                  <a:pt x="525423" y="1133499"/>
                  <a:pt x="525102" y="1140243"/>
                  <a:pt x="524781" y="1146988"/>
                </a:cubicBezTo>
                <a:cubicBezTo>
                  <a:pt x="524460" y="1149557"/>
                  <a:pt x="524138" y="1152126"/>
                  <a:pt x="521569" y="1152768"/>
                </a:cubicBezTo>
                <a:cubicBezTo>
                  <a:pt x="519642" y="1153089"/>
                  <a:pt x="519000" y="1150199"/>
                  <a:pt x="516430" y="1149878"/>
                </a:cubicBezTo>
                <a:cubicBezTo>
                  <a:pt x="513540" y="1149557"/>
                  <a:pt x="516109" y="1146988"/>
                  <a:pt x="516752" y="1145061"/>
                </a:cubicBezTo>
                <a:cubicBezTo>
                  <a:pt x="519321" y="1138637"/>
                  <a:pt x="518679" y="1130929"/>
                  <a:pt x="526065" y="1126754"/>
                </a:cubicBezTo>
                <a:close/>
                <a:moveTo>
                  <a:pt x="911541" y="1124546"/>
                </a:moveTo>
                <a:cubicBezTo>
                  <a:pt x="910819" y="1124024"/>
                  <a:pt x="909534" y="1124184"/>
                  <a:pt x="907607" y="1124827"/>
                </a:cubicBezTo>
                <a:cubicBezTo>
                  <a:pt x="906162" y="1125308"/>
                  <a:pt x="904636" y="1125710"/>
                  <a:pt x="903672" y="1126633"/>
                </a:cubicBezTo>
                <a:lnTo>
                  <a:pt x="903624" y="1127054"/>
                </a:lnTo>
                <a:lnTo>
                  <a:pt x="903351" y="1127196"/>
                </a:lnTo>
                <a:cubicBezTo>
                  <a:pt x="902388" y="1128120"/>
                  <a:pt x="901986" y="1129485"/>
                  <a:pt x="902789" y="1131893"/>
                </a:cubicBezTo>
                <a:cubicBezTo>
                  <a:pt x="903431" y="1133820"/>
                  <a:pt x="903191" y="1135667"/>
                  <a:pt x="902348" y="1137312"/>
                </a:cubicBezTo>
                <a:lnTo>
                  <a:pt x="898605" y="1141204"/>
                </a:lnTo>
                <a:lnTo>
                  <a:pt x="893837" y="1140282"/>
                </a:lnTo>
                <a:cubicBezTo>
                  <a:pt x="892753" y="1138797"/>
                  <a:pt x="891710" y="1136871"/>
                  <a:pt x="889301" y="1136710"/>
                </a:cubicBezTo>
                <a:lnTo>
                  <a:pt x="889675" y="1137561"/>
                </a:lnTo>
                <a:lnTo>
                  <a:pt x="888979" y="1137032"/>
                </a:lnTo>
                <a:cubicBezTo>
                  <a:pt x="891870" y="1147630"/>
                  <a:pt x="898293" y="1155659"/>
                  <a:pt x="903753" y="1164330"/>
                </a:cubicBezTo>
                <a:cubicBezTo>
                  <a:pt x="906001" y="1167220"/>
                  <a:pt x="908571" y="1167542"/>
                  <a:pt x="911461" y="1165936"/>
                </a:cubicBezTo>
                <a:cubicBezTo>
                  <a:pt x="912906" y="1165133"/>
                  <a:pt x="914271" y="1164250"/>
                  <a:pt x="915114" y="1163046"/>
                </a:cubicBezTo>
                <a:lnTo>
                  <a:pt x="915122" y="1162971"/>
                </a:lnTo>
                <a:lnTo>
                  <a:pt x="915435" y="1162724"/>
                </a:lnTo>
                <a:cubicBezTo>
                  <a:pt x="916278" y="1161519"/>
                  <a:pt x="916599" y="1159993"/>
                  <a:pt x="915957" y="1157906"/>
                </a:cubicBezTo>
                <a:cubicBezTo>
                  <a:pt x="914993" y="1155336"/>
                  <a:pt x="914030" y="1152768"/>
                  <a:pt x="915957" y="1150198"/>
                </a:cubicBezTo>
                <a:cubicBezTo>
                  <a:pt x="916278" y="1149556"/>
                  <a:pt x="916599" y="1132534"/>
                  <a:pt x="916599" y="1131892"/>
                </a:cubicBezTo>
                <a:cubicBezTo>
                  <a:pt x="916920" y="1128038"/>
                  <a:pt x="911461" y="1130928"/>
                  <a:pt x="912103" y="1128359"/>
                </a:cubicBezTo>
                <a:cubicBezTo>
                  <a:pt x="912425" y="1126272"/>
                  <a:pt x="912264" y="1125067"/>
                  <a:pt x="911541" y="1124546"/>
                </a:cubicBezTo>
                <a:close/>
                <a:moveTo>
                  <a:pt x="538269" y="1120652"/>
                </a:moveTo>
                <a:cubicBezTo>
                  <a:pt x="538590" y="1120331"/>
                  <a:pt x="540195" y="1120974"/>
                  <a:pt x="540195" y="1121616"/>
                </a:cubicBezTo>
                <a:cubicBezTo>
                  <a:pt x="542122" y="1125470"/>
                  <a:pt x="538911" y="1127075"/>
                  <a:pt x="536342" y="1129966"/>
                </a:cubicBezTo>
                <a:cubicBezTo>
                  <a:pt x="534416" y="1125149"/>
                  <a:pt x="535379" y="1122579"/>
                  <a:pt x="538269" y="1120652"/>
                </a:cubicBezTo>
                <a:close/>
                <a:moveTo>
                  <a:pt x="606997" y="1112302"/>
                </a:moveTo>
                <a:cubicBezTo>
                  <a:pt x="603786" y="1116156"/>
                  <a:pt x="601538" y="1119046"/>
                  <a:pt x="604750" y="1124506"/>
                </a:cubicBezTo>
                <a:cubicBezTo>
                  <a:pt x="607961" y="1129644"/>
                  <a:pt x="605392" y="1137032"/>
                  <a:pt x="610851" y="1141849"/>
                </a:cubicBezTo>
                <a:cubicBezTo>
                  <a:pt x="611815" y="1142491"/>
                  <a:pt x="611494" y="1144418"/>
                  <a:pt x="610851" y="1145382"/>
                </a:cubicBezTo>
                <a:cubicBezTo>
                  <a:pt x="605713" y="1153732"/>
                  <a:pt x="606677" y="1163046"/>
                  <a:pt x="606355" y="1172038"/>
                </a:cubicBezTo>
                <a:cubicBezTo>
                  <a:pt x="606355" y="1173002"/>
                  <a:pt x="606355" y="1173644"/>
                  <a:pt x="606035" y="1174607"/>
                </a:cubicBezTo>
                <a:cubicBezTo>
                  <a:pt x="605392" y="1177177"/>
                  <a:pt x="605071" y="1181673"/>
                  <a:pt x="601859" y="1181352"/>
                </a:cubicBezTo>
                <a:cubicBezTo>
                  <a:pt x="598327" y="1181352"/>
                  <a:pt x="598647" y="1177177"/>
                  <a:pt x="598647" y="1174286"/>
                </a:cubicBezTo>
                <a:cubicBezTo>
                  <a:pt x="598327" y="1168184"/>
                  <a:pt x="597684" y="1162403"/>
                  <a:pt x="597042" y="1155659"/>
                </a:cubicBezTo>
                <a:cubicBezTo>
                  <a:pt x="595115" y="1158870"/>
                  <a:pt x="595757" y="1162403"/>
                  <a:pt x="592545" y="1164330"/>
                </a:cubicBezTo>
                <a:lnTo>
                  <a:pt x="589858" y="1163353"/>
                </a:lnTo>
                <a:lnTo>
                  <a:pt x="587568" y="1175491"/>
                </a:lnTo>
                <a:lnTo>
                  <a:pt x="584220" y="1184977"/>
                </a:lnTo>
                <a:lnTo>
                  <a:pt x="586443" y="1189702"/>
                </a:lnTo>
                <a:cubicBezTo>
                  <a:pt x="595436" y="1205118"/>
                  <a:pt x="616633" y="1214753"/>
                  <a:pt x="630443" y="1208009"/>
                </a:cubicBezTo>
                <a:cubicBezTo>
                  <a:pt x="644253" y="1201264"/>
                  <a:pt x="650355" y="1192271"/>
                  <a:pt x="647786" y="1177177"/>
                </a:cubicBezTo>
                <a:cubicBezTo>
                  <a:pt x="647144" y="1173644"/>
                  <a:pt x="645538" y="1171074"/>
                  <a:pt x="642326" y="1169790"/>
                </a:cubicBezTo>
                <a:cubicBezTo>
                  <a:pt x="627232" y="1163366"/>
                  <a:pt x="619202" y="1150199"/>
                  <a:pt x="612136" y="1136710"/>
                </a:cubicBezTo>
                <a:cubicBezTo>
                  <a:pt x="609567" y="1131572"/>
                  <a:pt x="610531" y="1125148"/>
                  <a:pt x="609246" y="1119367"/>
                </a:cubicBezTo>
                <a:cubicBezTo>
                  <a:pt x="608603" y="1117119"/>
                  <a:pt x="609567" y="1114550"/>
                  <a:pt x="606997" y="1112302"/>
                </a:cubicBezTo>
                <a:close/>
                <a:moveTo>
                  <a:pt x="884162" y="1109732"/>
                </a:moveTo>
                <a:lnTo>
                  <a:pt x="884162" y="1109733"/>
                </a:lnTo>
                <a:lnTo>
                  <a:pt x="884162" y="1109733"/>
                </a:lnTo>
                <a:close/>
                <a:moveTo>
                  <a:pt x="889622" y="1107363"/>
                </a:moveTo>
                <a:lnTo>
                  <a:pt x="884609" y="1109538"/>
                </a:lnTo>
                <a:lnTo>
                  <a:pt x="884483" y="1109411"/>
                </a:lnTo>
                <a:lnTo>
                  <a:pt x="884536" y="1109570"/>
                </a:lnTo>
                <a:lnTo>
                  <a:pt x="884162" y="1109732"/>
                </a:lnTo>
                <a:cubicBezTo>
                  <a:pt x="883359" y="1109411"/>
                  <a:pt x="882476" y="1108929"/>
                  <a:pt x="881753" y="1108889"/>
                </a:cubicBezTo>
                <a:cubicBezTo>
                  <a:pt x="881030" y="1108849"/>
                  <a:pt x="880468" y="1109250"/>
                  <a:pt x="880308" y="1110696"/>
                </a:cubicBezTo>
                <a:cubicBezTo>
                  <a:pt x="879986" y="1114228"/>
                  <a:pt x="881271" y="1117440"/>
                  <a:pt x="883840" y="1120009"/>
                </a:cubicBezTo>
                <a:cubicBezTo>
                  <a:pt x="884804" y="1120973"/>
                  <a:pt x="886088" y="1120973"/>
                  <a:pt x="887052" y="1120009"/>
                </a:cubicBezTo>
                <a:lnTo>
                  <a:pt x="887088" y="1119688"/>
                </a:lnTo>
                <a:lnTo>
                  <a:pt x="887374" y="1119688"/>
                </a:lnTo>
                <a:cubicBezTo>
                  <a:pt x="889301" y="1117441"/>
                  <a:pt x="886731" y="1116156"/>
                  <a:pt x="886089" y="1114229"/>
                </a:cubicBezTo>
                <a:lnTo>
                  <a:pt x="884795" y="1110347"/>
                </a:lnTo>
                <a:lnTo>
                  <a:pt x="895081" y="1120330"/>
                </a:lnTo>
                <a:cubicBezTo>
                  <a:pt x="895724" y="1122899"/>
                  <a:pt x="898615" y="1123542"/>
                  <a:pt x="900862" y="1123542"/>
                </a:cubicBezTo>
                <a:lnTo>
                  <a:pt x="900977" y="1123427"/>
                </a:lnTo>
                <a:lnTo>
                  <a:pt x="901183" y="1123542"/>
                </a:lnTo>
                <a:cubicBezTo>
                  <a:pt x="901826" y="1123542"/>
                  <a:pt x="903432" y="1122257"/>
                  <a:pt x="903432" y="1121294"/>
                </a:cubicBezTo>
                <a:cubicBezTo>
                  <a:pt x="903753" y="1118725"/>
                  <a:pt x="901505" y="1117761"/>
                  <a:pt x="899578" y="1117441"/>
                </a:cubicBezTo>
                <a:lnTo>
                  <a:pt x="898794" y="1116862"/>
                </a:lnTo>
                <a:lnTo>
                  <a:pt x="894796" y="1111864"/>
                </a:lnTo>
                <a:lnTo>
                  <a:pt x="894439" y="1111017"/>
                </a:lnTo>
                <a:lnTo>
                  <a:pt x="894058" y="1110969"/>
                </a:lnTo>
                <a:close/>
                <a:moveTo>
                  <a:pt x="977942" y="1100739"/>
                </a:moveTo>
                <a:lnTo>
                  <a:pt x="977666" y="1101107"/>
                </a:lnTo>
                <a:lnTo>
                  <a:pt x="977620" y="1101060"/>
                </a:lnTo>
                <a:cubicBezTo>
                  <a:pt x="975693" y="1101060"/>
                  <a:pt x="974730" y="1102987"/>
                  <a:pt x="974730" y="1104914"/>
                </a:cubicBezTo>
                <a:cubicBezTo>
                  <a:pt x="974730" y="1108768"/>
                  <a:pt x="976978" y="1110374"/>
                  <a:pt x="980832" y="1110374"/>
                </a:cubicBezTo>
                <a:cubicBezTo>
                  <a:pt x="982438" y="1110374"/>
                  <a:pt x="984364" y="1110695"/>
                  <a:pt x="984364" y="1107805"/>
                </a:cubicBezTo>
                <a:lnTo>
                  <a:pt x="984314" y="1107755"/>
                </a:lnTo>
                <a:lnTo>
                  <a:pt x="984686" y="1107484"/>
                </a:lnTo>
                <a:cubicBezTo>
                  <a:pt x="983080" y="1104915"/>
                  <a:pt x="982116" y="1101061"/>
                  <a:pt x="977942" y="1100739"/>
                </a:cubicBezTo>
                <a:close/>
                <a:moveTo>
                  <a:pt x="942292" y="1100419"/>
                </a:moveTo>
                <a:cubicBezTo>
                  <a:pt x="939723" y="1099776"/>
                  <a:pt x="939081" y="1100739"/>
                  <a:pt x="938759" y="1102345"/>
                </a:cubicBezTo>
                <a:cubicBezTo>
                  <a:pt x="937796" y="1105557"/>
                  <a:pt x="944861" y="1119367"/>
                  <a:pt x="948073" y="1120331"/>
                </a:cubicBezTo>
                <a:cubicBezTo>
                  <a:pt x="950001" y="1120812"/>
                  <a:pt x="951044" y="1120331"/>
                  <a:pt x="951526" y="1119448"/>
                </a:cubicBezTo>
                <a:lnTo>
                  <a:pt x="951598" y="1116485"/>
                </a:lnTo>
                <a:lnTo>
                  <a:pt x="951606" y="1116477"/>
                </a:lnTo>
                <a:lnTo>
                  <a:pt x="951599" y="1116463"/>
                </a:lnTo>
                <a:lnTo>
                  <a:pt x="951606" y="1116155"/>
                </a:lnTo>
                <a:lnTo>
                  <a:pt x="949258" y="1112098"/>
                </a:lnTo>
                <a:lnTo>
                  <a:pt x="948033" y="1109813"/>
                </a:lnTo>
                <a:cubicBezTo>
                  <a:pt x="946709" y="1107645"/>
                  <a:pt x="945504" y="1105397"/>
                  <a:pt x="945183" y="1102667"/>
                </a:cubicBezTo>
                <a:cubicBezTo>
                  <a:pt x="945183" y="1101703"/>
                  <a:pt x="942935" y="1101061"/>
                  <a:pt x="942293" y="1100419"/>
                </a:cubicBezTo>
                <a:lnTo>
                  <a:pt x="942292" y="1100419"/>
                </a:lnTo>
                <a:close/>
                <a:moveTo>
                  <a:pt x="278448" y="1093995"/>
                </a:moveTo>
                <a:cubicBezTo>
                  <a:pt x="276200" y="1100097"/>
                  <a:pt x="273951" y="1101381"/>
                  <a:pt x="265601" y="1101703"/>
                </a:cubicBezTo>
                <a:cubicBezTo>
                  <a:pt x="269455" y="1097528"/>
                  <a:pt x="275557" y="1098170"/>
                  <a:pt x="278448" y="1093995"/>
                </a:cubicBezTo>
                <a:close/>
                <a:moveTo>
                  <a:pt x="269455" y="1086287"/>
                </a:moveTo>
                <a:cubicBezTo>
                  <a:pt x="270097" y="1086929"/>
                  <a:pt x="271061" y="1087893"/>
                  <a:pt x="271703" y="1088536"/>
                </a:cubicBezTo>
                <a:cubicBezTo>
                  <a:pt x="265601" y="1094959"/>
                  <a:pt x="257251" y="1098171"/>
                  <a:pt x="248901" y="1101061"/>
                </a:cubicBezTo>
                <a:cubicBezTo>
                  <a:pt x="255966" y="1096244"/>
                  <a:pt x="262711" y="1091105"/>
                  <a:pt x="269455" y="1086287"/>
                </a:cubicBezTo>
                <a:close/>
                <a:moveTo>
                  <a:pt x="1082640" y="1081470"/>
                </a:moveTo>
                <a:cubicBezTo>
                  <a:pt x="1081356" y="1081470"/>
                  <a:pt x="1080392" y="1082434"/>
                  <a:pt x="1081034" y="1083718"/>
                </a:cubicBezTo>
                <a:cubicBezTo>
                  <a:pt x="1081998" y="1085645"/>
                  <a:pt x="1083604" y="1086929"/>
                  <a:pt x="1085852" y="1086929"/>
                </a:cubicBezTo>
                <a:cubicBezTo>
                  <a:pt x="1086815" y="1086608"/>
                  <a:pt x="1088421" y="1086608"/>
                  <a:pt x="1087779" y="1085003"/>
                </a:cubicBezTo>
                <a:cubicBezTo>
                  <a:pt x="1087136" y="1082434"/>
                  <a:pt x="1084888" y="1081791"/>
                  <a:pt x="1082640" y="1081470"/>
                </a:cubicBezTo>
                <a:close/>
                <a:moveTo>
                  <a:pt x="911782" y="1081149"/>
                </a:moveTo>
                <a:cubicBezTo>
                  <a:pt x="908891" y="1079543"/>
                  <a:pt x="906322" y="1081791"/>
                  <a:pt x="905037" y="1085003"/>
                </a:cubicBezTo>
                <a:cubicBezTo>
                  <a:pt x="904717" y="1086287"/>
                  <a:pt x="902789" y="1087251"/>
                  <a:pt x="904074" y="1088857"/>
                </a:cubicBezTo>
                <a:cubicBezTo>
                  <a:pt x="905359" y="1090141"/>
                  <a:pt x="906643" y="1089821"/>
                  <a:pt x="907928" y="1088857"/>
                </a:cubicBezTo>
                <a:cubicBezTo>
                  <a:pt x="911140" y="1086930"/>
                  <a:pt x="913388" y="1088215"/>
                  <a:pt x="914994" y="1091426"/>
                </a:cubicBezTo>
                <a:cubicBezTo>
                  <a:pt x="917563" y="1096565"/>
                  <a:pt x="921738" y="1102345"/>
                  <a:pt x="919169" y="1107484"/>
                </a:cubicBezTo>
                <a:cubicBezTo>
                  <a:pt x="913388" y="1118403"/>
                  <a:pt x="914994" y="1123221"/>
                  <a:pt x="927198" y="1127396"/>
                </a:cubicBezTo>
                <a:lnTo>
                  <a:pt x="934764" y="1128189"/>
                </a:lnTo>
                <a:lnTo>
                  <a:pt x="935771" y="1128299"/>
                </a:lnTo>
                <a:lnTo>
                  <a:pt x="936128" y="1128349"/>
                </a:lnTo>
                <a:lnTo>
                  <a:pt x="945825" y="1129965"/>
                </a:lnTo>
                <a:cubicBezTo>
                  <a:pt x="943898" y="1126432"/>
                  <a:pt x="942934" y="1124826"/>
                  <a:pt x="941971" y="1123541"/>
                </a:cubicBezTo>
                <a:cubicBezTo>
                  <a:pt x="935226" y="1115513"/>
                  <a:pt x="931694" y="1106199"/>
                  <a:pt x="928161" y="1096564"/>
                </a:cubicBezTo>
                <a:cubicBezTo>
                  <a:pt x="925271" y="1089177"/>
                  <a:pt x="919169" y="1084360"/>
                  <a:pt x="912103" y="1081149"/>
                </a:cubicBezTo>
                <a:lnTo>
                  <a:pt x="911902" y="1081263"/>
                </a:lnTo>
                <a:close/>
                <a:moveTo>
                  <a:pt x="957387" y="1079222"/>
                </a:moveTo>
                <a:cubicBezTo>
                  <a:pt x="955460" y="1078901"/>
                  <a:pt x="955139" y="1080507"/>
                  <a:pt x="955139" y="1082113"/>
                </a:cubicBezTo>
                <a:cubicBezTo>
                  <a:pt x="955460" y="1084361"/>
                  <a:pt x="956745" y="1085967"/>
                  <a:pt x="958993" y="1085967"/>
                </a:cubicBezTo>
                <a:lnTo>
                  <a:pt x="959314" y="1086287"/>
                </a:lnTo>
                <a:cubicBezTo>
                  <a:pt x="960599" y="1085645"/>
                  <a:pt x="961884" y="1085003"/>
                  <a:pt x="961884" y="1083397"/>
                </a:cubicBezTo>
                <a:lnTo>
                  <a:pt x="961403" y="1082954"/>
                </a:lnTo>
                <a:lnTo>
                  <a:pt x="961562" y="1082755"/>
                </a:lnTo>
                <a:cubicBezTo>
                  <a:pt x="961241" y="1080507"/>
                  <a:pt x="959314" y="1079543"/>
                  <a:pt x="957387" y="1079222"/>
                </a:cubicBezTo>
                <a:close/>
                <a:moveTo>
                  <a:pt x="993839" y="1073642"/>
                </a:moveTo>
                <a:cubicBezTo>
                  <a:pt x="991350" y="1075127"/>
                  <a:pt x="990949" y="1080025"/>
                  <a:pt x="990146" y="1089820"/>
                </a:cubicBezTo>
                <a:lnTo>
                  <a:pt x="990146" y="1090141"/>
                </a:lnTo>
                <a:lnTo>
                  <a:pt x="990146" y="1091426"/>
                </a:lnTo>
                <a:lnTo>
                  <a:pt x="990146" y="1091747"/>
                </a:lnTo>
                <a:lnTo>
                  <a:pt x="992036" y="1095693"/>
                </a:lnTo>
                <a:lnTo>
                  <a:pt x="994521" y="1101302"/>
                </a:lnTo>
                <a:lnTo>
                  <a:pt x="997139" y="1104288"/>
                </a:lnTo>
                <a:lnTo>
                  <a:pt x="1001065" y="1109090"/>
                </a:lnTo>
                <a:cubicBezTo>
                  <a:pt x="1007488" y="1110053"/>
                  <a:pt x="1009736" y="1104273"/>
                  <a:pt x="1013270" y="1100739"/>
                </a:cubicBezTo>
                <a:cubicBezTo>
                  <a:pt x="1014554" y="1099776"/>
                  <a:pt x="1015197" y="1097849"/>
                  <a:pt x="1016160" y="1096565"/>
                </a:cubicBezTo>
                <a:cubicBezTo>
                  <a:pt x="1020657" y="1090141"/>
                  <a:pt x="1022985" y="1087572"/>
                  <a:pt x="1022463" y="1085645"/>
                </a:cubicBezTo>
                <a:lnTo>
                  <a:pt x="1022432" y="1085617"/>
                </a:lnTo>
                <a:lnTo>
                  <a:pt x="1022462" y="1085565"/>
                </a:lnTo>
                <a:cubicBezTo>
                  <a:pt x="1021941" y="1083638"/>
                  <a:pt x="1018569" y="1082273"/>
                  <a:pt x="1011664" y="1078258"/>
                </a:cubicBezTo>
                <a:cubicBezTo>
                  <a:pt x="1011021" y="1077937"/>
                  <a:pt x="1010379" y="1077937"/>
                  <a:pt x="1010058" y="1077937"/>
                </a:cubicBezTo>
                <a:cubicBezTo>
                  <a:pt x="1000905" y="1074083"/>
                  <a:pt x="996328" y="1072157"/>
                  <a:pt x="993839" y="1073642"/>
                </a:cubicBezTo>
                <a:close/>
                <a:moveTo>
                  <a:pt x="1015758" y="1072758"/>
                </a:moveTo>
                <a:cubicBezTo>
                  <a:pt x="1015116" y="1073200"/>
                  <a:pt x="1014715" y="1073922"/>
                  <a:pt x="1015197" y="1074404"/>
                </a:cubicBezTo>
                <a:lnTo>
                  <a:pt x="1015536" y="1074672"/>
                </a:lnTo>
                <a:lnTo>
                  <a:pt x="1015518" y="1074726"/>
                </a:lnTo>
                <a:cubicBezTo>
                  <a:pt x="1017124" y="1076653"/>
                  <a:pt x="1019693" y="1077937"/>
                  <a:pt x="1021620" y="1079543"/>
                </a:cubicBezTo>
                <a:cubicBezTo>
                  <a:pt x="1023868" y="1079222"/>
                  <a:pt x="1025795" y="1077937"/>
                  <a:pt x="1025795" y="1076653"/>
                </a:cubicBezTo>
                <a:lnTo>
                  <a:pt x="1025201" y="1076220"/>
                </a:lnTo>
                <a:lnTo>
                  <a:pt x="1025473" y="1076010"/>
                </a:lnTo>
                <a:cubicBezTo>
                  <a:pt x="1024831" y="1071835"/>
                  <a:pt x="1020014" y="1075689"/>
                  <a:pt x="1017766" y="1072799"/>
                </a:cubicBezTo>
                <a:cubicBezTo>
                  <a:pt x="1017284" y="1072157"/>
                  <a:pt x="1016401" y="1072317"/>
                  <a:pt x="1015758" y="1072758"/>
                </a:cubicBezTo>
                <a:close/>
                <a:moveTo>
                  <a:pt x="291938" y="1069908"/>
                </a:moveTo>
                <a:cubicBezTo>
                  <a:pt x="282303" y="1075047"/>
                  <a:pt x="280697" y="1085002"/>
                  <a:pt x="271705" y="1088535"/>
                </a:cubicBezTo>
                <a:cubicBezTo>
                  <a:pt x="270099" y="1088856"/>
                  <a:pt x="269135" y="1088214"/>
                  <a:pt x="269456" y="1086287"/>
                </a:cubicBezTo>
                <a:cubicBezTo>
                  <a:pt x="272989" y="1077295"/>
                  <a:pt x="278128" y="1069908"/>
                  <a:pt x="291938" y="1069908"/>
                </a:cubicBezTo>
                <a:close/>
                <a:moveTo>
                  <a:pt x="982759" y="1067338"/>
                </a:moveTo>
                <a:cubicBezTo>
                  <a:pt x="979548" y="1067016"/>
                  <a:pt x="978664" y="1068542"/>
                  <a:pt x="978463" y="1070550"/>
                </a:cubicBezTo>
                <a:lnTo>
                  <a:pt x="978459" y="1070670"/>
                </a:lnTo>
                <a:lnTo>
                  <a:pt x="978343" y="1070752"/>
                </a:lnTo>
                <a:lnTo>
                  <a:pt x="978269" y="1076443"/>
                </a:lnTo>
                <a:lnTo>
                  <a:pt x="978262" y="1076652"/>
                </a:lnTo>
                <a:lnTo>
                  <a:pt x="978266" y="1076659"/>
                </a:lnTo>
                <a:lnTo>
                  <a:pt x="978262" y="1076974"/>
                </a:lnTo>
                <a:cubicBezTo>
                  <a:pt x="977620" y="1080507"/>
                  <a:pt x="979226" y="1085003"/>
                  <a:pt x="983080" y="1085003"/>
                </a:cubicBezTo>
                <a:cubicBezTo>
                  <a:pt x="985810" y="1085164"/>
                  <a:pt x="986372" y="1084039"/>
                  <a:pt x="986332" y="1082554"/>
                </a:cubicBezTo>
                <a:lnTo>
                  <a:pt x="986326" y="1082477"/>
                </a:lnTo>
                <a:lnTo>
                  <a:pt x="986332" y="1082473"/>
                </a:lnTo>
                <a:lnTo>
                  <a:pt x="985980" y="1077746"/>
                </a:lnTo>
                <a:lnTo>
                  <a:pt x="986292" y="1071595"/>
                </a:lnTo>
                <a:lnTo>
                  <a:pt x="986169" y="1071458"/>
                </a:lnTo>
                <a:lnTo>
                  <a:pt x="986171" y="1071393"/>
                </a:lnTo>
                <a:cubicBezTo>
                  <a:pt x="986131" y="1069345"/>
                  <a:pt x="985489" y="1067659"/>
                  <a:pt x="982759" y="1067338"/>
                </a:cubicBezTo>
                <a:close/>
                <a:moveTo>
                  <a:pt x="1020656" y="1065732"/>
                </a:moveTo>
                <a:cubicBezTo>
                  <a:pt x="1019051" y="1065732"/>
                  <a:pt x="1017445" y="1066696"/>
                  <a:pt x="1018087" y="1068302"/>
                </a:cubicBezTo>
                <a:lnTo>
                  <a:pt x="1018087" y="1068302"/>
                </a:lnTo>
                <a:cubicBezTo>
                  <a:pt x="1019051" y="1070872"/>
                  <a:pt x="1021299" y="1071193"/>
                  <a:pt x="1023868" y="1070872"/>
                </a:cubicBezTo>
                <a:cubicBezTo>
                  <a:pt x="1025474" y="1070551"/>
                  <a:pt x="1026437" y="1069908"/>
                  <a:pt x="1026759" y="1067981"/>
                </a:cubicBezTo>
                <a:lnTo>
                  <a:pt x="1026758" y="1067981"/>
                </a:lnTo>
                <a:lnTo>
                  <a:pt x="1026758" y="1067980"/>
                </a:lnTo>
                <a:cubicBezTo>
                  <a:pt x="1025153" y="1066054"/>
                  <a:pt x="1022905" y="1065732"/>
                  <a:pt x="1020656" y="1065732"/>
                </a:cubicBezTo>
                <a:close/>
                <a:moveTo>
                  <a:pt x="1041211" y="1063806"/>
                </a:moveTo>
                <a:cubicBezTo>
                  <a:pt x="1037357" y="1063164"/>
                  <a:pt x="1035109" y="1064448"/>
                  <a:pt x="1032861" y="1065733"/>
                </a:cubicBezTo>
                <a:cubicBezTo>
                  <a:pt x="1027079" y="1069266"/>
                  <a:pt x="1031576" y="1077617"/>
                  <a:pt x="1026437" y="1081791"/>
                </a:cubicBezTo>
                <a:lnTo>
                  <a:pt x="1026883" y="1081443"/>
                </a:lnTo>
                <a:lnTo>
                  <a:pt x="1026757" y="1081792"/>
                </a:lnTo>
                <a:lnTo>
                  <a:pt x="1033549" y="1076232"/>
                </a:lnTo>
                <a:lnTo>
                  <a:pt x="1035630" y="1074605"/>
                </a:lnTo>
                <a:lnTo>
                  <a:pt x="1035699" y="1074472"/>
                </a:lnTo>
                <a:lnTo>
                  <a:pt x="1035830" y="1074364"/>
                </a:lnTo>
                <a:cubicBezTo>
                  <a:pt x="1037998" y="1071193"/>
                  <a:pt x="1039604" y="1067499"/>
                  <a:pt x="1041531" y="1063806"/>
                </a:cubicBezTo>
                <a:lnTo>
                  <a:pt x="1041167" y="1063891"/>
                </a:lnTo>
                <a:close/>
                <a:moveTo>
                  <a:pt x="1105443" y="1061879"/>
                </a:moveTo>
                <a:cubicBezTo>
                  <a:pt x="1104159" y="1065412"/>
                  <a:pt x="1102553" y="1068944"/>
                  <a:pt x="1101268" y="1072478"/>
                </a:cubicBezTo>
                <a:lnTo>
                  <a:pt x="1101197" y="1073506"/>
                </a:lnTo>
                <a:lnTo>
                  <a:pt x="1100865" y="1076854"/>
                </a:lnTo>
                <a:cubicBezTo>
                  <a:pt x="1101267" y="1077937"/>
                  <a:pt x="1102391" y="1078580"/>
                  <a:pt x="1104800" y="1078259"/>
                </a:cubicBezTo>
                <a:cubicBezTo>
                  <a:pt x="1111223" y="1077295"/>
                  <a:pt x="1117646" y="1076653"/>
                  <a:pt x="1123427" y="1074726"/>
                </a:cubicBezTo>
                <a:cubicBezTo>
                  <a:pt x="1125675" y="1073923"/>
                  <a:pt x="1127844" y="1072719"/>
                  <a:pt x="1128968" y="1070953"/>
                </a:cubicBezTo>
                <a:lnTo>
                  <a:pt x="1128937" y="1070652"/>
                </a:lnTo>
                <a:lnTo>
                  <a:pt x="1128969" y="1070631"/>
                </a:lnTo>
                <a:cubicBezTo>
                  <a:pt x="1130092" y="1068865"/>
                  <a:pt x="1130173" y="1066536"/>
                  <a:pt x="1128246" y="1063485"/>
                </a:cubicBezTo>
                <a:cubicBezTo>
                  <a:pt x="1120538" y="1067660"/>
                  <a:pt x="1112830" y="1064770"/>
                  <a:pt x="1105443" y="1061879"/>
                </a:cubicBezTo>
                <a:close/>
                <a:moveTo>
                  <a:pt x="1113151" y="1051602"/>
                </a:moveTo>
                <a:cubicBezTo>
                  <a:pt x="1109618" y="1049674"/>
                  <a:pt x="1107691" y="1050638"/>
                  <a:pt x="1107048" y="1054492"/>
                </a:cubicBezTo>
                <a:lnTo>
                  <a:pt x="1107253" y="1054565"/>
                </a:lnTo>
                <a:lnTo>
                  <a:pt x="1106728" y="1054814"/>
                </a:lnTo>
                <a:cubicBezTo>
                  <a:pt x="1110903" y="1058346"/>
                  <a:pt x="1116042" y="1057062"/>
                  <a:pt x="1120859" y="1057062"/>
                </a:cubicBezTo>
                <a:lnTo>
                  <a:pt x="1120390" y="1056762"/>
                </a:lnTo>
                <a:lnTo>
                  <a:pt x="1121180" y="1056740"/>
                </a:lnTo>
                <a:cubicBezTo>
                  <a:pt x="1118610" y="1055134"/>
                  <a:pt x="1115720" y="1053207"/>
                  <a:pt x="1113151" y="1051602"/>
                </a:cubicBezTo>
                <a:close/>
                <a:moveTo>
                  <a:pt x="1064975" y="1043894"/>
                </a:moveTo>
                <a:lnTo>
                  <a:pt x="1064859" y="1043950"/>
                </a:lnTo>
                <a:lnTo>
                  <a:pt x="1054339" y="1048993"/>
                </a:lnTo>
                <a:lnTo>
                  <a:pt x="1049313" y="1057580"/>
                </a:lnTo>
                <a:lnTo>
                  <a:pt x="1049239" y="1057704"/>
                </a:lnTo>
                <a:cubicBezTo>
                  <a:pt x="1050041" y="1060113"/>
                  <a:pt x="1051647" y="1061076"/>
                  <a:pt x="1053574" y="1061397"/>
                </a:cubicBezTo>
                <a:lnTo>
                  <a:pt x="1053576" y="1061397"/>
                </a:lnTo>
                <a:cubicBezTo>
                  <a:pt x="1055502" y="1061719"/>
                  <a:pt x="1057750" y="1061397"/>
                  <a:pt x="1059838" y="1061236"/>
                </a:cubicBezTo>
                <a:cubicBezTo>
                  <a:pt x="1072685" y="1063164"/>
                  <a:pt x="1066903" y="1051602"/>
                  <a:pt x="1069794" y="1046784"/>
                </a:cubicBezTo>
                <a:cubicBezTo>
                  <a:pt x="1072042" y="1042609"/>
                  <a:pt x="1066583" y="1044215"/>
                  <a:pt x="1064977" y="1043894"/>
                </a:cubicBezTo>
                <a:close/>
                <a:moveTo>
                  <a:pt x="439351" y="1039398"/>
                </a:moveTo>
                <a:cubicBezTo>
                  <a:pt x="440635" y="1039719"/>
                  <a:pt x="441919" y="1041004"/>
                  <a:pt x="441598" y="1042610"/>
                </a:cubicBezTo>
                <a:cubicBezTo>
                  <a:pt x="440635" y="1044215"/>
                  <a:pt x="440314" y="1046142"/>
                  <a:pt x="438066" y="1046142"/>
                </a:cubicBezTo>
                <a:cubicBezTo>
                  <a:pt x="436461" y="1045179"/>
                  <a:pt x="435176" y="1043894"/>
                  <a:pt x="435497" y="1041967"/>
                </a:cubicBezTo>
                <a:cubicBezTo>
                  <a:pt x="435818" y="1040040"/>
                  <a:pt x="437103" y="1038756"/>
                  <a:pt x="439351" y="1039398"/>
                </a:cubicBezTo>
                <a:close/>
                <a:moveTo>
                  <a:pt x="1095807" y="1027514"/>
                </a:moveTo>
                <a:cubicBezTo>
                  <a:pt x="1089384" y="1032332"/>
                  <a:pt x="1081998" y="1036186"/>
                  <a:pt x="1076216" y="1041646"/>
                </a:cubicBezTo>
                <a:cubicBezTo>
                  <a:pt x="1074289" y="1043412"/>
                  <a:pt x="1072122" y="1045661"/>
                  <a:pt x="1071319" y="1048149"/>
                </a:cubicBezTo>
                <a:lnTo>
                  <a:pt x="1071450" y="1048467"/>
                </a:lnTo>
                <a:lnTo>
                  <a:pt x="1071199" y="1048792"/>
                </a:lnTo>
                <a:lnTo>
                  <a:pt x="1074404" y="1056258"/>
                </a:lnTo>
                <a:lnTo>
                  <a:pt x="1071720" y="1058346"/>
                </a:lnTo>
                <a:lnTo>
                  <a:pt x="1072104" y="1058691"/>
                </a:lnTo>
                <a:lnTo>
                  <a:pt x="1071721" y="1058988"/>
                </a:lnTo>
                <a:cubicBezTo>
                  <a:pt x="1073006" y="1064448"/>
                  <a:pt x="1077823" y="1061558"/>
                  <a:pt x="1081035" y="1062200"/>
                </a:cubicBezTo>
                <a:cubicBezTo>
                  <a:pt x="1082640" y="1062521"/>
                  <a:pt x="1084487" y="1062200"/>
                  <a:pt x="1086214" y="1062442"/>
                </a:cubicBezTo>
                <a:lnTo>
                  <a:pt x="1089838" y="1065381"/>
                </a:lnTo>
                <a:lnTo>
                  <a:pt x="1082078" y="1065090"/>
                </a:lnTo>
                <a:cubicBezTo>
                  <a:pt x="1079267" y="1064770"/>
                  <a:pt x="1076698" y="1065090"/>
                  <a:pt x="1074931" y="1068623"/>
                </a:cubicBezTo>
                <a:lnTo>
                  <a:pt x="1075746" y="1068837"/>
                </a:lnTo>
                <a:lnTo>
                  <a:pt x="1074933" y="1069266"/>
                </a:lnTo>
                <a:cubicBezTo>
                  <a:pt x="1079750" y="1073763"/>
                  <a:pt x="1093882" y="1073120"/>
                  <a:pt x="1097736" y="1068623"/>
                </a:cubicBezTo>
                <a:cubicBezTo>
                  <a:pt x="1100787" y="1064770"/>
                  <a:pt x="1102232" y="1060594"/>
                  <a:pt x="1102071" y="1057062"/>
                </a:cubicBezTo>
                <a:lnTo>
                  <a:pt x="1101943" y="1056875"/>
                </a:lnTo>
                <a:lnTo>
                  <a:pt x="1102070" y="1056540"/>
                </a:lnTo>
                <a:lnTo>
                  <a:pt x="1096839" y="1048812"/>
                </a:lnTo>
                <a:lnTo>
                  <a:pt x="1097655" y="1042168"/>
                </a:lnTo>
                <a:cubicBezTo>
                  <a:pt x="1099342" y="1040924"/>
                  <a:pt x="1102071" y="1040522"/>
                  <a:pt x="1104801" y="1040040"/>
                </a:cubicBezTo>
                <a:lnTo>
                  <a:pt x="1104544" y="1039472"/>
                </a:lnTo>
                <a:lnTo>
                  <a:pt x="1104800" y="1039397"/>
                </a:lnTo>
                <a:cubicBezTo>
                  <a:pt x="1103194" y="1035864"/>
                  <a:pt x="1101910" y="1032332"/>
                  <a:pt x="1100304" y="1028799"/>
                </a:cubicBezTo>
                <a:cubicBezTo>
                  <a:pt x="1099340" y="1027514"/>
                  <a:pt x="1098698" y="1025588"/>
                  <a:pt x="1095807" y="1027514"/>
                </a:cubicBezTo>
                <a:close/>
                <a:moveTo>
                  <a:pt x="564925" y="1013705"/>
                </a:moveTo>
                <a:cubicBezTo>
                  <a:pt x="557538" y="1014990"/>
                  <a:pt x="554006" y="1021092"/>
                  <a:pt x="549830" y="1025910"/>
                </a:cubicBezTo>
                <a:cubicBezTo>
                  <a:pt x="547261" y="1029121"/>
                  <a:pt x="554969" y="1030727"/>
                  <a:pt x="554648" y="1035223"/>
                </a:cubicBezTo>
                <a:cubicBezTo>
                  <a:pt x="557860" y="1032012"/>
                  <a:pt x="559466" y="1028479"/>
                  <a:pt x="562999" y="1026873"/>
                </a:cubicBezTo>
                <a:cubicBezTo>
                  <a:pt x="566853" y="1024946"/>
                  <a:pt x="563320" y="1019486"/>
                  <a:pt x="568137" y="1017880"/>
                </a:cubicBezTo>
                <a:cubicBezTo>
                  <a:pt x="569422" y="1017559"/>
                  <a:pt x="569743" y="1015311"/>
                  <a:pt x="568779" y="1014026"/>
                </a:cubicBezTo>
                <a:cubicBezTo>
                  <a:pt x="567816" y="1012420"/>
                  <a:pt x="566210" y="1013384"/>
                  <a:pt x="564925" y="1013705"/>
                </a:cubicBezTo>
                <a:close/>
                <a:moveTo>
                  <a:pt x="1035108" y="1008245"/>
                </a:moveTo>
                <a:cubicBezTo>
                  <a:pt x="1032859" y="1006960"/>
                  <a:pt x="1030611" y="1007603"/>
                  <a:pt x="1029006" y="1009529"/>
                </a:cubicBezTo>
                <a:cubicBezTo>
                  <a:pt x="1027400" y="1011136"/>
                  <a:pt x="1024189" y="1014347"/>
                  <a:pt x="1025473" y="1014668"/>
                </a:cubicBezTo>
                <a:cubicBezTo>
                  <a:pt x="1033502" y="1017238"/>
                  <a:pt x="1028363" y="1025588"/>
                  <a:pt x="1032539" y="1029763"/>
                </a:cubicBezTo>
                <a:lnTo>
                  <a:pt x="1032539" y="1028506"/>
                </a:lnTo>
                <a:lnTo>
                  <a:pt x="1032861" y="1029763"/>
                </a:lnTo>
                <a:lnTo>
                  <a:pt x="1032861" y="1019436"/>
                </a:lnTo>
                <a:lnTo>
                  <a:pt x="1036151" y="1022216"/>
                </a:lnTo>
                <a:cubicBezTo>
                  <a:pt x="1036473" y="1023420"/>
                  <a:pt x="1036071" y="1024785"/>
                  <a:pt x="1035429" y="1026230"/>
                </a:cubicBezTo>
                <a:cubicBezTo>
                  <a:pt x="1034465" y="1028157"/>
                  <a:pt x="1032539" y="1030406"/>
                  <a:pt x="1036071" y="1031690"/>
                </a:cubicBezTo>
                <a:lnTo>
                  <a:pt x="1036250" y="1031512"/>
                </a:lnTo>
                <a:lnTo>
                  <a:pt x="1036393" y="1031690"/>
                </a:lnTo>
                <a:lnTo>
                  <a:pt x="1037735" y="1030348"/>
                </a:lnTo>
                <a:lnTo>
                  <a:pt x="1039283" y="1037471"/>
                </a:lnTo>
                <a:cubicBezTo>
                  <a:pt x="1039604" y="1041967"/>
                  <a:pt x="1039604" y="1047427"/>
                  <a:pt x="1044100" y="1048712"/>
                </a:cubicBezTo>
                <a:lnTo>
                  <a:pt x="1044306" y="1048583"/>
                </a:lnTo>
                <a:lnTo>
                  <a:pt x="1044422" y="1048712"/>
                </a:lnTo>
                <a:cubicBezTo>
                  <a:pt x="1049561" y="1049996"/>
                  <a:pt x="1048276" y="1043252"/>
                  <a:pt x="1050845" y="1040682"/>
                </a:cubicBezTo>
                <a:cubicBezTo>
                  <a:pt x="1051488" y="1040361"/>
                  <a:pt x="1051809" y="1039718"/>
                  <a:pt x="1052130" y="1039398"/>
                </a:cubicBezTo>
                <a:cubicBezTo>
                  <a:pt x="1057911" y="1032011"/>
                  <a:pt x="1049561" y="1027515"/>
                  <a:pt x="1047955" y="1021412"/>
                </a:cubicBezTo>
                <a:cubicBezTo>
                  <a:pt x="1047313" y="1018844"/>
                  <a:pt x="1045948" y="1017639"/>
                  <a:pt x="1044262" y="1017238"/>
                </a:cubicBezTo>
                <a:lnTo>
                  <a:pt x="1039178" y="1017818"/>
                </a:lnTo>
                <a:lnTo>
                  <a:pt x="1038631" y="1017857"/>
                </a:lnTo>
                <a:lnTo>
                  <a:pt x="1036715" y="1013705"/>
                </a:lnTo>
                <a:cubicBezTo>
                  <a:pt x="1037678" y="1011457"/>
                  <a:pt x="1037678" y="1009529"/>
                  <a:pt x="1035430" y="1008245"/>
                </a:cubicBezTo>
                <a:lnTo>
                  <a:pt x="1035123" y="1008310"/>
                </a:lnTo>
                <a:close/>
                <a:moveTo>
                  <a:pt x="487847" y="999895"/>
                </a:moveTo>
                <a:cubicBezTo>
                  <a:pt x="478854" y="1011457"/>
                  <a:pt x="478854" y="1011457"/>
                  <a:pt x="469541" y="1006961"/>
                </a:cubicBezTo>
                <a:cubicBezTo>
                  <a:pt x="476285" y="1005676"/>
                  <a:pt x="480460" y="999253"/>
                  <a:pt x="487847" y="999895"/>
                </a:cubicBezTo>
                <a:close/>
                <a:moveTo>
                  <a:pt x="1331542" y="954289"/>
                </a:moveTo>
                <a:cubicBezTo>
                  <a:pt x="1334753" y="953647"/>
                  <a:pt x="1332826" y="956858"/>
                  <a:pt x="1334432" y="957821"/>
                </a:cubicBezTo>
                <a:cubicBezTo>
                  <a:pt x="1334432" y="960390"/>
                  <a:pt x="1332184" y="959427"/>
                  <a:pt x="1331221" y="959748"/>
                </a:cubicBezTo>
                <a:cubicBezTo>
                  <a:pt x="1329936" y="960069"/>
                  <a:pt x="1328010" y="960069"/>
                  <a:pt x="1328331" y="957821"/>
                </a:cubicBezTo>
                <a:cubicBezTo>
                  <a:pt x="1328652" y="956216"/>
                  <a:pt x="1329936" y="954610"/>
                  <a:pt x="1331542" y="954289"/>
                </a:cubicBezTo>
                <a:close/>
                <a:moveTo>
                  <a:pt x="449306" y="936947"/>
                </a:moveTo>
                <a:cubicBezTo>
                  <a:pt x="448663" y="937268"/>
                  <a:pt x="448343" y="937589"/>
                  <a:pt x="447700" y="937911"/>
                </a:cubicBezTo>
                <a:cubicBezTo>
                  <a:pt x="446416" y="938874"/>
                  <a:pt x="444811" y="939516"/>
                  <a:pt x="443205" y="940479"/>
                </a:cubicBezTo>
                <a:cubicBezTo>
                  <a:pt x="444811" y="938553"/>
                  <a:pt x="447058" y="937589"/>
                  <a:pt x="449306" y="936947"/>
                </a:cubicBezTo>
                <a:close/>
                <a:moveTo>
                  <a:pt x="462153" y="930523"/>
                </a:moveTo>
                <a:cubicBezTo>
                  <a:pt x="453482" y="931487"/>
                  <a:pt x="446417" y="935341"/>
                  <a:pt x="439993" y="940480"/>
                </a:cubicBezTo>
                <a:cubicBezTo>
                  <a:pt x="437424" y="942406"/>
                  <a:pt x="437103" y="944654"/>
                  <a:pt x="441599" y="944976"/>
                </a:cubicBezTo>
                <a:cubicBezTo>
                  <a:pt x="447379" y="938552"/>
                  <a:pt x="455730" y="935983"/>
                  <a:pt x="462153" y="930523"/>
                </a:cubicBezTo>
                <a:close/>
                <a:moveTo>
                  <a:pt x="1729464" y="919283"/>
                </a:moveTo>
                <a:cubicBezTo>
                  <a:pt x="1730749" y="919604"/>
                  <a:pt x="1732033" y="919925"/>
                  <a:pt x="1732033" y="921852"/>
                </a:cubicBezTo>
                <a:cubicBezTo>
                  <a:pt x="1731712" y="923779"/>
                  <a:pt x="1730749" y="925063"/>
                  <a:pt x="1728822" y="925063"/>
                </a:cubicBezTo>
                <a:cubicBezTo>
                  <a:pt x="1726895" y="925063"/>
                  <a:pt x="1725610" y="923779"/>
                  <a:pt x="1725610" y="921852"/>
                </a:cubicBezTo>
                <a:cubicBezTo>
                  <a:pt x="1725610" y="919604"/>
                  <a:pt x="1727858" y="919604"/>
                  <a:pt x="1729464" y="919283"/>
                </a:cubicBezTo>
                <a:close/>
                <a:moveTo>
                  <a:pt x="1382607" y="911897"/>
                </a:moveTo>
                <a:cubicBezTo>
                  <a:pt x="1385498" y="911575"/>
                  <a:pt x="1387746" y="911575"/>
                  <a:pt x="1389352" y="914466"/>
                </a:cubicBezTo>
                <a:cubicBezTo>
                  <a:pt x="1390315" y="916393"/>
                  <a:pt x="1389673" y="917998"/>
                  <a:pt x="1388388" y="919283"/>
                </a:cubicBezTo>
                <a:cubicBezTo>
                  <a:pt x="1386140" y="921210"/>
                  <a:pt x="1383892" y="920247"/>
                  <a:pt x="1381965" y="918641"/>
                </a:cubicBezTo>
                <a:cubicBezTo>
                  <a:pt x="1378753" y="915751"/>
                  <a:pt x="1375542" y="917356"/>
                  <a:pt x="1372009" y="917998"/>
                </a:cubicBezTo>
                <a:cubicBezTo>
                  <a:pt x="1360126" y="920889"/>
                  <a:pt x="1348564" y="919604"/>
                  <a:pt x="1336681" y="918320"/>
                </a:cubicBezTo>
                <a:cubicBezTo>
                  <a:pt x="1334754" y="918320"/>
                  <a:pt x="1332827" y="917035"/>
                  <a:pt x="1331863" y="913824"/>
                </a:cubicBezTo>
                <a:cubicBezTo>
                  <a:pt x="1339892" y="912218"/>
                  <a:pt x="1346958" y="915751"/>
                  <a:pt x="1354666" y="915751"/>
                </a:cubicBezTo>
                <a:cubicBezTo>
                  <a:pt x="1364301" y="915429"/>
                  <a:pt x="1373294" y="913181"/>
                  <a:pt x="1382607" y="911897"/>
                </a:cubicBezTo>
                <a:close/>
                <a:moveTo>
                  <a:pt x="1207895" y="870145"/>
                </a:moveTo>
                <a:cubicBezTo>
                  <a:pt x="1217851" y="872394"/>
                  <a:pt x="1216888" y="878817"/>
                  <a:pt x="1218815" y="884598"/>
                </a:cubicBezTo>
                <a:cubicBezTo>
                  <a:pt x="1212391" y="882029"/>
                  <a:pt x="1213034" y="875605"/>
                  <a:pt x="1207895" y="870145"/>
                </a:cubicBezTo>
                <a:close/>
                <a:moveTo>
                  <a:pt x="1313557" y="814262"/>
                </a:moveTo>
                <a:cubicBezTo>
                  <a:pt x="1316448" y="814583"/>
                  <a:pt x="1319659" y="814905"/>
                  <a:pt x="1319017" y="818759"/>
                </a:cubicBezTo>
                <a:cubicBezTo>
                  <a:pt x="1318375" y="821649"/>
                  <a:pt x="1317090" y="824861"/>
                  <a:pt x="1313557" y="824861"/>
                </a:cubicBezTo>
                <a:cubicBezTo>
                  <a:pt x="1310346" y="824861"/>
                  <a:pt x="1308097" y="822613"/>
                  <a:pt x="1308419" y="819080"/>
                </a:cubicBezTo>
                <a:cubicBezTo>
                  <a:pt x="1308740" y="816510"/>
                  <a:pt x="1310667" y="813941"/>
                  <a:pt x="1313557" y="814262"/>
                </a:cubicBezTo>
                <a:close/>
                <a:moveTo>
                  <a:pt x="1286901" y="813299"/>
                </a:moveTo>
                <a:cubicBezTo>
                  <a:pt x="1293966" y="815226"/>
                  <a:pt x="1298141" y="822612"/>
                  <a:pt x="1299747" y="829036"/>
                </a:cubicBezTo>
                <a:cubicBezTo>
                  <a:pt x="1302638" y="839313"/>
                  <a:pt x="1303601" y="841561"/>
                  <a:pt x="1313557" y="838671"/>
                </a:cubicBezTo>
                <a:cubicBezTo>
                  <a:pt x="1323513" y="835780"/>
                  <a:pt x="1334112" y="841882"/>
                  <a:pt x="1343747" y="836101"/>
                </a:cubicBezTo>
                <a:cubicBezTo>
                  <a:pt x="1345352" y="835138"/>
                  <a:pt x="1347601" y="836744"/>
                  <a:pt x="1348243" y="839313"/>
                </a:cubicBezTo>
                <a:cubicBezTo>
                  <a:pt x="1348885" y="842203"/>
                  <a:pt x="1346637" y="843167"/>
                  <a:pt x="1344710" y="843488"/>
                </a:cubicBezTo>
                <a:cubicBezTo>
                  <a:pt x="1337966" y="844773"/>
                  <a:pt x="1330900" y="846057"/>
                  <a:pt x="1323834" y="846057"/>
                </a:cubicBezTo>
                <a:cubicBezTo>
                  <a:pt x="1306492" y="846378"/>
                  <a:pt x="1297499" y="857940"/>
                  <a:pt x="1301353" y="874962"/>
                </a:cubicBezTo>
                <a:cubicBezTo>
                  <a:pt x="1302638" y="881064"/>
                  <a:pt x="1303280" y="887166"/>
                  <a:pt x="1305528" y="892947"/>
                </a:cubicBezTo>
                <a:cubicBezTo>
                  <a:pt x="1308098" y="899691"/>
                  <a:pt x="1300390" y="906436"/>
                  <a:pt x="1291397" y="906436"/>
                </a:cubicBezTo>
                <a:cubicBezTo>
                  <a:pt x="1278550" y="906436"/>
                  <a:pt x="1265383" y="896480"/>
                  <a:pt x="1261850" y="883954"/>
                </a:cubicBezTo>
                <a:cubicBezTo>
                  <a:pt x="1259281" y="874641"/>
                  <a:pt x="1257033" y="865327"/>
                  <a:pt x="1252536" y="856656"/>
                </a:cubicBezTo>
                <a:cubicBezTo>
                  <a:pt x="1248040" y="848305"/>
                  <a:pt x="1256069" y="842846"/>
                  <a:pt x="1258638" y="835780"/>
                </a:cubicBezTo>
                <a:cubicBezTo>
                  <a:pt x="1259923" y="831926"/>
                  <a:pt x="1263135" y="829036"/>
                  <a:pt x="1264419" y="824861"/>
                </a:cubicBezTo>
                <a:cubicBezTo>
                  <a:pt x="1267631" y="813620"/>
                  <a:pt x="1279514" y="811051"/>
                  <a:pt x="1286901" y="813299"/>
                </a:cubicBezTo>
                <a:close/>
                <a:moveTo>
                  <a:pt x="950562" y="805831"/>
                </a:moveTo>
                <a:cubicBezTo>
                  <a:pt x="948796" y="806715"/>
                  <a:pt x="947109" y="808321"/>
                  <a:pt x="945825" y="810087"/>
                </a:cubicBezTo>
                <a:cubicBezTo>
                  <a:pt x="940044" y="814262"/>
                  <a:pt x="934905" y="819080"/>
                  <a:pt x="932015" y="826466"/>
                </a:cubicBezTo>
                <a:cubicBezTo>
                  <a:pt x="936832" y="825824"/>
                  <a:pt x="941329" y="825503"/>
                  <a:pt x="945503" y="824218"/>
                </a:cubicBezTo>
                <a:cubicBezTo>
                  <a:pt x="949679" y="822934"/>
                  <a:pt x="954496" y="821328"/>
                  <a:pt x="955138" y="815868"/>
                </a:cubicBezTo>
                <a:cubicBezTo>
                  <a:pt x="958350" y="812656"/>
                  <a:pt x="958350" y="807518"/>
                  <a:pt x="955781" y="805912"/>
                </a:cubicBezTo>
                <a:cubicBezTo>
                  <a:pt x="954176" y="804787"/>
                  <a:pt x="952328" y="804948"/>
                  <a:pt x="950562" y="805831"/>
                </a:cubicBezTo>
                <a:close/>
                <a:moveTo>
                  <a:pt x="939673" y="793728"/>
                </a:moveTo>
                <a:cubicBezTo>
                  <a:pt x="933440" y="792402"/>
                  <a:pt x="932899" y="795233"/>
                  <a:pt x="930731" y="806554"/>
                </a:cubicBezTo>
                <a:cubicBezTo>
                  <a:pt x="930409" y="807518"/>
                  <a:pt x="930088" y="808160"/>
                  <a:pt x="930088" y="809124"/>
                </a:cubicBezTo>
                <a:cubicBezTo>
                  <a:pt x="929767" y="810730"/>
                  <a:pt x="929446" y="812978"/>
                  <a:pt x="931373" y="813620"/>
                </a:cubicBezTo>
                <a:cubicBezTo>
                  <a:pt x="932657" y="813941"/>
                  <a:pt x="934585" y="813941"/>
                  <a:pt x="935548" y="812978"/>
                </a:cubicBezTo>
                <a:cubicBezTo>
                  <a:pt x="941650" y="806554"/>
                  <a:pt x="950001" y="803021"/>
                  <a:pt x="959956" y="797240"/>
                </a:cubicBezTo>
                <a:cubicBezTo>
                  <a:pt x="954176" y="796919"/>
                  <a:pt x="950643" y="797240"/>
                  <a:pt x="948073" y="796277"/>
                </a:cubicBezTo>
                <a:cubicBezTo>
                  <a:pt x="944461" y="795072"/>
                  <a:pt x="941750" y="794169"/>
                  <a:pt x="939673" y="793728"/>
                </a:cubicBezTo>
                <a:close/>
                <a:moveTo>
                  <a:pt x="1623801" y="786000"/>
                </a:moveTo>
                <a:cubicBezTo>
                  <a:pt x="1627013" y="786964"/>
                  <a:pt x="1630546" y="788248"/>
                  <a:pt x="1631188" y="792423"/>
                </a:cubicBezTo>
                <a:cubicBezTo>
                  <a:pt x="1631831" y="794672"/>
                  <a:pt x="1630225" y="794992"/>
                  <a:pt x="1628298" y="795314"/>
                </a:cubicBezTo>
                <a:cubicBezTo>
                  <a:pt x="1624765" y="794029"/>
                  <a:pt x="1621874" y="792102"/>
                  <a:pt x="1620911" y="788569"/>
                </a:cubicBezTo>
                <a:cubicBezTo>
                  <a:pt x="1620269" y="786322"/>
                  <a:pt x="1621874" y="785358"/>
                  <a:pt x="1623801" y="786000"/>
                </a:cubicBezTo>
                <a:close/>
                <a:moveTo>
                  <a:pt x="1664589" y="732687"/>
                </a:moveTo>
                <a:cubicBezTo>
                  <a:pt x="1667800" y="732687"/>
                  <a:pt x="1671654" y="734614"/>
                  <a:pt x="1671333" y="739110"/>
                </a:cubicBezTo>
                <a:cubicBezTo>
                  <a:pt x="1671012" y="744249"/>
                  <a:pt x="1667479" y="748745"/>
                  <a:pt x="1661699" y="748745"/>
                </a:cubicBezTo>
                <a:cubicBezTo>
                  <a:pt x="1657523" y="748745"/>
                  <a:pt x="1653027" y="746818"/>
                  <a:pt x="1653027" y="742001"/>
                </a:cubicBezTo>
                <a:cubicBezTo>
                  <a:pt x="1653027" y="735578"/>
                  <a:pt x="1657845" y="733008"/>
                  <a:pt x="1664589" y="732687"/>
                </a:cubicBezTo>
                <a:close/>
                <a:moveTo>
                  <a:pt x="1458683" y="732647"/>
                </a:moveTo>
                <a:cubicBezTo>
                  <a:pt x="1461774" y="731643"/>
                  <a:pt x="1464986" y="731563"/>
                  <a:pt x="1468679" y="733329"/>
                </a:cubicBezTo>
                <a:cubicBezTo>
                  <a:pt x="1462256" y="733650"/>
                  <a:pt x="1456796" y="738788"/>
                  <a:pt x="1449409" y="737503"/>
                </a:cubicBezTo>
                <a:cubicBezTo>
                  <a:pt x="1452621" y="735577"/>
                  <a:pt x="1455592" y="733650"/>
                  <a:pt x="1458683" y="732647"/>
                </a:cubicBezTo>
                <a:close/>
                <a:moveTo>
                  <a:pt x="1541262" y="731403"/>
                </a:moveTo>
                <a:cubicBezTo>
                  <a:pt x="1548649" y="735257"/>
                  <a:pt x="1558284" y="728512"/>
                  <a:pt x="1565349" y="737184"/>
                </a:cubicBezTo>
                <a:cubicBezTo>
                  <a:pt x="1564065" y="739111"/>
                  <a:pt x="1562138" y="740074"/>
                  <a:pt x="1559890" y="739111"/>
                </a:cubicBezTo>
                <a:cubicBezTo>
                  <a:pt x="1553466" y="737184"/>
                  <a:pt x="1547043" y="739111"/>
                  <a:pt x="1540941" y="739753"/>
                </a:cubicBezTo>
                <a:cubicBezTo>
                  <a:pt x="1538050" y="740074"/>
                  <a:pt x="1535802" y="739111"/>
                  <a:pt x="1534196" y="736541"/>
                </a:cubicBezTo>
                <a:cubicBezTo>
                  <a:pt x="1532912" y="734935"/>
                  <a:pt x="1533554" y="733330"/>
                  <a:pt x="1534839" y="731724"/>
                </a:cubicBezTo>
                <a:cubicBezTo>
                  <a:pt x="1536766" y="729797"/>
                  <a:pt x="1539335" y="730118"/>
                  <a:pt x="1541262" y="731403"/>
                </a:cubicBezTo>
                <a:close/>
                <a:moveTo>
                  <a:pt x="545657" y="725702"/>
                </a:moveTo>
                <a:cubicBezTo>
                  <a:pt x="550233" y="724337"/>
                  <a:pt x="555934" y="725943"/>
                  <a:pt x="562036" y="730761"/>
                </a:cubicBezTo>
                <a:cubicBezTo>
                  <a:pt x="553686" y="730761"/>
                  <a:pt x="547905" y="734936"/>
                  <a:pt x="542766" y="741359"/>
                </a:cubicBezTo>
                <a:cubicBezTo>
                  <a:pt x="537306" y="747783"/>
                  <a:pt x="530883" y="753564"/>
                  <a:pt x="524781" y="759023"/>
                </a:cubicBezTo>
                <a:cubicBezTo>
                  <a:pt x="523496" y="760308"/>
                  <a:pt x="522212" y="765125"/>
                  <a:pt x="519000" y="761271"/>
                </a:cubicBezTo>
                <a:cubicBezTo>
                  <a:pt x="516752" y="758381"/>
                  <a:pt x="514504" y="754206"/>
                  <a:pt x="518358" y="751958"/>
                </a:cubicBezTo>
                <a:cubicBezTo>
                  <a:pt x="523817" y="749067"/>
                  <a:pt x="527350" y="742002"/>
                  <a:pt x="534416" y="742323"/>
                </a:cubicBezTo>
                <a:cubicBezTo>
                  <a:pt x="537949" y="742323"/>
                  <a:pt x="536022" y="739753"/>
                  <a:pt x="536022" y="738469"/>
                </a:cubicBezTo>
                <a:cubicBezTo>
                  <a:pt x="537628" y="731403"/>
                  <a:pt x="541080" y="727067"/>
                  <a:pt x="545657" y="725702"/>
                </a:cubicBezTo>
                <a:close/>
                <a:moveTo>
                  <a:pt x="1134989" y="725621"/>
                </a:moveTo>
                <a:cubicBezTo>
                  <a:pt x="1133704" y="723052"/>
                  <a:pt x="1131135" y="724979"/>
                  <a:pt x="1129530" y="725943"/>
                </a:cubicBezTo>
                <a:cubicBezTo>
                  <a:pt x="1126318" y="727869"/>
                  <a:pt x="1123427" y="730439"/>
                  <a:pt x="1120537" y="732687"/>
                </a:cubicBezTo>
                <a:cubicBezTo>
                  <a:pt x="1118931" y="733972"/>
                  <a:pt x="1119252" y="735577"/>
                  <a:pt x="1120216" y="737183"/>
                </a:cubicBezTo>
                <a:cubicBezTo>
                  <a:pt x="1120858" y="738147"/>
                  <a:pt x="1121179" y="740074"/>
                  <a:pt x="1123427" y="739431"/>
                </a:cubicBezTo>
                <a:cubicBezTo>
                  <a:pt x="1125676" y="737505"/>
                  <a:pt x="1129530" y="736862"/>
                  <a:pt x="1129208" y="733008"/>
                </a:cubicBezTo>
                <a:cubicBezTo>
                  <a:pt x="1128887" y="730760"/>
                  <a:pt x="1129208" y="729797"/>
                  <a:pt x="1131456" y="729154"/>
                </a:cubicBezTo>
                <a:cubicBezTo>
                  <a:pt x="1133384" y="728833"/>
                  <a:pt x="1136274" y="728191"/>
                  <a:pt x="1134989" y="725621"/>
                </a:cubicBezTo>
                <a:close/>
                <a:moveTo>
                  <a:pt x="1148479" y="724978"/>
                </a:moveTo>
                <a:cubicBezTo>
                  <a:pt x="1144303" y="728833"/>
                  <a:pt x="1139164" y="731724"/>
                  <a:pt x="1135953" y="737183"/>
                </a:cubicBezTo>
                <a:cubicBezTo>
                  <a:pt x="1143983" y="740717"/>
                  <a:pt x="1145589" y="730439"/>
                  <a:pt x="1151691" y="730439"/>
                </a:cubicBezTo>
                <a:cubicBezTo>
                  <a:pt x="1153618" y="730439"/>
                  <a:pt x="1156829" y="729475"/>
                  <a:pt x="1155223" y="725943"/>
                </a:cubicBezTo>
                <a:cubicBezTo>
                  <a:pt x="1153618" y="722409"/>
                  <a:pt x="1150085" y="723373"/>
                  <a:pt x="1148479" y="724978"/>
                </a:cubicBezTo>
                <a:close/>
                <a:moveTo>
                  <a:pt x="583954" y="723012"/>
                </a:moveTo>
                <a:cubicBezTo>
                  <a:pt x="585319" y="722571"/>
                  <a:pt x="586604" y="722892"/>
                  <a:pt x="587407" y="726264"/>
                </a:cubicBezTo>
                <a:cubicBezTo>
                  <a:pt x="588692" y="731724"/>
                  <a:pt x="586443" y="734936"/>
                  <a:pt x="582911" y="737184"/>
                </a:cubicBezTo>
                <a:cubicBezTo>
                  <a:pt x="578414" y="740075"/>
                  <a:pt x="565568" y="735578"/>
                  <a:pt x="561714" y="731082"/>
                </a:cubicBezTo>
                <a:cubicBezTo>
                  <a:pt x="568779" y="731403"/>
                  <a:pt x="571991" y="721768"/>
                  <a:pt x="580020" y="724337"/>
                </a:cubicBezTo>
                <a:cubicBezTo>
                  <a:pt x="581144" y="724659"/>
                  <a:pt x="582589" y="723454"/>
                  <a:pt x="583954" y="723012"/>
                </a:cubicBezTo>
                <a:close/>
                <a:moveTo>
                  <a:pt x="1351776" y="702819"/>
                </a:moveTo>
                <a:cubicBezTo>
                  <a:pt x="1356272" y="704104"/>
                  <a:pt x="1359163" y="707315"/>
                  <a:pt x="1362696" y="711812"/>
                </a:cubicBezTo>
                <a:cubicBezTo>
                  <a:pt x="1357557" y="709885"/>
                  <a:pt x="1354024" y="708279"/>
                  <a:pt x="1350170" y="706994"/>
                </a:cubicBezTo>
                <a:cubicBezTo>
                  <a:pt x="1348564" y="706352"/>
                  <a:pt x="1347600" y="705067"/>
                  <a:pt x="1347921" y="703783"/>
                </a:cubicBezTo>
                <a:cubicBezTo>
                  <a:pt x="1348564" y="702177"/>
                  <a:pt x="1350170" y="702498"/>
                  <a:pt x="1351776" y="702819"/>
                </a:cubicBezTo>
                <a:close/>
                <a:moveTo>
                  <a:pt x="1070114" y="699929"/>
                </a:moveTo>
                <a:cubicBezTo>
                  <a:pt x="1073004" y="702498"/>
                  <a:pt x="1071078" y="706031"/>
                  <a:pt x="1070756" y="709242"/>
                </a:cubicBezTo>
                <a:cubicBezTo>
                  <a:pt x="1069472" y="706031"/>
                  <a:pt x="1064656" y="705067"/>
                  <a:pt x="1066261" y="700892"/>
                </a:cubicBezTo>
                <a:cubicBezTo>
                  <a:pt x="1066582" y="700250"/>
                  <a:pt x="1069472" y="699287"/>
                  <a:pt x="1070114" y="699929"/>
                </a:cubicBezTo>
                <a:close/>
                <a:moveTo>
                  <a:pt x="1132420" y="681622"/>
                </a:moveTo>
                <a:cubicBezTo>
                  <a:pt x="1128566" y="682586"/>
                  <a:pt x="1127924" y="685476"/>
                  <a:pt x="1126960" y="689651"/>
                </a:cubicBezTo>
                <a:cubicBezTo>
                  <a:pt x="1131135" y="688366"/>
                  <a:pt x="1134026" y="687082"/>
                  <a:pt x="1134668" y="683549"/>
                </a:cubicBezTo>
                <a:cubicBezTo>
                  <a:pt x="1134990" y="682264"/>
                  <a:pt x="1133384" y="681300"/>
                  <a:pt x="1132420" y="681622"/>
                </a:cubicBezTo>
                <a:close/>
                <a:moveTo>
                  <a:pt x="1169033" y="657213"/>
                </a:moveTo>
                <a:cubicBezTo>
                  <a:pt x="1165500" y="659140"/>
                  <a:pt x="1160683" y="661709"/>
                  <a:pt x="1160683" y="665563"/>
                </a:cubicBezTo>
                <a:cubicBezTo>
                  <a:pt x="1161003" y="674556"/>
                  <a:pt x="1154901" y="679694"/>
                  <a:pt x="1148799" y="686440"/>
                </a:cubicBezTo>
                <a:cubicBezTo>
                  <a:pt x="1156186" y="685797"/>
                  <a:pt x="1160361" y="682906"/>
                  <a:pt x="1164857" y="680016"/>
                </a:cubicBezTo>
                <a:cubicBezTo>
                  <a:pt x="1169996" y="676483"/>
                  <a:pt x="1170960" y="670060"/>
                  <a:pt x="1175777" y="666527"/>
                </a:cubicBezTo>
                <a:cubicBezTo>
                  <a:pt x="1177383" y="665242"/>
                  <a:pt x="1180595" y="664279"/>
                  <a:pt x="1178346" y="661709"/>
                </a:cubicBezTo>
                <a:cubicBezTo>
                  <a:pt x="1176099" y="658819"/>
                  <a:pt x="1173529" y="654965"/>
                  <a:pt x="1169033" y="657213"/>
                </a:cubicBezTo>
                <a:close/>
                <a:moveTo>
                  <a:pt x="1192676" y="651280"/>
                </a:moveTo>
                <a:lnTo>
                  <a:pt x="1190592" y="658956"/>
                </a:lnTo>
                <a:lnTo>
                  <a:pt x="1191194" y="658217"/>
                </a:lnTo>
                <a:close/>
                <a:moveTo>
                  <a:pt x="1375863" y="650791"/>
                </a:moveTo>
                <a:cubicBezTo>
                  <a:pt x="1380359" y="649185"/>
                  <a:pt x="1382286" y="652397"/>
                  <a:pt x="1384213" y="655609"/>
                </a:cubicBezTo>
                <a:cubicBezTo>
                  <a:pt x="1387425" y="661068"/>
                  <a:pt x="1389673" y="668776"/>
                  <a:pt x="1394490" y="671667"/>
                </a:cubicBezTo>
                <a:cubicBezTo>
                  <a:pt x="1401556" y="675842"/>
                  <a:pt x="1402840" y="678732"/>
                  <a:pt x="1398666" y="685156"/>
                </a:cubicBezTo>
                <a:cubicBezTo>
                  <a:pt x="1407337" y="689652"/>
                  <a:pt x="1402198" y="702177"/>
                  <a:pt x="1412475" y="706352"/>
                </a:cubicBezTo>
                <a:cubicBezTo>
                  <a:pt x="1419862" y="709564"/>
                  <a:pt x="1423074" y="718236"/>
                  <a:pt x="1423395" y="725301"/>
                </a:cubicBezTo>
                <a:cubicBezTo>
                  <a:pt x="1423716" y="733972"/>
                  <a:pt x="1426928" y="733330"/>
                  <a:pt x="1432708" y="731403"/>
                </a:cubicBezTo>
                <a:cubicBezTo>
                  <a:pt x="1433351" y="731403"/>
                  <a:pt x="1434635" y="731403"/>
                  <a:pt x="1436241" y="731403"/>
                </a:cubicBezTo>
                <a:cubicBezTo>
                  <a:pt x="1425643" y="737184"/>
                  <a:pt x="1425001" y="739432"/>
                  <a:pt x="1431103" y="749388"/>
                </a:cubicBezTo>
                <a:cubicBezTo>
                  <a:pt x="1438811" y="761914"/>
                  <a:pt x="1438489" y="774439"/>
                  <a:pt x="1428855" y="785680"/>
                </a:cubicBezTo>
                <a:cubicBezTo>
                  <a:pt x="1416329" y="800453"/>
                  <a:pt x="1417614" y="816190"/>
                  <a:pt x="1423074" y="832891"/>
                </a:cubicBezTo>
                <a:cubicBezTo>
                  <a:pt x="1424358" y="837387"/>
                  <a:pt x="1426606" y="841562"/>
                  <a:pt x="1428855" y="845737"/>
                </a:cubicBezTo>
                <a:cubicBezTo>
                  <a:pt x="1430782" y="849591"/>
                  <a:pt x="1433029" y="854409"/>
                  <a:pt x="1429818" y="856978"/>
                </a:cubicBezTo>
                <a:cubicBezTo>
                  <a:pt x="1425964" y="860190"/>
                  <a:pt x="1421147" y="862438"/>
                  <a:pt x="1414402" y="859868"/>
                </a:cubicBezTo>
                <a:cubicBezTo>
                  <a:pt x="1403162" y="855372"/>
                  <a:pt x="1398344" y="847022"/>
                  <a:pt x="1395133" y="836745"/>
                </a:cubicBezTo>
                <a:cubicBezTo>
                  <a:pt x="1395133" y="836424"/>
                  <a:pt x="1395133" y="836102"/>
                  <a:pt x="1394812" y="835781"/>
                </a:cubicBezTo>
                <a:cubicBezTo>
                  <a:pt x="1385177" y="822292"/>
                  <a:pt x="1386782" y="807840"/>
                  <a:pt x="1389994" y="793066"/>
                </a:cubicBezTo>
                <a:cubicBezTo>
                  <a:pt x="1394169" y="773797"/>
                  <a:pt x="1389994" y="755169"/>
                  <a:pt x="1386461" y="736542"/>
                </a:cubicBezTo>
                <a:cubicBezTo>
                  <a:pt x="1384213" y="724659"/>
                  <a:pt x="1379075" y="713418"/>
                  <a:pt x="1377148" y="702177"/>
                </a:cubicBezTo>
                <a:cubicBezTo>
                  <a:pt x="1374579" y="688367"/>
                  <a:pt x="1370403" y="674557"/>
                  <a:pt x="1369761" y="660105"/>
                </a:cubicBezTo>
                <a:cubicBezTo>
                  <a:pt x="1369761" y="656251"/>
                  <a:pt x="1371367" y="652076"/>
                  <a:pt x="1375863" y="650791"/>
                </a:cubicBezTo>
                <a:close/>
                <a:moveTo>
                  <a:pt x="1350171" y="650469"/>
                </a:moveTo>
                <a:cubicBezTo>
                  <a:pt x="1341178" y="652396"/>
                  <a:pt x="1339572" y="659783"/>
                  <a:pt x="1335397" y="665243"/>
                </a:cubicBezTo>
                <a:lnTo>
                  <a:pt x="1335107" y="665533"/>
                </a:lnTo>
                <a:lnTo>
                  <a:pt x="1336320" y="676524"/>
                </a:lnTo>
                <a:cubicBezTo>
                  <a:pt x="1337484" y="679856"/>
                  <a:pt x="1340054" y="682426"/>
                  <a:pt x="1345995" y="683228"/>
                </a:cubicBezTo>
                <a:cubicBezTo>
                  <a:pt x="1337002" y="688046"/>
                  <a:pt x="1332827" y="685798"/>
                  <a:pt x="1333148" y="676805"/>
                </a:cubicBezTo>
                <a:cubicBezTo>
                  <a:pt x="1333148" y="673593"/>
                  <a:pt x="1333469" y="670382"/>
                  <a:pt x="1333469" y="667170"/>
                </a:cubicBezTo>
                <a:lnTo>
                  <a:pt x="1333470" y="667169"/>
                </a:lnTo>
                <a:lnTo>
                  <a:pt x="1329014" y="661148"/>
                </a:lnTo>
                <a:cubicBezTo>
                  <a:pt x="1328412" y="658819"/>
                  <a:pt x="1328813" y="656089"/>
                  <a:pt x="1330580" y="652717"/>
                </a:cubicBezTo>
                <a:cubicBezTo>
                  <a:pt x="1332507" y="659140"/>
                  <a:pt x="1334434" y="659783"/>
                  <a:pt x="1337967" y="654323"/>
                </a:cubicBezTo>
                <a:cubicBezTo>
                  <a:pt x="1340215" y="651111"/>
                  <a:pt x="1343748" y="648221"/>
                  <a:pt x="1350171" y="650469"/>
                </a:cubicBezTo>
                <a:close/>
                <a:moveTo>
                  <a:pt x="1195695" y="642980"/>
                </a:moveTo>
                <a:lnTo>
                  <a:pt x="1194689" y="643704"/>
                </a:lnTo>
                <a:lnTo>
                  <a:pt x="1194727" y="643725"/>
                </a:lnTo>
                <a:lnTo>
                  <a:pt x="1194619" y="644120"/>
                </a:lnTo>
                <a:close/>
                <a:moveTo>
                  <a:pt x="1276696" y="639377"/>
                </a:moveTo>
                <a:lnTo>
                  <a:pt x="1276840" y="639514"/>
                </a:lnTo>
                <a:lnTo>
                  <a:pt x="1276873" y="639423"/>
                </a:lnTo>
                <a:close/>
                <a:moveTo>
                  <a:pt x="1488270" y="612251"/>
                </a:moveTo>
                <a:cubicBezTo>
                  <a:pt x="1492766" y="612251"/>
                  <a:pt x="1496942" y="612572"/>
                  <a:pt x="1500474" y="614820"/>
                </a:cubicBezTo>
                <a:cubicBezTo>
                  <a:pt x="1496299" y="616104"/>
                  <a:pt x="1496299" y="616104"/>
                  <a:pt x="1488270" y="612251"/>
                </a:cubicBezTo>
                <a:close/>
                <a:moveTo>
                  <a:pt x="1479920" y="603579"/>
                </a:moveTo>
                <a:cubicBezTo>
                  <a:pt x="1481204" y="602937"/>
                  <a:pt x="1483131" y="602937"/>
                  <a:pt x="1483774" y="604543"/>
                </a:cubicBezTo>
                <a:cubicBezTo>
                  <a:pt x="1484737" y="606791"/>
                  <a:pt x="1480883" y="610003"/>
                  <a:pt x="1484737" y="612251"/>
                </a:cubicBezTo>
                <a:cubicBezTo>
                  <a:pt x="1485058" y="612572"/>
                  <a:pt x="1482810" y="613215"/>
                  <a:pt x="1481847" y="612894"/>
                </a:cubicBezTo>
                <a:cubicBezTo>
                  <a:pt x="1472212" y="608718"/>
                  <a:pt x="1464504" y="612251"/>
                  <a:pt x="1456796" y="617390"/>
                </a:cubicBezTo>
                <a:cubicBezTo>
                  <a:pt x="1455512" y="618353"/>
                  <a:pt x="1453585" y="618353"/>
                  <a:pt x="1450694" y="616426"/>
                </a:cubicBezTo>
                <a:cubicBezTo>
                  <a:pt x="1460329" y="610324"/>
                  <a:pt x="1470285" y="607433"/>
                  <a:pt x="1479920" y="603579"/>
                </a:cubicBezTo>
                <a:close/>
                <a:moveTo>
                  <a:pt x="1216566" y="577887"/>
                </a:moveTo>
                <a:cubicBezTo>
                  <a:pt x="1218172" y="577887"/>
                  <a:pt x="1219456" y="579172"/>
                  <a:pt x="1218814" y="580777"/>
                </a:cubicBezTo>
                <a:cubicBezTo>
                  <a:pt x="1218493" y="583025"/>
                  <a:pt x="1216887" y="584631"/>
                  <a:pt x="1214960" y="585595"/>
                </a:cubicBezTo>
                <a:cubicBezTo>
                  <a:pt x="1213033" y="584952"/>
                  <a:pt x="1212391" y="583668"/>
                  <a:pt x="1212391" y="582383"/>
                </a:cubicBezTo>
                <a:cubicBezTo>
                  <a:pt x="1212391" y="579814"/>
                  <a:pt x="1213676" y="577887"/>
                  <a:pt x="1216566" y="577887"/>
                </a:cubicBezTo>
                <a:close/>
                <a:moveTo>
                  <a:pt x="1081678" y="569536"/>
                </a:moveTo>
                <a:cubicBezTo>
                  <a:pt x="1083605" y="569215"/>
                  <a:pt x="1084247" y="571785"/>
                  <a:pt x="1084889" y="573711"/>
                </a:cubicBezTo>
                <a:cubicBezTo>
                  <a:pt x="1085210" y="576281"/>
                  <a:pt x="1083605" y="577565"/>
                  <a:pt x="1081678" y="577886"/>
                </a:cubicBezTo>
                <a:cubicBezTo>
                  <a:pt x="1079109" y="578208"/>
                  <a:pt x="1078145" y="576602"/>
                  <a:pt x="1077824" y="574354"/>
                </a:cubicBezTo>
                <a:cubicBezTo>
                  <a:pt x="1077503" y="571463"/>
                  <a:pt x="1079109" y="569858"/>
                  <a:pt x="1081678" y="569536"/>
                </a:cubicBezTo>
                <a:close/>
                <a:moveTo>
                  <a:pt x="1416651" y="567288"/>
                </a:moveTo>
                <a:cubicBezTo>
                  <a:pt x="1412476" y="565682"/>
                  <a:pt x="1408622" y="567288"/>
                  <a:pt x="1404768" y="569215"/>
                </a:cubicBezTo>
                <a:cubicBezTo>
                  <a:pt x="1389031" y="577565"/>
                  <a:pt x="1372009" y="583025"/>
                  <a:pt x="1354988" y="585273"/>
                </a:cubicBezTo>
                <a:cubicBezTo>
                  <a:pt x="1338287" y="587521"/>
                  <a:pt x="1320945" y="587521"/>
                  <a:pt x="1303923" y="586557"/>
                </a:cubicBezTo>
                <a:cubicBezTo>
                  <a:pt x="1297499" y="586236"/>
                  <a:pt x="1291397" y="583988"/>
                  <a:pt x="1287222" y="580777"/>
                </a:cubicBezTo>
                <a:cubicBezTo>
                  <a:pt x="1292200" y="583346"/>
                  <a:pt x="1296054" y="586879"/>
                  <a:pt x="1298624" y="591295"/>
                </a:cubicBezTo>
                <a:lnTo>
                  <a:pt x="1301964" y="605601"/>
                </a:lnTo>
                <a:lnTo>
                  <a:pt x="1301996" y="605506"/>
                </a:lnTo>
                <a:lnTo>
                  <a:pt x="1327989" y="617407"/>
                </a:lnTo>
                <a:lnTo>
                  <a:pt x="1328010" y="617389"/>
                </a:lnTo>
                <a:cubicBezTo>
                  <a:pt x="1345674" y="614177"/>
                  <a:pt x="1363659" y="613214"/>
                  <a:pt x="1381644" y="611929"/>
                </a:cubicBezTo>
                <a:cubicBezTo>
                  <a:pt x="1383893" y="611608"/>
                  <a:pt x="1386462" y="612250"/>
                  <a:pt x="1388710" y="612893"/>
                </a:cubicBezTo>
                <a:cubicBezTo>
                  <a:pt x="1393206" y="614177"/>
                  <a:pt x="1396418" y="613856"/>
                  <a:pt x="1398987" y="609039"/>
                </a:cubicBezTo>
                <a:cubicBezTo>
                  <a:pt x="1400593" y="606148"/>
                  <a:pt x="1403483" y="603900"/>
                  <a:pt x="1407016" y="604542"/>
                </a:cubicBezTo>
                <a:cubicBezTo>
                  <a:pt x="1410870" y="605506"/>
                  <a:pt x="1410228" y="608718"/>
                  <a:pt x="1409264" y="611929"/>
                </a:cubicBezTo>
                <a:cubicBezTo>
                  <a:pt x="1408943" y="613535"/>
                  <a:pt x="1408943" y="614820"/>
                  <a:pt x="1410549" y="615462"/>
                </a:cubicBezTo>
                <a:cubicBezTo>
                  <a:pt x="1412797" y="616104"/>
                  <a:pt x="1415367" y="615141"/>
                  <a:pt x="1415688" y="613214"/>
                </a:cubicBezTo>
                <a:cubicBezTo>
                  <a:pt x="1417615" y="605827"/>
                  <a:pt x="1421469" y="599083"/>
                  <a:pt x="1425002" y="592660"/>
                </a:cubicBezTo>
                <a:cubicBezTo>
                  <a:pt x="1426607" y="589769"/>
                  <a:pt x="1423717" y="587200"/>
                  <a:pt x="1421790" y="585273"/>
                </a:cubicBezTo>
                <a:cubicBezTo>
                  <a:pt x="1419542" y="582703"/>
                  <a:pt x="1417294" y="579813"/>
                  <a:pt x="1420505" y="576923"/>
                </a:cubicBezTo>
                <a:cubicBezTo>
                  <a:pt x="1426607" y="570499"/>
                  <a:pt x="1420505" y="568894"/>
                  <a:pt x="1416651" y="567288"/>
                </a:cubicBezTo>
                <a:close/>
                <a:moveTo>
                  <a:pt x="1430783" y="559901"/>
                </a:moveTo>
                <a:lnTo>
                  <a:pt x="1431104" y="560222"/>
                </a:lnTo>
                <a:lnTo>
                  <a:pt x="1430839" y="560209"/>
                </a:lnTo>
                <a:close/>
                <a:moveTo>
                  <a:pt x="1096451" y="534851"/>
                </a:moveTo>
                <a:cubicBezTo>
                  <a:pt x="1098699" y="535172"/>
                  <a:pt x="1100304" y="536456"/>
                  <a:pt x="1100304" y="538704"/>
                </a:cubicBezTo>
                <a:cubicBezTo>
                  <a:pt x="1099662" y="540631"/>
                  <a:pt x="1098699" y="541916"/>
                  <a:pt x="1096451" y="541595"/>
                </a:cubicBezTo>
                <a:cubicBezTo>
                  <a:pt x="1093881" y="541274"/>
                  <a:pt x="1093239" y="539026"/>
                  <a:pt x="1093239" y="537099"/>
                </a:cubicBezTo>
                <a:cubicBezTo>
                  <a:pt x="1093239" y="535493"/>
                  <a:pt x="1094524" y="534529"/>
                  <a:pt x="1096451" y="534851"/>
                </a:cubicBezTo>
                <a:close/>
                <a:moveTo>
                  <a:pt x="1406052" y="532281"/>
                </a:moveTo>
                <a:cubicBezTo>
                  <a:pt x="1408942" y="533566"/>
                  <a:pt x="1412475" y="534208"/>
                  <a:pt x="1412796" y="538062"/>
                </a:cubicBezTo>
                <a:cubicBezTo>
                  <a:pt x="1412796" y="538704"/>
                  <a:pt x="1411512" y="539668"/>
                  <a:pt x="1411191" y="539668"/>
                </a:cubicBezTo>
                <a:cubicBezTo>
                  <a:pt x="1407979" y="538704"/>
                  <a:pt x="1407979" y="534850"/>
                  <a:pt x="1406052" y="532281"/>
                </a:cubicBezTo>
                <a:close/>
                <a:moveTo>
                  <a:pt x="1601320" y="529069"/>
                </a:moveTo>
                <a:cubicBezTo>
                  <a:pt x="1604531" y="528106"/>
                  <a:pt x="1608706" y="526500"/>
                  <a:pt x="1610312" y="529712"/>
                </a:cubicBezTo>
                <a:cubicBezTo>
                  <a:pt x="1612239" y="533245"/>
                  <a:pt x="1607743" y="535814"/>
                  <a:pt x="1605174" y="537741"/>
                </a:cubicBezTo>
                <a:cubicBezTo>
                  <a:pt x="1602283" y="539989"/>
                  <a:pt x="1596503" y="538383"/>
                  <a:pt x="1596824" y="544485"/>
                </a:cubicBezTo>
                <a:cubicBezTo>
                  <a:pt x="1596824" y="544806"/>
                  <a:pt x="1594897" y="545128"/>
                  <a:pt x="1594575" y="545128"/>
                </a:cubicBezTo>
                <a:cubicBezTo>
                  <a:pt x="1587189" y="536777"/>
                  <a:pt x="1581408" y="546412"/>
                  <a:pt x="1574984" y="547055"/>
                </a:cubicBezTo>
                <a:cubicBezTo>
                  <a:pt x="1567598" y="547697"/>
                  <a:pt x="1560532" y="551551"/>
                  <a:pt x="1553145" y="554441"/>
                </a:cubicBezTo>
                <a:cubicBezTo>
                  <a:pt x="1564386" y="546091"/>
                  <a:pt x="1575627" y="538383"/>
                  <a:pt x="1589437" y="535814"/>
                </a:cubicBezTo>
                <a:cubicBezTo>
                  <a:pt x="1592006" y="535171"/>
                  <a:pt x="1594575" y="534850"/>
                  <a:pt x="1596181" y="532602"/>
                </a:cubicBezTo>
                <a:cubicBezTo>
                  <a:pt x="1597466" y="530996"/>
                  <a:pt x="1599072" y="529712"/>
                  <a:pt x="1601320" y="529069"/>
                </a:cubicBezTo>
                <a:close/>
                <a:moveTo>
                  <a:pt x="418154" y="508194"/>
                </a:moveTo>
                <a:cubicBezTo>
                  <a:pt x="425219" y="514617"/>
                  <a:pt x="424577" y="522325"/>
                  <a:pt x="427467" y="528106"/>
                </a:cubicBezTo>
                <a:cubicBezTo>
                  <a:pt x="436781" y="547376"/>
                  <a:pt x="442883" y="567609"/>
                  <a:pt x="450591" y="587521"/>
                </a:cubicBezTo>
                <a:cubicBezTo>
                  <a:pt x="457978" y="606470"/>
                  <a:pt x="464401" y="625740"/>
                  <a:pt x="470182" y="645331"/>
                </a:cubicBezTo>
                <a:cubicBezTo>
                  <a:pt x="475642" y="663316"/>
                  <a:pt x="482707" y="680980"/>
                  <a:pt x="489130" y="698965"/>
                </a:cubicBezTo>
                <a:lnTo>
                  <a:pt x="501590" y="732511"/>
                </a:lnTo>
                <a:lnTo>
                  <a:pt x="501656" y="732366"/>
                </a:lnTo>
                <a:cubicBezTo>
                  <a:pt x="507758" y="743285"/>
                  <a:pt x="510006" y="755811"/>
                  <a:pt x="519320" y="765445"/>
                </a:cubicBezTo>
                <a:cubicBezTo>
                  <a:pt x="522211" y="768336"/>
                  <a:pt x="524138" y="773796"/>
                  <a:pt x="525744" y="778613"/>
                </a:cubicBezTo>
                <a:cubicBezTo>
                  <a:pt x="527349" y="783109"/>
                  <a:pt x="530882" y="783751"/>
                  <a:pt x="534094" y="781503"/>
                </a:cubicBezTo>
                <a:cubicBezTo>
                  <a:pt x="537948" y="778934"/>
                  <a:pt x="542444" y="777650"/>
                  <a:pt x="546298" y="777971"/>
                </a:cubicBezTo>
                <a:cubicBezTo>
                  <a:pt x="554969" y="778613"/>
                  <a:pt x="557538" y="768336"/>
                  <a:pt x="565568" y="768015"/>
                </a:cubicBezTo>
                <a:cubicBezTo>
                  <a:pt x="566531" y="768015"/>
                  <a:pt x="566531" y="764803"/>
                  <a:pt x="565568" y="763197"/>
                </a:cubicBezTo>
                <a:cubicBezTo>
                  <a:pt x="562677" y="757417"/>
                  <a:pt x="569101" y="759343"/>
                  <a:pt x="570385" y="757095"/>
                </a:cubicBezTo>
                <a:cubicBezTo>
                  <a:pt x="572633" y="753241"/>
                  <a:pt x="572955" y="757417"/>
                  <a:pt x="573597" y="758059"/>
                </a:cubicBezTo>
                <a:cubicBezTo>
                  <a:pt x="575845" y="760628"/>
                  <a:pt x="578093" y="759985"/>
                  <a:pt x="580663" y="758380"/>
                </a:cubicBezTo>
                <a:cubicBezTo>
                  <a:pt x="584838" y="755811"/>
                  <a:pt x="586765" y="750351"/>
                  <a:pt x="592224" y="749387"/>
                </a:cubicBezTo>
                <a:cubicBezTo>
                  <a:pt x="593830" y="749066"/>
                  <a:pt x="594793" y="746818"/>
                  <a:pt x="593509" y="744891"/>
                </a:cubicBezTo>
                <a:cubicBezTo>
                  <a:pt x="590619" y="739752"/>
                  <a:pt x="593830" y="736220"/>
                  <a:pt x="597042" y="731403"/>
                </a:cubicBezTo>
                <a:cubicBezTo>
                  <a:pt x="599932" y="743607"/>
                  <a:pt x="609888" y="738789"/>
                  <a:pt x="616633" y="740716"/>
                </a:cubicBezTo>
                <a:cubicBezTo>
                  <a:pt x="618559" y="744570"/>
                  <a:pt x="612136" y="745855"/>
                  <a:pt x="615027" y="748745"/>
                </a:cubicBezTo>
                <a:cubicBezTo>
                  <a:pt x="617917" y="751635"/>
                  <a:pt x="621771" y="756774"/>
                  <a:pt x="625947" y="749709"/>
                </a:cubicBezTo>
                <a:cubicBezTo>
                  <a:pt x="628516" y="745533"/>
                  <a:pt x="631406" y="743607"/>
                  <a:pt x="637509" y="743285"/>
                </a:cubicBezTo>
                <a:cubicBezTo>
                  <a:pt x="644253" y="742643"/>
                  <a:pt x="651640" y="739111"/>
                  <a:pt x="656136" y="732687"/>
                </a:cubicBezTo>
                <a:cubicBezTo>
                  <a:pt x="658705" y="728833"/>
                  <a:pt x="662881" y="727227"/>
                  <a:pt x="665771" y="730760"/>
                </a:cubicBezTo>
                <a:cubicBezTo>
                  <a:pt x="668019" y="733329"/>
                  <a:pt x="668019" y="736862"/>
                  <a:pt x="662881" y="739431"/>
                </a:cubicBezTo>
                <a:cubicBezTo>
                  <a:pt x="658384" y="742001"/>
                  <a:pt x="655815" y="747781"/>
                  <a:pt x="653567" y="752920"/>
                </a:cubicBezTo>
                <a:cubicBezTo>
                  <a:pt x="648428" y="763519"/>
                  <a:pt x="636867" y="768657"/>
                  <a:pt x="631085" y="778934"/>
                </a:cubicBezTo>
                <a:cubicBezTo>
                  <a:pt x="629158" y="782467"/>
                  <a:pt x="625626" y="786321"/>
                  <a:pt x="627874" y="789854"/>
                </a:cubicBezTo>
                <a:cubicBezTo>
                  <a:pt x="630764" y="794350"/>
                  <a:pt x="632370" y="801094"/>
                  <a:pt x="641041" y="800131"/>
                </a:cubicBezTo>
                <a:cubicBezTo>
                  <a:pt x="653567" y="798526"/>
                  <a:pt x="665450" y="803664"/>
                  <a:pt x="677654" y="805912"/>
                </a:cubicBezTo>
                <a:cubicBezTo>
                  <a:pt x="679902" y="806554"/>
                  <a:pt x="681508" y="806876"/>
                  <a:pt x="683114" y="804628"/>
                </a:cubicBezTo>
                <a:cubicBezTo>
                  <a:pt x="684077" y="803343"/>
                  <a:pt x="685683" y="802379"/>
                  <a:pt x="686325" y="800774"/>
                </a:cubicBezTo>
                <a:cubicBezTo>
                  <a:pt x="688895" y="795314"/>
                  <a:pt x="690821" y="787927"/>
                  <a:pt x="687289" y="784073"/>
                </a:cubicBezTo>
                <a:cubicBezTo>
                  <a:pt x="683756" y="780219"/>
                  <a:pt x="677011" y="783109"/>
                  <a:pt x="671873" y="785679"/>
                </a:cubicBezTo>
                <a:cubicBezTo>
                  <a:pt x="670267" y="786642"/>
                  <a:pt x="669303" y="789533"/>
                  <a:pt x="666735" y="787285"/>
                </a:cubicBezTo>
                <a:cubicBezTo>
                  <a:pt x="665129" y="785679"/>
                  <a:pt x="666092" y="783751"/>
                  <a:pt x="666092" y="782146"/>
                </a:cubicBezTo>
                <a:cubicBezTo>
                  <a:pt x="666092" y="779255"/>
                  <a:pt x="668341" y="777329"/>
                  <a:pt x="670588" y="777650"/>
                </a:cubicBezTo>
                <a:cubicBezTo>
                  <a:pt x="684077" y="779577"/>
                  <a:pt x="688253" y="770263"/>
                  <a:pt x="692106" y="760307"/>
                </a:cubicBezTo>
                <a:cubicBezTo>
                  <a:pt x="696281" y="749066"/>
                  <a:pt x="698208" y="737826"/>
                  <a:pt x="695960" y="725300"/>
                </a:cubicBezTo>
                <a:cubicBezTo>
                  <a:pt x="693069" y="708921"/>
                  <a:pt x="698851" y="694148"/>
                  <a:pt x="708486" y="680980"/>
                </a:cubicBezTo>
                <a:cubicBezTo>
                  <a:pt x="713946" y="673593"/>
                  <a:pt x="731931" y="672630"/>
                  <a:pt x="739317" y="678090"/>
                </a:cubicBezTo>
                <a:cubicBezTo>
                  <a:pt x="752485" y="688045"/>
                  <a:pt x="766295" y="696074"/>
                  <a:pt x="784280" y="693505"/>
                </a:cubicBezTo>
                <a:cubicBezTo>
                  <a:pt x="790383" y="692542"/>
                  <a:pt x="797127" y="694790"/>
                  <a:pt x="803550" y="697359"/>
                </a:cubicBezTo>
                <a:cubicBezTo>
                  <a:pt x="809331" y="699928"/>
                  <a:pt x="816075" y="697038"/>
                  <a:pt x="822499" y="698644"/>
                </a:cubicBezTo>
                <a:cubicBezTo>
                  <a:pt x="830528" y="700892"/>
                  <a:pt x="838878" y="700892"/>
                  <a:pt x="846907" y="706352"/>
                </a:cubicBezTo>
                <a:cubicBezTo>
                  <a:pt x="846265" y="696074"/>
                  <a:pt x="845944" y="686760"/>
                  <a:pt x="842090" y="678090"/>
                </a:cubicBezTo>
                <a:cubicBezTo>
                  <a:pt x="837914" y="668776"/>
                  <a:pt x="835024" y="659141"/>
                  <a:pt x="830528" y="650469"/>
                </a:cubicBezTo>
                <a:cubicBezTo>
                  <a:pt x="826674" y="643082"/>
                  <a:pt x="828601" y="635053"/>
                  <a:pt x="827316" y="627345"/>
                </a:cubicBezTo>
                <a:cubicBezTo>
                  <a:pt x="825389" y="616747"/>
                  <a:pt x="822819" y="606148"/>
                  <a:pt x="819608" y="595872"/>
                </a:cubicBezTo>
                <a:cubicBezTo>
                  <a:pt x="818965" y="593944"/>
                  <a:pt x="818002" y="591696"/>
                  <a:pt x="819287" y="589769"/>
                </a:cubicBezTo>
                <a:cubicBezTo>
                  <a:pt x="824104" y="595229"/>
                  <a:pt x="832776" y="619638"/>
                  <a:pt x="831492" y="626061"/>
                </a:cubicBezTo>
                <a:cubicBezTo>
                  <a:pt x="830528" y="631199"/>
                  <a:pt x="833097" y="635696"/>
                  <a:pt x="834703" y="639550"/>
                </a:cubicBezTo>
                <a:cubicBezTo>
                  <a:pt x="843374" y="659783"/>
                  <a:pt x="849476" y="680658"/>
                  <a:pt x="854294" y="702176"/>
                </a:cubicBezTo>
                <a:cubicBezTo>
                  <a:pt x="855578" y="708278"/>
                  <a:pt x="858469" y="711490"/>
                  <a:pt x="864250" y="714380"/>
                </a:cubicBezTo>
                <a:cubicBezTo>
                  <a:pt x="872600" y="718556"/>
                  <a:pt x="880308" y="724336"/>
                  <a:pt x="889301" y="728512"/>
                </a:cubicBezTo>
                <a:cubicBezTo>
                  <a:pt x="897972" y="732687"/>
                  <a:pt x="898293" y="732045"/>
                  <a:pt x="902147" y="723052"/>
                </a:cubicBezTo>
                <a:cubicBezTo>
                  <a:pt x="906322" y="713417"/>
                  <a:pt x="907286" y="702176"/>
                  <a:pt x="916921" y="694790"/>
                </a:cubicBezTo>
                <a:cubicBezTo>
                  <a:pt x="922701" y="690294"/>
                  <a:pt x="927840" y="689651"/>
                  <a:pt x="934263" y="692220"/>
                </a:cubicBezTo>
                <a:cubicBezTo>
                  <a:pt x="940687" y="694790"/>
                  <a:pt x="939081" y="700570"/>
                  <a:pt x="939081" y="705067"/>
                </a:cubicBezTo>
                <a:cubicBezTo>
                  <a:pt x="939081" y="725943"/>
                  <a:pt x="939081" y="746497"/>
                  <a:pt x="940365" y="767373"/>
                </a:cubicBezTo>
                <a:cubicBezTo>
                  <a:pt x="940687" y="773475"/>
                  <a:pt x="937796" y="779255"/>
                  <a:pt x="935548" y="785036"/>
                </a:cubicBezTo>
                <a:lnTo>
                  <a:pt x="936124" y="786116"/>
                </a:lnTo>
                <a:lnTo>
                  <a:pt x="935547" y="785679"/>
                </a:lnTo>
                <a:cubicBezTo>
                  <a:pt x="932015" y="789212"/>
                  <a:pt x="932979" y="791138"/>
                  <a:pt x="937475" y="791780"/>
                </a:cubicBezTo>
                <a:cubicBezTo>
                  <a:pt x="940044" y="792102"/>
                  <a:pt x="942935" y="790175"/>
                  <a:pt x="945825" y="791780"/>
                </a:cubicBezTo>
                <a:lnTo>
                  <a:pt x="941103" y="789622"/>
                </a:lnTo>
                <a:lnTo>
                  <a:pt x="942252" y="789533"/>
                </a:lnTo>
                <a:cubicBezTo>
                  <a:pt x="943657" y="789453"/>
                  <a:pt x="945022" y="789694"/>
                  <a:pt x="946146" y="791139"/>
                </a:cubicBezTo>
                <a:cubicBezTo>
                  <a:pt x="955782" y="796278"/>
                  <a:pt x="959635" y="794993"/>
                  <a:pt x="962847" y="785036"/>
                </a:cubicBezTo>
                <a:cubicBezTo>
                  <a:pt x="963489" y="782788"/>
                  <a:pt x="964132" y="780540"/>
                  <a:pt x="965416" y="778613"/>
                </a:cubicBezTo>
                <a:cubicBezTo>
                  <a:pt x="968949" y="773796"/>
                  <a:pt x="972803" y="769299"/>
                  <a:pt x="963810" y="765767"/>
                </a:cubicBezTo>
                <a:cubicBezTo>
                  <a:pt x="960920" y="764803"/>
                  <a:pt x="961884" y="761913"/>
                  <a:pt x="962847" y="759665"/>
                </a:cubicBezTo>
                <a:cubicBezTo>
                  <a:pt x="964132" y="756774"/>
                  <a:pt x="967343" y="755489"/>
                  <a:pt x="969270" y="756774"/>
                </a:cubicBezTo>
                <a:cubicBezTo>
                  <a:pt x="979548" y="762876"/>
                  <a:pt x="986613" y="758059"/>
                  <a:pt x="994000" y="751315"/>
                </a:cubicBezTo>
                <a:cubicBezTo>
                  <a:pt x="995927" y="749387"/>
                  <a:pt x="1000102" y="750030"/>
                  <a:pt x="1002992" y="748424"/>
                </a:cubicBezTo>
                <a:cubicBezTo>
                  <a:pt x="1008773" y="745212"/>
                  <a:pt x="1014875" y="742001"/>
                  <a:pt x="1011985" y="733008"/>
                </a:cubicBezTo>
                <a:cubicBezTo>
                  <a:pt x="1010379" y="728833"/>
                  <a:pt x="1011985" y="724015"/>
                  <a:pt x="1015839" y="720161"/>
                </a:cubicBezTo>
                <a:cubicBezTo>
                  <a:pt x="1021299" y="715023"/>
                  <a:pt x="1025153" y="715344"/>
                  <a:pt x="1029007" y="721767"/>
                </a:cubicBezTo>
                <a:cubicBezTo>
                  <a:pt x="1029649" y="723052"/>
                  <a:pt x="1029970" y="724336"/>
                  <a:pt x="1030933" y="725621"/>
                </a:cubicBezTo>
                <a:cubicBezTo>
                  <a:pt x="1033503" y="729154"/>
                  <a:pt x="1034787" y="736220"/>
                  <a:pt x="1038321" y="735577"/>
                </a:cubicBezTo>
                <a:cubicBezTo>
                  <a:pt x="1043459" y="734614"/>
                  <a:pt x="1049561" y="730760"/>
                  <a:pt x="1051488" y="724979"/>
                </a:cubicBezTo>
                <a:cubicBezTo>
                  <a:pt x="1054057" y="717592"/>
                  <a:pt x="1058875" y="716308"/>
                  <a:pt x="1065619" y="716629"/>
                </a:cubicBezTo>
                <a:cubicBezTo>
                  <a:pt x="1066903" y="716629"/>
                  <a:pt x="1069473" y="717592"/>
                  <a:pt x="1069473" y="717592"/>
                </a:cubicBezTo>
                <a:cubicBezTo>
                  <a:pt x="1073327" y="707957"/>
                  <a:pt x="1080714" y="711169"/>
                  <a:pt x="1088422" y="711169"/>
                </a:cubicBezTo>
                <a:cubicBezTo>
                  <a:pt x="1096451" y="711490"/>
                  <a:pt x="1102553" y="700570"/>
                  <a:pt x="1102874" y="689330"/>
                </a:cubicBezTo>
                <a:cubicBezTo>
                  <a:pt x="1100947" y="688045"/>
                  <a:pt x="1099662" y="689972"/>
                  <a:pt x="1098378" y="690614"/>
                </a:cubicBezTo>
                <a:cubicBezTo>
                  <a:pt x="1097093" y="691257"/>
                  <a:pt x="1095808" y="692220"/>
                  <a:pt x="1094845" y="690294"/>
                </a:cubicBezTo>
                <a:cubicBezTo>
                  <a:pt x="1094524" y="689330"/>
                  <a:pt x="1095166" y="688045"/>
                  <a:pt x="1095488" y="687082"/>
                </a:cubicBezTo>
                <a:cubicBezTo>
                  <a:pt x="1096451" y="684834"/>
                  <a:pt x="1098699" y="684512"/>
                  <a:pt x="1100626" y="684191"/>
                </a:cubicBezTo>
                <a:cubicBezTo>
                  <a:pt x="1111866" y="683228"/>
                  <a:pt x="1118932" y="673272"/>
                  <a:pt x="1129209" y="670382"/>
                </a:cubicBezTo>
                <a:cubicBezTo>
                  <a:pt x="1131136" y="669739"/>
                  <a:pt x="1132421" y="666848"/>
                  <a:pt x="1133384" y="664921"/>
                </a:cubicBezTo>
                <a:cubicBezTo>
                  <a:pt x="1135954" y="659461"/>
                  <a:pt x="1138844" y="655287"/>
                  <a:pt x="1145910" y="656250"/>
                </a:cubicBezTo>
                <a:cubicBezTo>
                  <a:pt x="1147837" y="656571"/>
                  <a:pt x="1151370" y="654965"/>
                  <a:pt x="1151370" y="654002"/>
                </a:cubicBezTo>
                <a:cubicBezTo>
                  <a:pt x="1152333" y="643082"/>
                  <a:pt x="1162289" y="645331"/>
                  <a:pt x="1168070" y="641797"/>
                </a:cubicBezTo>
                <a:cubicBezTo>
                  <a:pt x="1176421" y="636659"/>
                  <a:pt x="1183807" y="638265"/>
                  <a:pt x="1191836" y="642119"/>
                </a:cubicBezTo>
                <a:lnTo>
                  <a:pt x="1192083" y="642256"/>
                </a:lnTo>
                <a:lnTo>
                  <a:pt x="1216888" y="623492"/>
                </a:lnTo>
                <a:lnTo>
                  <a:pt x="1237674" y="605541"/>
                </a:lnTo>
                <a:lnTo>
                  <a:pt x="1237763" y="605185"/>
                </a:lnTo>
                <a:cubicBezTo>
                  <a:pt x="1243544" y="598441"/>
                  <a:pt x="1249004" y="591054"/>
                  <a:pt x="1252858" y="583025"/>
                </a:cubicBezTo>
                <a:cubicBezTo>
                  <a:pt x="1255427" y="577565"/>
                  <a:pt x="1262171" y="578207"/>
                  <a:pt x="1264741" y="573069"/>
                </a:cubicBezTo>
                <a:cubicBezTo>
                  <a:pt x="1259602" y="569536"/>
                  <a:pt x="1254785" y="570499"/>
                  <a:pt x="1249967" y="573069"/>
                </a:cubicBezTo>
                <a:cubicBezTo>
                  <a:pt x="1245150" y="575638"/>
                  <a:pt x="1248040" y="580134"/>
                  <a:pt x="1249004" y="584952"/>
                </a:cubicBezTo>
                <a:cubicBezTo>
                  <a:pt x="1241938" y="576923"/>
                  <a:pt x="1243223" y="571142"/>
                  <a:pt x="1251573" y="568251"/>
                </a:cubicBezTo>
                <a:cubicBezTo>
                  <a:pt x="1261208" y="565040"/>
                  <a:pt x="1271164" y="567288"/>
                  <a:pt x="1278872" y="571463"/>
                </a:cubicBezTo>
                <a:cubicBezTo>
                  <a:pt x="1298784" y="582382"/>
                  <a:pt x="1319660" y="578529"/>
                  <a:pt x="1340535" y="579171"/>
                </a:cubicBezTo>
                <a:cubicBezTo>
                  <a:pt x="1362054" y="579813"/>
                  <a:pt x="1381644" y="572748"/>
                  <a:pt x="1399630" y="563434"/>
                </a:cubicBezTo>
                <a:cubicBezTo>
                  <a:pt x="1405250" y="560543"/>
                  <a:pt x="1410469" y="559580"/>
                  <a:pt x="1415608" y="559419"/>
                </a:cubicBezTo>
                <a:lnTo>
                  <a:pt x="1430839" y="560209"/>
                </a:lnTo>
                <a:lnTo>
                  <a:pt x="1436403" y="590452"/>
                </a:lnTo>
                <a:cubicBezTo>
                  <a:pt x="1435520" y="600689"/>
                  <a:pt x="1432870" y="610966"/>
                  <a:pt x="1431425" y="621243"/>
                </a:cubicBezTo>
                <a:cubicBezTo>
                  <a:pt x="1424359" y="616426"/>
                  <a:pt x="1420505" y="626381"/>
                  <a:pt x="1413440" y="626060"/>
                </a:cubicBezTo>
                <a:cubicBezTo>
                  <a:pt x="1411191" y="626060"/>
                  <a:pt x="1408943" y="627666"/>
                  <a:pt x="1406695" y="626703"/>
                </a:cubicBezTo>
                <a:cubicBezTo>
                  <a:pt x="1389995" y="618031"/>
                  <a:pt x="1372652" y="620922"/>
                  <a:pt x="1354988" y="623491"/>
                </a:cubicBezTo>
                <a:cubicBezTo>
                  <a:pt x="1349849" y="624454"/>
                  <a:pt x="1344068" y="622207"/>
                  <a:pt x="1338608" y="623812"/>
                </a:cubicBezTo>
                <a:cubicBezTo>
                  <a:pt x="1323835" y="627666"/>
                  <a:pt x="1312273" y="635053"/>
                  <a:pt x="1306171" y="650147"/>
                </a:cubicBezTo>
                <a:cubicBezTo>
                  <a:pt x="1303923" y="655928"/>
                  <a:pt x="1301353" y="661710"/>
                  <a:pt x="1296536" y="666527"/>
                </a:cubicBezTo>
                <a:cubicBezTo>
                  <a:pt x="1294288" y="668454"/>
                  <a:pt x="1291076" y="672308"/>
                  <a:pt x="1296857" y="677446"/>
                </a:cubicBezTo>
                <a:cubicBezTo>
                  <a:pt x="1286580" y="672629"/>
                  <a:pt x="1279514" y="676162"/>
                  <a:pt x="1278230" y="685154"/>
                </a:cubicBezTo>
                <a:cubicBezTo>
                  <a:pt x="1270522" y="673913"/>
                  <a:pt x="1262493" y="690935"/>
                  <a:pt x="1253500" y="683548"/>
                </a:cubicBezTo>
                <a:cubicBezTo>
                  <a:pt x="1270201" y="680979"/>
                  <a:pt x="1277266" y="666527"/>
                  <a:pt x="1289792" y="658819"/>
                </a:cubicBezTo>
                <a:cubicBezTo>
                  <a:pt x="1297178" y="654323"/>
                  <a:pt x="1298463" y="644366"/>
                  <a:pt x="1303923" y="637943"/>
                </a:cubicBezTo>
                <a:cubicBezTo>
                  <a:pt x="1307456" y="633768"/>
                  <a:pt x="1310667" y="629914"/>
                  <a:pt x="1315485" y="627666"/>
                </a:cubicBezTo>
                <a:lnTo>
                  <a:pt x="1320376" y="623653"/>
                </a:lnTo>
                <a:lnTo>
                  <a:pt x="1316127" y="626703"/>
                </a:lnTo>
                <a:cubicBezTo>
                  <a:pt x="1316448" y="616426"/>
                  <a:pt x="1308098" y="613856"/>
                  <a:pt x="1301675" y="609360"/>
                </a:cubicBezTo>
                <a:cubicBezTo>
                  <a:pt x="1300069" y="611929"/>
                  <a:pt x="1299105" y="613856"/>
                  <a:pt x="1298463" y="616104"/>
                </a:cubicBezTo>
                <a:lnTo>
                  <a:pt x="1298720" y="615334"/>
                </a:lnTo>
                <a:lnTo>
                  <a:pt x="1297821" y="617389"/>
                </a:lnTo>
                <a:cubicBezTo>
                  <a:pt x="1294930" y="622528"/>
                  <a:pt x="1290434" y="626381"/>
                  <a:pt x="1285938" y="629914"/>
                </a:cubicBezTo>
                <a:lnTo>
                  <a:pt x="1280791" y="638582"/>
                </a:lnTo>
                <a:lnTo>
                  <a:pt x="1280799" y="638586"/>
                </a:lnTo>
                <a:cubicBezTo>
                  <a:pt x="1280156" y="653680"/>
                  <a:pt x="1270843" y="663958"/>
                  <a:pt x="1259923" y="671987"/>
                </a:cubicBezTo>
                <a:cubicBezTo>
                  <a:pt x="1255427" y="675519"/>
                  <a:pt x="1247719" y="676483"/>
                  <a:pt x="1241617" y="675841"/>
                </a:cubicBezTo>
                <a:cubicBezTo>
                  <a:pt x="1229091" y="674556"/>
                  <a:pt x="1216887" y="670702"/>
                  <a:pt x="1204041" y="669739"/>
                </a:cubicBezTo>
                <a:cubicBezTo>
                  <a:pt x="1202435" y="670060"/>
                  <a:pt x="1202756" y="668454"/>
                  <a:pt x="1203077" y="667491"/>
                </a:cubicBezTo>
                <a:lnTo>
                  <a:pt x="1203078" y="667491"/>
                </a:lnTo>
                <a:lnTo>
                  <a:pt x="1203077" y="667490"/>
                </a:lnTo>
                <a:cubicBezTo>
                  <a:pt x="1202114" y="668132"/>
                  <a:pt x="1200829" y="668453"/>
                  <a:pt x="1199866" y="669096"/>
                </a:cubicBezTo>
                <a:lnTo>
                  <a:pt x="1198993" y="668969"/>
                </a:lnTo>
                <a:lnTo>
                  <a:pt x="1187661" y="672951"/>
                </a:lnTo>
                <a:cubicBezTo>
                  <a:pt x="1181880" y="671987"/>
                  <a:pt x="1178990" y="674878"/>
                  <a:pt x="1175136" y="678732"/>
                </a:cubicBezTo>
                <a:cubicBezTo>
                  <a:pt x="1172245" y="681301"/>
                  <a:pt x="1172887" y="682906"/>
                  <a:pt x="1174493" y="685154"/>
                </a:cubicBezTo>
                <a:cubicBezTo>
                  <a:pt x="1176099" y="687403"/>
                  <a:pt x="1178347" y="687082"/>
                  <a:pt x="1180595" y="685476"/>
                </a:cubicBezTo>
                <a:cubicBezTo>
                  <a:pt x="1182522" y="684191"/>
                  <a:pt x="1183486" y="680658"/>
                  <a:pt x="1187661" y="681301"/>
                </a:cubicBezTo>
                <a:cubicBezTo>
                  <a:pt x="1181238" y="693505"/>
                  <a:pt x="1178026" y="707636"/>
                  <a:pt x="1163895" y="714059"/>
                </a:cubicBezTo>
                <a:cubicBezTo>
                  <a:pt x="1155866" y="717914"/>
                  <a:pt x="1152655" y="722088"/>
                  <a:pt x="1162932" y="726906"/>
                </a:cubicBezTo>
                <a:cubicBezTo>
                  <a:pt x="1161326" y="731081"/>
                  <a:pt x="1157151" y="728512"/>
                  <a:pt x="1155224" y="730760"/>
                </a:cubicBezTo>
                <a:cubicBezTo>
                  <a:pt x="1152975" y="733651"/>
                  <a:pt x="1148479" y="734935"/>
                  <a:pt x="1153297" y="739752"/>
                </a:cubicBezTo>
                <a:cubicBezTo>
                  <a:pt x="1154742" y="741358"/>
                  <a:pt x="1155384" y="743125"/>
                  <a:pt x="1155063" y="744730"/>
                </a:cubicBezTo>
                <a:lnTo>
                  <a:pt x="1151292" y="748502"/>
                </a:lnTo>
                <a:lnTo>
                  <a:pt x="1144303" y="744249"/>
                </a:lnTo>
                <a:cubicBezTo>
                  <a:pt x="1142697" y="744569"/>
                  <a:pt x="1140449" y="745533"/>
                  <a:pt x="1141734" y="747781"/>
                </a:cubicBezTo>
                <a:cubicBezTo>
                  <a:pt x="1144303" y="751957"/>
                  <a:pt x="1147515" y="750029"/>
                  <a:pt x="1150726" y="748745"/>
                </a:cubicBezTo>
                <a:lnTo>
                  <a:pt x="1151049" y="748745"/>
                </a:lnTo>
                <a:lnTo>
                  <a:pt x="1151049" y="748745"/>
                </a:lnTo>
                <a:cubicBezTo>
                  <a:pt x="1148801" y="754526"/>
                  <a:pt x="1154581" y="753884"/>
                  <a:pt x="1157793" y="755169"/>
                </a:cubicBezTo>
                <a:cubicBezTo>
                  <a:pt x="1149443" y="761913"/>
                  <a:pt x="1142698" y="768657"/>
                  <a:pt x="1136917" y="776044"/>
                </a:cubicBezTo>
                <a:cubicBezTo>
                  <a:pt x="1134990" y="778613"/>
                  <a:pt x="1131778" y="779897"/>
                  <a:pt x="1129209" y="781503"/>
                </a:cubicBezTo>
                <a:cubicBezTo>
                  <a:pt x="1119896" y="786964"/>
                  <a:pt x="1120538" y="794350"/>
                  <a:pt x="1130173" y="799810"/>
                </a:cubicBezTo>
                <a:cubicBezTo>
                  <a:pt x="1131778" y="800452"/>
                  <a:pt x="1133063" y="801416"/>
                  <a:pt x="1136275" y="803664"/>
                </a:cubicBezTo>
                <a:cubicBezTo>
                  <a:pt x="1129209" y="802379"/>
                  <a:pt x="1124392" y="801094"/>
                  <a:pt x="1119574" y="800131"/>
                </a:cubicBezTo>
                <a:cubicBezTo>
                  <a:pt x="1123428" y="808482"/>
                  <a:pt x="1132421" y="813620"/>
                  <a:pt x="1140450" y="812656"/>
                </a:cubicBezTo>
                <a:cubicBezTo>
                  <a:pt x="1142056" y="812656"/>
                  <a:pt x="1143020" y="812014"/>
                  <a:pt x="1143662" y="810408"/>
                </a:cubicBezTo>
                <a:cubicBezTo>
                  <a:pt x="1144947" y="806554"/>
                  <a:pt x="1141414" y="806233"/>
                  <a:pt x="1139808" y="804306"/>
                </a:cubicBezTo>
                <a:cubicBezTo>
                  <a:pt x="1142698" y="803022"/>
                  <a:pt x="1144947" y="805591"/>
                  <a:pt x="1147516" y="805591"/>
                </a:cubicBezTo>
                <a:cubicBezTo>
                  <a:pt x="1150085" y="805591"/>
                  <a:pt x="1152655" y="803664"/>
                  <a:pt x="1155224" y="805912"/>
                </a:cubicBezTo>
                <a:cubicBezTo>
                  <a:pt x="1152655" y="808482"/>
                  <a:pt x="1148158" y="805912"/>
                  <a:pt x="1145589" y="808802"/>
                </a:cubicBezTo>
                <a:cubicBezTo>
                  <a:pt x="1161647" y="817795"/>
                  <a:pt x="1161647" y="817474"/>
                  <a:pt x="1177384" y="818759"/>
                </a:cubicBezTo>
                <a:cubicBezTo>
                  <a:pt x="1183165" y="819401"/>
                  <a:pt x="1187340" y="814905"/>
                  <a:pt x="1192799" y="815226"/>
                </a:cubicBezTo>
                <a:cubicBezTo>
                  <a:pt x="1195690" y="815226"/>
                  <a:pt x="1198259" y="811372"/>
                  <a:pt x="1201792" y="813941"/>
                </a:cubicBezTo>
                <a:cubicBezTo>
                  <a:pt x="1203398" y="815226"/>
                  <a:pt x="1203398" y="817153"/>
                  <a:pt x="1202756" y="818759"/>
                </a:cubicBezTo>
                <a:cubicBezTo>
                  <a:pt x="1200507" y="823255"/>
                  <a:pt x="1196653" y="820043"/>
                  <a:pt x="1193442" y="820686"/>
                </a:cubicBezTo>
                <a:cubicBezTo>
                  <a:pt x="1185091" y="822291"/>
                  <a:pt x="1176741" y="822612"/>
                  <a:pt x="1168391" y="822612"/>
                </a:cubicBezTo>
                <a:cubicBezTo>
                  <a:pt x="1166785" y="822612"/>
                  <a:pt x="1164859" y="822934"/>
                  <a:pt x="1163253" y="822612"/>
                </a:cubicBezTo>
                <a:cubicBezTo>
                  <a:pt x="1153618" y="821006"/>
                  <a:pt x="1148479" y="824218"/>
                  <a:pt x="1145910" y="832890"/>
                </a:cubicBezTo>
                <a:cubicBezTo>
                  <a:pt x="1144947" y="836102"/>
                  <a:pt x="1146873" y="837707"/>
                  <a:pt x="1148801" y="839634"/>
                </a:cubicBezTo>
                <a:cubicBezTo>
                  <a:pt x="1152333" y="843167"/>
                  <a:pt x="1157472" y="843809"/>
                  <a:pt x="1161647" y="847021"/>
                </a:cubicBezTo>
                <a:cubicBezTo>
                  <a:pt x="1152975" y="847985"/>
                  <a:pt x="1145910" y="841883"/>
                  <a:pt x="1137560" y="841883"/>
                </a:cubicBezTo>
                <a:cubicBezTo>
                  <a:pt x="1140129" y="852481"/>
                  <a:pt x="1147195" y="856014"/>
                  <a:pt x="1158757" y="859546"/>
                </a:cubicBezTo>
                <a:cubicBezTo>
                  <a:pt x="1177384" y="865006"/>
                  <a:pt x="1195690" y="871751"/>
                  <a:pt x="1210142" y="885560"/>
                </a:cubicBezTo>
                <a:cubicBezTo>
                  <a:pt x="1217530" y="892305"/>
                  <a:pt x="1225880" y="896159"/>
                  <a:pt x="1236157" y="892626"/>
                </a:cubicBezTo>
                <a:cubicBezTo>
                  <a:pt x="1240653" y="891341"/>
                  <a:pt x="1243544" y="895196"/>
                  <a:pt x="1247397" y="894554"/>
                </a:cubicBezTo>
                <a:cubicBezTo>
                  <a:pt x="1243865" y="894874"/>
                  <a:pt x="1240332" y="894874"/>
                  <a:pt x="1237120" y="895838"/>
                </a:cubicBezTo>
                <a:cubicBezTo>
                  <a:pt x="1232624" y="896802"/>
                  <a:pt x="1224274" y="895196"/>
                  <a:pt x="1225238" y="901618"/>
                </a:cubicBezTo>
                <a:cubicBezTo>
                  <a:pt x="1226201" y="908363"/>
                  <a:pt x="1230697" y="915429"/>
                  <a:pt x="1237762" y="918640"/>
                </a:cubicBezTo>
                <a:cubicBezTo>
                  <a:pt x="1239047" y="918962"/>
                  <a:pt x="1241616" y="917356"/>
                  <a:pt x="1241616" y="920246"/>
                </a:cubicBezTo>
                <a:cubicBezTo>
                  <a:pt x="1241296" y="932450"/>
                  <a:pt x="1251572" y="937589"/>
                  <a:pt x="1257674" y="945618"/>
                </a:cubicBezTo>
                <a:cubicBezTo>
                  <a:pt x="1268273" y="960071"/>
                  <a:pt x="1280799" y="972917"/>
                  <a:pt x="1291397" y="987369"/>
                </a:cubicBezTo>
                <a:cubicBezTo>
                  <a:pt x="1300068" y="998931"/>
                  <a:pt x="1312272" y="1002143"/>
                  <a:pt x="1324155" y="1005997"/>
                </a:cubicBezTo>
                <a:cubicBezTo>
                  <a:pt x="1336038" y="1009851"/>
                  <a:pt x="1348885" y="1010172"/>
                  <a:pt x="1361410" y="1005997"/>
                </a:cubicBezTo>
                <a:cubicBezTo>
                  <a:pt x="1372008" y="1002464"/>
                  <a:pt x="1373293" y="998610"/>
                  <a:pt x="1366228" y="990260"/>
                </a:cubicBezTo>
                <a:cubicBezTo>
                  <a:pt x="1358520" y="980946"/>
                  <a:pt x="1353381" y="970027"/>
                  <a:pt x="1349206" y="958786"/>
                </a:cubicBezTo>
                <a:cubicBezTo>
                  <a:pt x="1346958" y="952684"/>
                  <a:pt x="1346316" y="944333"/>
                  <a:pt x="1352739" y="940158"/>
                </a:cubicBezTo>
                <a:cubicBezTo>
                  <a:pt x="1360768" y="934698"/>
                  <a:pt x="1370082" y="937589"/>
                  <a:pt x="1377468" y="942085"/>
                </a:cubicBezTo>
                <a:cubicBezTo>
                  <a:pt x="1387104" y="948187"/>
                  <a:pt x="1393206" y="957501"/>
                  <a:pt x="1398023" y="967779"/>
                </a:cubicBezTo>
                <a:cubicBezTo>
                  <a:pt x="1405731" y="984479"/>
                  <a:pt x="1391920" y="1000215"/>
                  <a:pt x="1381001" y="1009529"/>
                </a:cubicBezTo>
                <a:cubicBezTo>
                  <a:pt x="1366228" y="1018843"/>
                  <a:pt x="1350170" y="1015311"/>
                  <a:pt x="1334111" y="1013705"/>
                </a:cubicBezTo>
                <a:cubicBezTo>
                  <a:pt x="1323192" y="1012742"/>
                  <a:pt x="1315163" y="1005033"/>
                  <a:pt x="1304886" y="1002785"/>
                </a:cubicBezTo>
                <a:cubicBezTo>
                  <a:pt x="1304565" y="1003427"/>
                  <a:pt x="1303922" y="1004069"/>
                  <a:pt x="1303922" y="1004391"/>
                </a:cubicBezTo>
                <a:cubicBezTo>
                  <a:pt x="1307133" y="1025266"/>
                  <a:pt x="1302637" y="1032011"/>
                  <a:pt x="1280477" y="1032974"/>
                </a:cubicBezTo>
                <a:cubicBezTo>
                  <a:pt x="1258317" y="1033617"/>
                  <a:pt x="1235836" y="1036507"/>
                  <a:pt x="1213676" y="1031048"/>
                </a:cubicBezTo>
                <a:cubicBezTo>
                  <a:pt x="1207895" y="1029763"/>
                  <a:pt x="1201792" y="1028157"/>
                  <a:pt x="1196011" y="1025909"/>
                </a:cubicBezTo>
                <a:cubicBezTo>
                  <a:pt x="1192799" y="1024624"/>
                  <a:pt x="1189588" y="1024303"/>
                  <a:pt x="1190551" y="1030084"/>
                </a:cubicBezTo>
                <a:cubicBezTo>
                  <a:pt x="1192157" y="1039076"/>
                  <a:pt x="1188625" y="1042609"/>
                  <a:pt x="1179632" y="1040040"/>
                </a:cubicBezTo>
                <a:cubicBezTo>
                  <a:pt x="1167749" y="1036828"/>
                  <a:pt x="1157151" y="1031690"/>
                  <a:pt x="1147195" y="1024624"/>
                </a:cubicBezTo>
                <a:cubicBezTo>
                  <a:pt x="1139166" y="1019164"/>
                  <a:pt x="1131778" y="1011778"/>
                  <a:pt x="1120216" y="1012742"/>
                </a:cubicBezTo>
                <a:cubicBezTo>
                  <a:pt x="1116363" y="1013062"/>
                  <a:pt x="1112509" y="1013384"/>
                  <a:pt x="1108976" y="1013705"/>
                </a:cubicBezTo>
                <a:cubicBezTo>
                  <a:pt x="1102553" y="1014026"/>
                  <a:pt x="1102874" y="1020128"/>
                  <a:pt x="1103838" y="1024624"/>
                </a:cubicBezTo>
                <a:cubicBezTo>
                  <a:pt x="1105764" y="1032332"/>
                  <a:pt x="1110903" y="1039076"/>
                  <a:pt x="1113151" y="1047106"/>
                </a:cubicBezTo>
                <a:cubicBezTo>
                  <a:pt x="1114436" y="1051602"/>
                  <a:pt x="1122786" y="1048069"/>
                  <a:pt x="1124392" y="1053850"/>
                </a:cubicBezTo>
                <a:cubicBezTo>
                  <a:pt x="1126640" y="1055135"/>
                  <a:pt x="1128888" y="1056740"/>
                  <a:pt x="1129530" y="1059310"/>
                </a:cubicBezTo>
                <a:cubicBezTo>
                  <a:pt x="1132421" y="1060594"/>
                  <a:pt x="1134990" y="1062521"/>
                  <a:pt x="1137881" y="1063485"/>
                </a:cubicBezTo>
                <a:cubicBezTo>
                  <a:pt x="1147195" y="1066696"/>
                  <a:pt x="1150406" y="1071514"/>
                  <a:pt x="1149764" y="1081791"/>
                </a:cubicBezTo>
                <a:cubicBezTo>
                  <a:pt x="1150085" y="1082113"/>
                  <a:pt x="1150406" y="1082755"/>
                  <a:pt x="1150406" y="1083076"/>
                </a:cubicBezTo>
                <a:cubicBezTo>
                  <a:pt x="1151691" y="1085645"/>
                  <a:pt x="1152975" y="1088536"/>
                  <a:pt x="1154260" y="1091105"/>
                </a:cubicBezTo>
                <a:cubicBezTo>
                  <a:pt x="1155224" y="1093032"/>
                  <a:pt x="1155545" y="1095280"/>
                  <a:pt x="1154581" y="1096886"/>
                </a:cubicBezTo>
                <a:cubicBezTo>
                  <a:pt x="1148801" y="1104915"/>
                  <a:pt x="1145267" y="1115192"/>
                  <a:pt x="1134990" y="1118403"/>
                </a:cubicBezTo>
                <a:cubicBezTo>
                  <a:pt x="1126319" y="1121294"/>
                  <a:pt x="1118290" y="1117761"/>
                  <a:pt x="1111546" y="1111981"/>
                </a:cubicBezTo>
                <a:cubicBezTo>
                  <a:pt x="1107370" y="1108127"/>
                  <a:pt x="1103516" y="1103951"/>
                  <a:pt x="1100626" y="1099455"/>
                </a:cubicBezTo>
                <a:cubicBezTo>
                  <a:pt x="1098699" y="1096565"/>
                  <a:pt x="1102232" y="1097849"/>
                  <a:pt x="1103516" y="1097528"/>
                </a:cubicBezTo>
                <a:cubicBezTo>
                  <a:pt x="1106728" y="1102667"/>
                  <a:pt x="1109297" y="1108127"/>
                  <a:pt x="1115078" y="1111338"/>
                </a:cubicBezTo>
                <a:cubicBezTo>
                  <a:pt x="1128567" y="1118725"/>
                  <a:pt x="1135632" y="1116798"/>
                  <a:pt x="1145589" y="1103630"/>
                </a:cubicBezTo>
                <a:cubicBezTo>
                  <a:pt x="1149121" y="1098813"/>
                  <a:pt x="1153939" y="1094317"/>
                  <a:pt x="1149443" y="1087572"/>
                </a:cubicBezTo>
                <a:cubicBezTo>
                  <a:pt x="1149443" y="1087251"/>
                  <a:pt x="1149443" y="1087251"/>
                  <a:pt x="1149443" y="1086930"/>
                </a:cubicBezTo>
                <a:cubicBezTo>
                  <a:pt x="1148801" y="1086930"/>
                  <a:pt x="1148479" y="1086930"/>
                  <a:pt x="1148158" y="1086930"/>
                </a:cubicBezTo>
                <a:cubicBezTo>
                  <a:pt x="1146873" y="1086287"/>
                  <a:pt x="1146231" y="1085324"/>
                  <a:pt x="1146552" y="1084361"/>
                </a:cubicBezTo>
                <a:cubicBezTo>
                  <a:pt x="1150085" y="1076332"/>
                  <a:pt x="1143020" y="1073763"/>
                  <a:pt x="1139486" y="1068944"/>
                </a:cubicBezTo>
                <a:cubicBezTo>
                  <a:pt x="1136917" y="1071835"/>
                  <a:pt x="1134990" y="1073763"/>
                  <a:pt x="1131778" y="1075368"/>
                </a:cubicBezTo>
                <a:cubicBezTo>
                  <a:pt x="1120216" y="1081149"/>
                  <a:pt x="1105764" y="1078579"/>
                  <a:pt x="1096130" y="1088536"/>
                </a:cubicBezTo>
                <a:cubicBezTo>
                  <a:pt x="1089385" y="1093032"/>
                  <a:pt x="1083284" y="1090141"/>
                  <a:pt x="1076860" y="1086930"/>
                </a:cubicBezTo>
                <a:cubicBezTo>
                  <a:pt x="1073648" y="1085324"/>
                  <a:pt x="1073327" y="1082113"/>
                  <a:pt x="1071721" y="1079864"/>
                </a:cubicBezTo>
                <a:cubicBezTo>
                  <a:pt x="1069794" y="1076974"/>
                  <a:pt x="1075896" y="1072799"/>
                  <a:pt x="1071079" y="1071514"/>
                </a:cubicBezTo>
                <a:cubicBezTo>
                  <a:pt x="1066261" y="1070229"/>
                  <a:pt x="1067225" y="1077295"/>
                  <a:pt x="1063371" y="1077937"/>
                </a:cubicBezTo>
                <a:cubicBezTo>
                  <a:pt x="1062086" y="1075368"/>
                  <a:pt x="1068509" y="1072478"/>
                  <a:pt x="1063371" y="1068944"/>
                </a:cubicBezTo>
                <a:cubicBezTo>
                  <a:pt x="1059517" y="1066375"/>
                  <a:pt x="1057269" y="1069908"/>
                  <a:pt x="1054379" y="1070229"/>
                </a:cubicBezTo>
                <a:cubicBezTo>
                  <a:pt x="1045065" y="1071193"/>
                  <a:pt x="1039605" y="1076332"/>
                  <a:pt x="1035430" y="1083718"/>
                </a:cubicBezTo>
                <a:cubicBezTo>
                  <a:pt x="1037678" y="1087251"/>
                  <a:pt x="1041853" y="1084681"/>
                  <a:pt x="1045707" y="1087893"/>
                </a:cubicBezTo>
                <a:cubicBezTo>
                  <a:pt x="1028043" y="1089178"/>
                  <a:pt x="1016803" y="1099776"/>
                  <a:pt x="1011342" y="1113907"/>
                </a:cubicBezTo>
                <a:cubicBezTo>
                  <a:pt x="1007810" y="1123542"/>
                  <a:pt x="1013912" y="1133820"/>
                  <a:pt x="1018087" y="1143454"/>
                </a:cubicBezTo>
                <a:cubicBezTo>
                  <a:pt x="1017445" y="1146345"/>
                  <a:pt x="1011664" y="1141528"/>
                  <a:pt x="1012948" y="1146988"/>
                </a:cubicBezTo>
                <a:cubicBezTo>
                  <a:pt x="1010379" y="1153411"/>
                  <a:pt x="1013590" y="1160155"/>
                  <a:pt x="1012948" y="1166900"/>
                </a:cubicBezTo>
                <a:cubicBezTo>
                  <a:pt x="1011342" y="1181030"/>
                  <a:pt x="1009736" y="1194841"/>
                  <a:pt x="1005562" y="1208329"/>
                </a:cubicBezTo>
                <a:cubicBezTo>
                  <a:pt x="1002992" y="1216037"/>
                  <a:pt x="1004598" y="1224387"/>
                  <a:pt x="1002671" y="1231453"/>
                </a:cubicBezTo>
                <a:cubicBezTo>
                  <a:pt x="998817" y="1245263"/>
                  <a:pt x="1003634" y="1259394"/>
                  <a:pt x="998496" y="1273204"/>
                </a:cubicBezTo>
                <a:cubicBezTo>
                  <a:pt x="992715" y="1288942"/>
                  <a:pt x="1001386" y="1299861"/>
                  <a:pt x="1016160" y="1297612"/>
                </a:cubicBezTo>
                <a:cubicBezTo>
                  <a:pt x="1023868" y="1296328"/>
                  <a:pt x="1030291" y="1302109"/>
                  <a:pt x="1036072" y="1307248"/>
                </a:cubicBezTo>
                <a:cubicBezTo>
                  <a:pt x="1038641" y="1309817"/>
                  <a:pt x="1039926" y="1313671"/>
                  <a:pt x="1044101" y="1314956"/>
                </a:cubicBezTo>
                <a:cubicBezTo>
                  <a:pt x="1046349" y="1315598"/>
                  <a:pt x="1046671" y="1319452"/>
                  <a:pt x="1046349" y="1322021"/>
                </a:cubicBezTo>
                <a:cubicBezTo>
                  <a:pt x="1046028" y="1324912"/>
                  <a:pt x="1043459" y="1324269"/>
                  <a:pt x="1041211" y="1325233"/>
                </a:cubicBezTo>
                <a:cubicBezTo>
                  <a:pt x="1027722" y="1330371"/>
                  <a:pt x="1015518" y="1328123"/>
                  <a:pt x="1004277" y="1319452"/>
                </a:cubicBezTo>
                <a:cubicBezTo>
                  <a:pt x="1002028" y="1317846"/>
                  <a:pt x="998817" y="1316883"/>
                  <a:pt x="996890" y="1319452"/>
                </a:cubicBezTo>
                <a:cubicBezTo>
                  <a:pt x="995284" y="1321700"/>
                  <a:pt x="998174" y="1324269"/>
                  <a:pt x="999460" y="1325233"/>
                </a:cubicBezTo>
                <a:cubicBezTo>
                  <a:pt x="1008131" y="1330693"/>
                  <a:pt x="1005240" y="1341612"/>
                  <a:pt x="1011342" y="1348035"/>
                </a:cubicBezTo>
                <a:cubicBezTo>
                  <a:pt x="1011985" y="1348999"/>
                  <a:pt x="1012948" y="1350283"/>
                  <a:pt x="1011664" y="1351247"/>
                </a:cubicBezTo>
                <a:cubicBezTo>
                  <a:pt x="1002350" y="1358955"/>
                  <a:pt x="1008131" y="1367626"/>
                  <a:pt x="1011664" y="1374692"/>
                </a:cubicBezTo>
                <a:cubicBezTo>
                  <a:pt x="1015839" y="1383364"/>
                  <a:pt x="1015197" y="1392356"/>
                  <a:pt x="1017124" y="1401027"/>
                </a:cubicBezTo>
                <a:cubicBezTo>
                  <a:pt x="1018409" y="1405524"/>
                  <a:pt x="1019372" y="1408414"/>
                  <a:pt x="1024189" y="1411304"/>
                </a:cubicBezTo>
                <a:cubicBezTo>
                  <a:pt x="1012948" y="1414516"/>
                  <a:pt x="1016160" y="1420618"/>
                  <a:pt x="1020014" y="1427042"/>
                </a:cubicBezTo>
                <a:cubicBezTo>
                  <a:pt x="1021620" y="1429932"/>
                  <a:pt x="1022262" y="1432823"/>
                  <a:pt x="1024189" y="1437640"/>
                </a:cubicBezTo>
                <a:cubicBezTo>
                  <a:pt x="1015839" y="1431217"/>
                  <a:pt x="1008773" y="1425757"/>
                  <a:pt x="1003956" y="1418691"/>
                </a:cubicBezTo>
                <a:cubicBezTo>
                  <a:pt x="1001708" y="1415480"/>
                  <a:pt x="1000102" y="1415480"/>
                  <a:pt x="997212" y="1417406"/>
                </a:cubicBezTo>
                <a:cubicBezTo>
                  <a:pt x="997212" y="1411947"/>
                  <a:pt x="999780" y="1405202"/>
                  <a:pt x="990467" y="1404560"/>
                </a:cubicBezTo>
                <a:cubicBezTo>
                  <a:pt x="989504" y="1404560"/>
                  <a:pt x="988540" y="1402633"/>
                  <a:pt x="987898" y="1401348"/>
                </a:cubicBezTo>
                <a:cubicBezTo>
                  <a:pt x="986934" y="1399742"/>
                  <a:pt x="985650" y="1398458"/>
                  <a:pt x="983722" y="1399100"/>
                </a:cubicBezTo>
                <a:cubicBezTo>
                  <a:pt x="981796" y="1399742"/>
                  <a:pt x="981796" y="1401991"/>
                  <a:pt x="980832" y="1403276"/>
                </a:cubicBezTo>
                <a:cubicBezTo>
                  <a:pt x="979226" y="1404881"/>
                  <a:pt x="983080" y="1407772"/>
                  <a:pt x="980832" y="1408735"/>
                </a:cubicBezTo>
                <a:cubicBezTo>
                  <a:pt x="980511" y="1408735"/>
                  <a:pt x="979868" y="1409056"/>
                  <a:pt x="979226" y="1409056"/>
                </a:cubicBezTo>
                <a:cubicBezTo>
                  <a:pt x="973766" y="1406166"/>
                  <a:pt x="970555" y="1409699"/>
                  <a:pt x="967986" y="1413553"/>
                </a:cubicBezTo>
                <a:cubicBezTo>
                  <a:pt x="957708" y="1427684"/>
                  <a:pt x="956424" y="1444063"/>
                  <a:pt x="955782" y="1460443"/>
                </a:cubicBezTo>
                <a:cubicBezTo>
                  <a:pt x="955460" y="1468793"/>
                  <a:pt x="954176" y="1477464"/>
                  <a:pt x="957708" y="1485814"/>
                </a:cubicBezTo>
                <a:cubicBezTo>
                  <a:pt x="961884" y="1496413"/>
                  <a:pt x="969912" y="1502515"/>
                  <a:pt x="979868" y="1507011"/>
                </a:cubicBezTo>
                <a:cubicBezTo>
                  <a:pt x="983722" y="1508938"/>
                  <a:pt x="985970" y="1508938"/>
                  <a:pt x="989504" y="1504121"/>
                </a:cubicBezTo>
                <a:cubicBezTo>
                  <a:pt x="1007167" y="1479391"/>
                  <a:pt x="1030933" y="1461727"/>
                  <a:pt x="1060159" y="1453698"/>
                </a:cubicBezTo>
                <a:cubicBezTo>
                  <a:pt x="1074611" y="1449844"/>
                  <a:pt x="1090028" y="1448239"/>
                  <a:pt x="1104480" y="1444705"/>
                </a:cubicBezTo>
                <a:cubicBezTo>
                  <a:pt x="1122465" y="1439888"/>
                  <a:pt x="1127282" y="1454019"/>
                  <a:pt x="1135954" y="1463012"/>
                </a:cubicBezTo>
                <a:cubicBezTo>
                  <a:pt x="1142056" y="1469114"/>
                  <a:pt x="1148158" y="1475216"/>
                  <a:pt x="1152012" y="1483245"/>
                </a:cubicBezTo>
                <a:cubicBezTo>
                  <a:pt x="1152975" y="1485814"/>
                  <a:pt x="1155545" y="1485814"/>
                  <a:pt x="1158114" y="1485172"/>
                </a:cubicBezTo>
                <a:cubicBezTo>
                  <a:pt x="1172567" y="1480675"/>
                  <a:pt x="1187661" y="1476179"/>
                  <a:pt x="1196975" y="1464617"/>
                </a:cubicBezTo>
                <a:cubicBezTo>
                  <a:pt x="1204040" y="1455304"/>
                  <a:pt x="1211427" y="1450808"/>
                  <a:pt x="1222347" y="1448239"/>
                </a:cubicBezTo>
                <a:cubicBezTo>
                  <a:pt x="1229091" y="1446633"/>
                  <a:pt x="1235514" y="1441494"/>
                  <a:pt x="1240653" y="1435392"/>
                </a:cubicBezTo>
                <a:cubicBezTo>
                  <a:pt x="1245792" y="1429290"/>
                  <a:pt x="1252536" y="1424151"/>
                  <a:pt x="1260244" y="1420939"/>
                </a:cubicBezTo>
                <a:cubicBezTo>
                  <a:pt x="1263777" y="1419334"/>
                  <a:pt x="1268915" y="1418370"/>
                  <a:pt x="1268594" y="1413232"/>
                </a:cubicBezTo>
                <a:cubicBezTo>
                  <a:pt x="1268273" y="1407450"/>
                  <a:pt x="1262813" y="1408414"/>
                  <a:pt x="1258959" y="1407772"/>
                </a:cubicBezTo>
                <a:cubicBezTo>
                  <a:pt x="1242580" y="1404560"/>
                  <a:pt x="1231018" y="1382721"/>
                  <a:pt x="1237442" y="1366663"/>
                </a:cubicBezTo>
                <a:cubicBezTo>
                  <a:pt x="1242259" y="1369875"/>
                  <a:pt x="1244828" y="1374692"/>
                  <a:pt x="1246434" y="1380152"/>
                </a:cubicBezTo>
                <a:cubicBezTo>
                  <a:pt x="1247076" y="1383042"/>
                  <a:pt x="1248040" y="1385933"/>
                  <a:pt x="1249003" y="1388502"/>
                </a:cubicBezTo>
                <a:cubicBezTo>
                  <a:pt x="1254463" y="1401991"/>
                  <a:pt x="1260886" y="1401027"/>
                  <a:pt x="1272127" y="1396852"/>
                </a:cubicBezTo>
                <a:cubicBezTo>
                  <a:pt x="1277587" y="1394926"/>
                  <a:pt x="1282405" y="1391714"/>
                  <a:pt x="1287543" y="1396852"/>
                </a:cubicBezTo>
                <a:cubicBezTo>
                  <a:pt x="1293324" y="1402954"/>
                  <a:pt x="1291075" y="1414838"/>
                  <a:pt x="1282083" y="1417406"/>
                </a:cubicBezTo>
                <a:cubicBezTo>
                  <a:pt x="1264740" y="1422224"/>
                  <a:pt x="1253500" y="1435071"/>
                  <a:pt x="1240011" y="1445027"/>
                </a:cubicBezTo>
                <a:cubicBezTo>
                  <a:pt x="1232303" y="1450808"/>
                  <a:pt x="1224274" y="1456267"/>
                  <a:pt x="1219456" y="1464939"/>
                </a:cubicBezTo>
                <a:cubicBezTo>
                  <a:pt x="1218172" y="1467187"/>
                  <a:pt x="1215281" y="1468471"/>
                  <a:pt x="1212070" y="1469114"/>
                </a:cubicBezTo>
                <a:cubicBezTo>
                  <a:pt x="1194084" y="1472968"/>
                  <a:pt x="1178347" y="1482603"/>
                  <a:pt x="1161326" y="1488384"/>
                </a:cubicBezTo>
                <a:cubicBezTo>
                  <a:pt x="1159720" y="1489026"/>
                  <a:pt x="1156829" y="1489348"/>
                  <a:pt x="1157793" y="1491274"/>
                </a:cubicBezTo>
                <a:cubicBezTo>
                  <a:pt x="1161005" y="1498661"/>
                  <a:pt x="1159078" y="1507332"/>
                  <a:pt x="1164216" y="1514077"/>
                </a:cubicBezTo>
                <a:cubicBezTo>
                  <a:pt x="1166143" y="1516325"/>
                  <a:pt x="1167749" y="1518573"/>
                  <a:pt x="1167749" y="1521784"/>
                </a:cubicBezTo>
                <a:cubicBezTo>
                  <a:pt x="1167749" y="1550369"/>
                  <a:pt x="1161005" y="1576061"/>
                  <a:pt x="1136917" y="1595010"/>
                </a:cubicBezTo>
                <a:cubicBezTo>
                  <a:pt x="1123750" y="1605287"/>
                  <a:pt x="1112188" y="1617812"/>
                  <a:pt x="1099020" y="1627768"/>
                </a:cubicBezTo>
                <a:cubicBezTo>
                  <a:pt x="1075896" y="1645111"/>
                  <a:pt x="1049240" y="1648644"/>
                  <a:pt x="1021299" y="1641257"/>
                </a:cubicBezTo>
                <a:cubicBezTo>
                  <a:pt x="1005562" y="1637082"/>
                  <a:pt x="995284" y="1625199"/>
                  <a:pt x="988861" y="1611068"/>
                </a:cubicBezTo>
                <a:cubicBezTo>
                  <a:pt x="983401" y="1599185"/>
                  <a:pt x="980511" y="1586017"/>
                  <a:pt x="977620" y="1572850"/>
                </a:cubicBezTo>
                <a:cubicBezTo>
                  <a:pt x="974409" y="1558397"/>
                  <a:pt x="977942" y="1544266"/>
                  <a:pt x="981474" y="1530456"/>
                </a:cubicBezTo>
                <a:cubicBezTo>
                  <a:pt x="984686" y="1517930"/>
                  <a:pt x="984365" y="1516967"/>
                  <a:pt x="973124" y="1512150"/>
                </a:cubicBezTo>
                <a:cubicBezTo>
                  <a:pt x="952570" y="1503157"/>
                  <a:pt x="944541" y="1488063"/>
                  <a:pt x="945504" y="1460121"/>
                </a:cubicBezTo>
                <a:cubicBezTo>
                  <a:pt x="945825" y="1451771"/>
                  <a:pt x="947431" y="1443421"/>
                  <a:pt x="948073" y="1435071"/>
                </a:cubicBezTo>
                <a:cubicBezTo>
                  <a:pt x="948395" y="1428969"/>
                  <a:pt x="949679" y="1421903"/>
                  <a:pt x="941971" y="1418370"/>
                </a:cubicBezTo>
                <a:cubicBezTo>
                  <a:pt x="939723" y="1417406"/>
                  <a:pt x="940044" y="1416122"/>
                  <a:pt x="941971" y="1414838"/>
                </a:cubicBezTo>
                <a:cubicBezTo>
                  <a:pt x="947431" y="1410984"/>
                  <a:pt x="944219" y="1406487"/>
                  <a:pt x="940687" y="1405524"/>
                </a:cubicBezTo>
                <a:cubicBezTo>
                  <a:pt x="930731" y="1402954"/>
                  <a:pt x="923986" y="1394926"/>
                  <a:pt x="915957" y="1389787"/>
                </a:cubicBezTo>
                <a:cubicBezTo>
                  <a:pt x="905359" y="1383364"/>
                  <a:pt x="894761" y="1383364"/>
                  <a:pt x="883520" y="1379510"/>
                </a:cubicBezTo>
                <a:cubicBezTo>
                  <a:pt x="883198" y="1388502"/>
                  <a:pt x="890585" y="1393962"/>
                  <a:pt x="891870" y="1402312"/>
                </a:cubicBezTo>
                <a:cubicBezTo>
                  <a:pt x="883198" y="1399422"/>
                  <a:pt x="875812" y="1395888"/>
                  <a:pt x="872279" y="1387538"/>
                </a:cubicBezTo>
                <a:cubicBezTo>
                  <a:pt x="871636" y="1385612"/>
                  <a:pt x="870352" y="1383364"/>
                  <a:pt x="867140" y="1383684"/>
                </a:cubicBezTo>
                <a:cubicBezTo>
                  <a:pt x="859754" y="1384006"/>
                  <a:pt x="853973" y="1379188"/>
                  <a:pt x="847550" y="1377582"/>
                </a:cubicBezTo>
                <a:cubicBezTo>
                  <a:pt x="836951" y="1375334"/>
                  <a:pt x="838236" y="1366984"/>
                  <a:pt x="835666" y="1360239"/>
                </a:cubicBezTo>
                <a:cubicBezTo>
                  <a:pt x="834703" y="1357349"/>
                  <a:pt x="839520" y="1351568"/>
                  <a:pt x="832455" y="1351568"/>
                </a:cubicBezTo>
                <a:cubicBezTo>
                  <a:pt x="819287" y="1351889"/>
                  <a:pt x="816717" y="1353817"/>
                  <a:pt x="816717" y="1362809"/>
                </a:cubicBezTo>
                <a:cubicBezTo>
                  <a:pt x="816717" y="1377904"/>
                  <a:pt x="816717" y="1393320"/>
                  <a:pt x="813827" y="1408414"/>
                </a:cubicBezTo>
                <a:cubicBezTo>
                  <a:pt x="813185" y="1411947"/>
                  <a:pt x="814149" y="1414838"/>
                  <a:pt x="816075" y="1417406"/>
                </a:cubicBezTo>
                <a:cubicBezTo>
                  <a:pt x="819608" y="1421582"/>
                  <a:pt x="820571" y="1426078"/>
                  <a:pt x="820571" y="1431217"/>
                </a:cubicBezTo>
                <a:cubicBezTo>
                  <a:pt x="820250" y="1453698"/>
                  <a:pt x="824104" y="1475537"/>
                  <a:pt x="825389" y="1497698"/>
                </a:cubicBezTo>
                <a:cubicBezTo>
                  <a:pt x="826032" y="1513434"/>
                  <a:pt x="827316" y="1529172"/>
                  <a:pt x="826995" y="1544909"/>
                </a:cubicBezTo>
                <a:cubicBezTo>
                  <a:pt x="826995" y="1550689"/>
                  <a:pt x="832455" y="1553580"/>
                  <a:pt x="833739" y="1558719"/>
                </a:cubicBezTo>
                <a:cubicBezTo>
                  <a:pt x="836630" y="1568996"/>
                  <a:pt x="840484" y="1578951"/>
                  <a:pt x="845944" y="1587944"/>
                </a:cubicBezTo>
                <a:cubicBezTo>
                  <a:pt x="851082" y="1596294"/>
                  <a:pt x="849798" y="1606251"/>
                  <a:pt x="853330" y="1614922"/>
                </a:cubicBezTo>
                <a:cubicBezTo>
                  <a:pt x="860074" y="1630980"/>
                  <a:pt x="866819" y="1646717"/>
                  <a:pt x="875490" y="1661812"/>
                </a:cubicBezTo>
                <a:cubicBezTo>
                  <a:pt x="879344" y="1668556"/>
                  <a:pt x="885446" y="1673053"/>
                  <a:pt x="891549" y="1677870"/>
                </a:cubicBezTo>
                <a:cubicBezTo>
                  <a:pt x="903753" y="1687184"/>
                  <a:pt x="913388" y="1698745"/>
                  <a:pt x="920453" y="1712555"/>
                </a:cubicBezTo>
                <a:cubicBezTo>
                  <a:pt x="923665" y="1718658"/>
                  <a:pt x="929767" y="1721227"/>
                  <a:pt x="934263" y="1725724"/>
                </a:cubicBezTo>
                <a:cubicBezTo>
                  <a:pt x="942935" y="1734716"/>
                  <a:pt x="952570" y="1743387"/>
                  <a:pt x="959635" y="1753664"/>
                </a:cubicBezTo>
                <a:cubicBezTo>
                  <a:pt x="966058" y="1762978"/>
                  <a:pt x="977299" y="1765548"/>
                  <a:pt x="985970" y="1771328"/>
                </a:cubicBezTo>
                <a:cubicBezTo>
                  <a:pt x="1003956" y="1783211"/>
                  <a:pt x="1023225" y="1792525"/>
                  <a:pt x="1043459" y="1800554"/>
                </a:cubicBezTo>
                <a:lnTo>
                  <a:pt x="1055732" y="1805343"/>
                </a:lnTo>
                <a:lnTo>
                  <a:pt x="1064013" y="1801839"/>
                </a:lnTo>
                <a:cubicBezTo>
                  <a:pt x="1064977" y="1799591"/>
                  <a:pt x="1055342" y="1801197"/>
                  <a:pt x="1062086" y="1797664"/>
                </a:cubicBezTo>
                <a:cubicBezTo>
                  <a:pt x="1066583" y="1795416"/>
                  <a:pt x="1067867" y="1800233"/>
                  <a:pt x="1069473" y="1803766"/>
                </a:cubicBezTo>
                <a:cubicBezTo>
                  <a:pt x="1071079" y="1806978"/>
                  <a:pt x="1072364" y="1807941"/>
                  <a:pt x="1077181" y="1807941"/>
                </a:cubicBezTo>
                <a:cubicBezTo>
                  <a:pt x="1083605" y="1807941"/>
                  <a:pt x="1087459" y="1808584"/>
                  <a:pt x="1090991" y="1802482"/>
                </a:cubicBezTo>
                <a:cubicBezTo>
                  <a:pt x="1091634" y="1800876"/>
                  <a:pt x="1096130" y="1802161"/>
                  <a:pt x="1095809" y="1805372"/>
                </a:cubicBezTo>
                <a:cubicBezTo>
                  <a:pt x="1095809" y="1807299"/>
                  <a:pt x="1092918" y="1810511"/>
                  <a:pt x="1096130" y="1810511"/>
                </a:cubicBezTo>
                <a:cubicBezTo>
                  <a:pt x="1100626" y="1810511"/>
                  <a:pt x="1102232" y="1815650"/>
                  <a:pt x="1107050" y="1814686"/>
                </a:cubicBezTo>
                <a:cubicBezTo>
                  <a:pt x="1109298" y="1813722"/>
                  <a:pt x="1113794" y="1812117"/>
                  <a:pt x="1114115" y="1817576"/>
                </a:cubicBezTo>
                <a:lnTo>
                  <a:pt x="1113746" y="1817553"/>
                </a:lnTo>
                <a:lnTo>
                  <a:pt x="1115400" y="1817897"/>
                </a:lnTo>
                <a:lnTo>
                  <a:pt x="1116929" y="1818712"/>
                </a:lnTo>
                <a:lnTo>
                  <a:pt x="1129852" y="1822073"/>
                </a:lnTo>
                <a:cubicBezTo>
                  <a:pt x="1133064" y="1822876"/>
                  <a:pt x="1136516" y="1823277"/>
                  <a:pt x="1139447" y="1824521"/>
                </a:cubicBezTo>
                <a:lnTo>
                  <a:pt x="1145219" y="1831227"/>
                </a:lnTo>
                <a:lnTo>
                  <a:pt x="1147195" y="1832028"/>
                </a:lnTo>
                <a:cubicBezTo>
                  <a:pt x="1160041" y="1844554"/>
                  <a:pt x="1177384" y="1851619"/>
                  <a:pt x="1190230" y="1864466"/>
                </a:cubicBezTo>
                <a:cubicBezTo>
                  <a:pt x="1202113" y="1876348"/>
                  <a:pt x="1212391" y="1889195"/>
                  <a:pt x="1217208" y="1906538"/>
                </a:cubicBezTo>
                <a:cubicBezTo>
                  <a:pt x="1222026" y="1924202"/>
                  <a:pt x="1225558" y="1941866"/>
                  <a:pt x="1226843" y="1959851"/>
                </a:cubicBezTo>
                <a:cubicBezTo>
                  <a:pt x="1228770" y="1987792"/>
                  <a:pt x="1222989" y="2013806"/>
                  <a:pt x="1204683" y="2036288"/>
                </a:cubicBezTo>
                <a:cubicBezTo>
                  <a:pt x="1200187" y="2042069"/>
                  <a:pt x="1197296" y="2048813"/>
                  <a:pt x="1191194" y="2053631"/>
                </a:cubicBezTo>
                <a:cubicBezTo>
                  <a:pt x="1166143" y="2074186"/>
                  <a:pt x="1138202" y="2071937"/>
                  <a:pt x="1118290" y="2046244"/>
                </a:cubicBezTo>
                <a:cubicBezTo>
                  <a:pt x="1105764" y="2030186"/>
                  <a:pt x="1092597" y="2015091"/>
                  <a:pt x="1080714" y="1998712"/>
                </a:cubicBezTo>
                <a:cubicBezTo>
                  <a:pt x="1072685" y="1987471"/>
                  <a:pt x="1066903" y="1974946"/>
                  <a:pt x="1059517" y="1963384"/>
                </a:cubicBezTo>
                <a:cubicBezTo>
                  <a:pt x="1050525" y="1949574"/>
                  <a:pt x="1040890" y="1938012"/>
                  <a:pt x="1027079" y="1928377"/>
                </a:cubicBezTo>
                <a:cubicBezTo>
                  <a:pt x="1016481" y="1921311"/>
                  <a:pt x="1006846" y="1911677"/>
                  <a:pt x="998496" y="1901399"/>
                </a:cubicBezTo>
                <a:cubicBezTo>
                  <a:pt x="988861" y="1889516"/>
                  <a:pt x="976978" y="1879560"/>
                  <a:pt x="967986" y="1867356"/>
                </a:cubicBezTo>
                <a:cubicBezTo>
                  <a:pt x="953854" y="1848408"/>
                  <a:pt x="936511" y="1832349"/>
                  <a:pt x="920453" y="1815649"/>
                </a:cubicBezTo>
                <a:cubicBezTo>
                  <a:pt x="903753" y="1798627"/>
                  <a:pt x="889301" y="1780000"/>
                  <a:pt x="872600" y="1763299"/>
                </a:cubicBezTo>
                <a:cubicBezTo>
                  <a:pt x="864571" y="1755270"/>
                  <a:pt x="860396" y="1743387"/>
                  <a:pt x="853973" y="1733752"/>
                </a:cubicBezTo>
                <a:cubicBezTo>
                  <a:pt x="844016" y="1718658"/>
                  <a:pt x="840162" y="1700993"/>
                  <a:pt x="833739" y="1684614"/>
                </a:cubicBezTo>
                <a:cubicBezTo>
                  <a:pt x="830849" y="1676907"/>
                  <a:pt x="824747" y="1671126"/>
                  <a:pt x="820893" y="1663739"/>
                </a:cubicBezTo>
                <a:cubicBezTo>
                  <a:pt x="810295" y="1644148"/>
                  <a:pt x="804513" y="1623594"/>
                  <a:pt x="799696" y="1602075"/>
                </a:cubicBezTo>
                <a:cubicBezTo>
                  <a:pt x="795842" y="1585054"/>
                  <a:pt x="793915" y="1567711"/>
                  <a:pt x="789098" y="1550689"/>
                </a:cubicBezTo>
                <a:cubicBezTo>
                  <a:pt x="785565" y="1537842"/>
                  <a:pt x="785886" y="1523712"/>
                  <a:pt x="785565" y="1509902"/>
                </a:cubicBezTo>
                <a:cubicBezTo>
                  <a:pt x="785565" y="1501872"/>
                  <a:pt x="785244" y="1494165"/>
                  <a:pt x="783638" y="1486457"/>
                </a:cubicBezTo>
                <a:cubicBezTo>
                  <a:pt x="780747" y="1472325"/>
                  <a:pt x="777857" y="1458837"/>
                  <a:pt x="780426" y="1444063"/>
                </a:cubicBezTo>
                <a:cubicBezTo>
                  <a:pt x="782353" y="1432823"/>
                  <a:pt x="776251" y="1422224"/>
                  <a:pt x="774324" y="1411304"/>
                </a:cubicBezTo>
                <a:cubicBezTo>
                  <a:pt x="772397" y="1399100"/>
                  <a:pt x="773682" y="1386896"/>
                  <a:pt x="769828" y="1375014"/>
                </a:cubicBezTo>
                <a:cubicBezTo>
                  <a:pt x="766295" y="1364415"/>
                  <a:pt x="767259" y="1352211"/>
                  <a:pt x="758266" y="1343860"/>
                </a:cubicBezTo>
                <a:cubicBezTo>
                  <a:pt x="757944" y="1343218"/>
                  <a:pt x="757624" y="1341933"/>
                  <a:pt x="757944" y="1341291"/>
                </a:cubicBezTo>
                <a:cubicBezTo>
                  <a:pt x="761798" y="1330051"/>
                  <a:pt x="754090" y="1321379"/>
                  <a:pt x="751843" y="1311423"/>
                </a:cubicBezTo>
                <a:cubicBezTo>
                  <a:pt x="747668" y="1292153"/>
                  <a:pt x="732894" y="1278985"/>
                  <a:pt x="721654" y="1263891"/>
                </a:cubicBezTo>
                <a:cubicBezTo>
                  <a:pt x="719084" y="1260358"/>
                  <a:pt x="716836" y="1256504"/>
                  <a:pt x="714266" y="1252972"/>
                </a:cubicBezTo>
                <a:cubicBezTo>
                  <a:pt x="709450" y="1245905"/>
                  <a:pt x="702705" y="1246227"/>
                  <a:pt x="698530" y="1253935"/>
                </a:cubicBezTo>
                <a:cubicBezTo>
                  <a:pt x="696923" y="1257146"/>
                  <a:pt x="695318" y="1260358"/>
                  <a:pt x="693712" y="1263891"/>
                </a:cubicBezTo>
                <a:cubicBezTo>
                  <a:pt x="689215" y="1257468"/>
                  <a:pt x="685362" y="1251044"/>
                  <a:pt x="676369" y="1251044"/>
                </a:cubicBezTo>
                <a:cubicBezTo>
                  <a:pt x="673479" y="1251044"/>
                  <a:pt x="671873" y="1248475"/>
                  <a:pt x="671552" y="1245584"/>
                </a:cubicBezTo>
                <a:cubicBezTo>
                  <a:pt x="670267" y="1234665"/>
                  <a:pt x="673157" y="1223424"/>
                  <a:pt x="667056" y="1212826"/>
                </a:cubicBezTo>
                <a:lnTo>
                  <a:pt x="667366" y="1206931"/>
                </a:lnTo>
                <a:lnTo>
                  <a:pt x="676690" y="1213147"/>
                </a:lnTo>
                <a:lnTo>
                  <a:pt x="682583" y="1214647"/>
                </a:lnTo>
                <a:lnTo>
                  <a:pt x="693110" y="1217483"/>
                </a:lnTo>
                <a:cubicBezTo>
                  <a:pt x="698449" y="1217242"/>
                  <a:pt x="703668" y="1215395"/>
                  <a:pt x="708486" y="1212183"/>
                </a:cubicBezTo>
                <a:cubicBezTo>
                  <a:pt x="714266" y="1208329"/>
                  <a:pt x="721332" y="1202227"/>
                  <a:pt x="721974" y="1195162"/>
                </a:cubicBezTo>
                <a:cubicBezTo>
                  <a:pt x="722457" y="1187936"/>
                  <a:pt x="725648" y="1178362"/>
                  <a:pt x="719897" y="1172806"/>
                </a:cubicBezTo>
                <a:lnTo>
                  <a:pt x="719099" y="1172459"/>
                </a:lnTo>
                <a:lnTo>
                  <a:pt x="718933" y="1172119"/>
                </a:lnTo>
                <a:lnTo>
                  <a:pt x="710220" y="1168377"/>
                </a:lnTo>
                <a:lnTo>
                  <a:pt x="708165" y="1166578"/>
                </a:lnTo>
                <a:cubicBezTo>
                  <a:pt x="702384" y="1159192"/>
                  <a:pt x="694354" y="1154053"/>
                  <a:pt x="689858" y="1144097"/>
                </a:cubicBezTo>
                <a:cubicBezTo>
                  <a:pt x="685362" y="1134141"/>
                  <a:pt x="683756" y="1125148"/>
                  <a:pt x="683114" y="1115192"/>
                </a:cubicBezTo>
                <a:cubicBezTo>
                  <a:pt x="683114" y="1112302"/>
                  <a:pt x="682150" y="1109411"/>
                  <a:pt x="679260" y="1109090"/>
                </a:cubicBezTo>
                <a:lnTo>
                  <a:pt x="678925" y="1109444"/>
                </a:lnTo>
                <a:lnTo>
                  <a:pt x="678296" y="1108448"/>
                </a:lnTo>
                <a:cubicBezTo>
                  <a:pt x="674763" y="1108127"/>
                  <a:pt x="673799" y="1111659"/>
                  <a:pt x="672515" y="1114550"/>
                </a:cubicBezTo>
                <a:cubicBezTo>
                  <a:pt x="670588" y="1118404"/>
                  <a:pt x="668661" y="1125791"/>
                  <a:pt x="671231" y="1126112"/>
                </a:cubicBezTo>
                <a:lnTo>
                  <a:pt x="672143" y="1126510"/>
                </a:lnTo>
                <a:lnTo>
                  <a:pt x="672194" y="1126754"/>
                </a:lnTo>
                <a:lnTo>
                  <a:pt x="674620" y="1127635"/>
                </a:lnTo>
                <a:lnTo>
                  <a:pt x="674723" y="1129725"/>
                </a:lnTo>
                <a:cubicBezTo>
                  <a:pt x="674201" y="1131250"/>
                  <a:pt x="672997" y="1132856"/>
                  <a:pt x="674121" y="1133820"/>
                </a:cubicBezTo>
                <a:cubicBezTo>
                  <a:pt x="676048" y="1135747"/>
                  <a:pt x="671231" y="1141528"/>
                  <a:pt x="675405" y="1141206"/>
                </a:cubicBezTo>
                <a:lnTo>
                  <a:pt x="676218" y="1141581"/>
                </a:lnTo>
                <a:lnTo>
                  <a:pt x="676369" y="1141849"/>
                </a:lnTo>
                <a:lnTo>
                  <a:pt x="680461" y="1143786"/>
                </a:lnTo>
                <a:lnTo>
                  <a:pt x="678938" y="1147630"/>
                </a:lnTo>
                <a:cubicBezTo>
                  <a:pt x="672194" y="1154695"/>
                  <a:pt x="673479" y="1163367"/>
                  <a:pt x="673799" y="1171717"/>
                </a:cubicBezTo>
                <a:lnTo>
                  <a:pt x="671976" y="1179928"/>
                </a:lnTo>
                <a:lnTo>
                  <a:pt x="671271" y="1167060"/>
                </a:lnTo>
                <a:cubicBezTo>
                  <a:pt x="670990" y="1161440"/>
                  <a:pt x="670267" y="1155819"/>
                  <a:pt x="667698" y="1150199"/>
                </a:cubicBezTo>
                <a:lnTo>
                  <a:pt x="667210" y="1151801"/>
                </a:lnTo>
                <a:lnTo>
                  <a:pt x="666734" y="1149557"/>
                </a:lnTo>
                <a:cubicBezTo>
                  <a:pt x="663201" y="1155659"/>
                  <a:pt x="664807" y="1161761"/>
                  <a:pt x="661274" y="1166258"/>
                </a:cubicBezTo>
                <a:lnTo>
                  <a:pt x="657328" y="1175395"/>
                </a:lnTo>
                <a:lnTo>
                  <a:pt x="660312" y="1177819"/>
                </a:lnTo>
                <a:cubicBezTo>
                  <a:pt x="662881" y="1180067"/>
                  <a:pt x="660633" y="1181994"/>
                  <a:pt x="659027" y="1183600"/>
                </a:cubicBezTo>
                <a:lnTo>
                  <a:pt x="654858" y="1186935"/>
                </a:lnTo>
                <a:lnTo>
                  <a:pt x="654209" y="1191951"/>
                </a:lnTo>
                <a:cubicBezTo>
                  <a:pt x="654529" y="1193877"/>
                  <a:pt x="653887" y="1196125"/>
                  <a:pt x="654851" y="1197731"/>
                </a:cubicBezTo>
                <a:lnTo>
                  <a:pt x="655720" y="1198600"/>
                </a:lnTo>
                <a:lnTo>
                  <a:pt x="650877" y="1210257"/>
                </a:lnTo>
                <a:cubicBezTo>
                  <a:pt x="650034" y="1214593"/>
                  <a:pt x="649874" y="1219249"/>
                  <a:pt x="650034" y="1224067"/>
                </a:cubicBezTo>
                <a:lnTo>
                  <a:pt x="648562" y="1224067"/>
                </a:lnTo>
                <a:lnTo>
                  <a:pt x="646501" y="1238199"/>
                </a:lnTo>
                <a:cubicBezTo>
                  <a:pt x="641363" y="1235629"/>
                  <a:pt x="639115" y="1233381"/>
                  <a:pt x="642326" y="1228885"/>
                </a:cubicBezTo>
                <a:cubicBezTo>
                  <a:pt x="643611" y="1227279"/>
                  <a:pt x="644253" y="1225031"/>
                  <a:pt x="645538" y="1222782"/>
                </a:cubicBezTo>
                <a:lnTo>
                  <a:pt x="646559" y="1222782"/>
                </a:lnTo>
                <a:lnTo>
                  <a:pt x="644735" y="1213910"/>
                </a:lnTo>
                <a:cubicBezTo>
                  <a:pt x="643209" y="1212987"/>
                  <a:pt x="640399" y="1214271"/>
                  <a:pt x="634939" y="1217001"/>
                </a:cubicBezTo>
                <a:cubicBezTo>
                  <a:pt x="621129" y="1223745"/>
                  <a:pt x="608603" y="1219249"/>
                  <a:pt x="597684" y="1210899"/>
                </a:cubicBezTo>
                <a:cubicBezTo>
                  <a:pt x="591903" y="1206081"/>
                  <a:pt x="585801" y="1203191"/>
                  <a:pt x="577451" y="1199658"/>
                </a:cubicBezTo>
                <a:cubicBezTo>
                  <a:pt x="581947" y="1215717"/>
                  <a:pt x="580984" y="1230169"/>
                  <a:pt x="571670" y="1242694"/>
                </a:cubicBezTo>
                <a:cubicBezTo>
                  <a:pt x="569422" y="1229526"/>
                  <a:pt x="569422" y="1229526"/>
                  <a:pt x="572955" y="1217643"/>
                </a:cubicBezTo>
                <a:cubicBezTo>
                  <a:pt x="576809" y="1205760"/>
                  <a:pt x="573597" y="1194841"/>
                  <a:pt x="568458" y="1184242"/>
                </a:cubicBezTo>
                <a:cubicBezTo>
                  <a:pt x="567495" y="1181673"/>
                  <a:pt x="565568" y="1178782"/>
                  <a:pt x="567495" y="1176856"/>
                </a:cubicBezTo>
                <a:cubicBezTo>
                  <a:pt x="570707" y="1173323"/>
                  <a:pt x="571027" y="1178782"/>
                  <a:pt x="572955" y="1179746"/>
                </a:cubicBezTo>
                <a:cubicBezTo>
                  <a:pt x="575845" y="1181030"/>
                  <a:pt x="577049" y="1180308"/>
                  <a:pt x="577772" y="1178983"/>
                </a:cubicBezTo>
                <a:lnTo>
                  <a:pt x="578290" y="1177807"/>
                </a:lnTo>
                <a:lnTo>
                  <a:pt x="577451" y="1174929"/>
                </a:lnTo>
                <a:lnTo>
                  <a:pt x="579213" y="1154073"/>
                </a:lnTo>
                <a:lnTo>
                  <a:pt x="578093" y="1154696"/>
                </a:lnTo>
                <a:cubicBezTo>
                  <a:pt x="575845" y="1153732"/>
                  <a:pt x="577130" y="1151484"/>
                  <a:pt x="577451" y="1150199"/>
                </a:cubicBezTo>
                <a:cubicBezTo>
                  <a:pt x="580341" y="1142170"/>
                  <a:pt x="583232" y="1134141"/>
                  <a:pt x="585801" y="1126111"/>
                </a:cubicBezTo>
                <a:cubicBezTo>
                  <a:pt x="586765" y="1122900"/>
                  <a:pt x="588691" y="1119367"/>
                  <a:pt x="582911" y="1118083"/>
                </a:cubicBezTo>
                <a:cubicBezTo>
                  <a:pt x="578735" y="1117119"/>
                  <a:pt x="580984" y="1113265"/>
                  <a:pt x="580341" y="1110696"/>
                </a:cubicBezTo>
                <a:cubicBezTo>
                  <a:pt x="579378" y="1107163"/>
                  <a:pt x="584517" y="1102025"/>
                  <a:pt x="577130" y="1099776"/>
                </a:cubicBezTo>
                <a:cubicBezTo>
                  <a:pt x="575524" y="1099455"/>
                  <a:pt x="577772" y="1096565"/>
                  <a:pt x="579057" y="1094959"/>
                </a:cubicBezTo>
                <a:cubicBezTo>
                  <a:pt x="588049" y="1085967"/>
                  <a:pt x="589976" y="1072799"/>
                  <a:pt x="583874" y="1061236"/>
                </a:cubicBezTo>
                <a:lnTo>
                  <a:pt x="582421" y="1059421"/>
                </a:lnTo>
                <a:lnTo>
                  <a:pt x="582910" y="1060274"/>
                </a:lnTo>
                <a:cubicBezTo>
                  <a:pt x="579699" y="1061559"/>
                  <a:pt x="579699" y="1070872"/>
                  <a:pt x="572954" y="1064128"/>
                </a:cubicBezTo>
                <a:cubicBezTo>
                  <a:pt x="571670" y="1067339"/>
                  <a:pt x="573275" y="1071194"/>
                  <a:pt x="573597" y="1074726"/>
                </a:cubicBezTo>
                <a:cubicBezTo>
                  <a:pt x="573918" y="1078901"/>
                  <a:pt x="571670" y="1082113"/>
                  <a:pt x="568458" y="1082756"/>
                </a:cubicBezTo>
                <a:cubicBezTo>
                  <a:pt x="563320" y="1083719"/>
                  <a:pt x="565889" y="1078901"/>
                  <a:pt x="565247" y="1076332"/>
                </a:cubicBezTo>
                <a:cubicBezTo>
                  <a:pt x="563962" y="1069266"/>
                  <a:pt x="566531" y="1061880"/>
                  <a:pt x="563641" y="1055135"/>
                </a:cubicBezTo>
                <a:cubicBezTo>
                  <a:pt x="563641" y="1054814"/>
                  <a:pt x="564604" y="1053851"/>
                  <a:pt x="564925" y="1053208"/>
                </a:cubicBezTo>
                <a:cubicBezTo>
                  <a:pt x="565889" y="1051281"/>
                  <a:pt x="568137" y="1058668"/>
                  <a:pt x="568137" y="1052887"/>
                </a:cubicBezTo>
                <a:cubicBezTo>
                  <a:pt x="568137" y="1050960"/>
                  <a:pt x="564604" y="1049996"/>
                  <a:pt x="562356" y="1051602"/>
                </a:cubicBezTo>
                <a:cubicBezTo>
                  <a:pt x="560108" y="1053208"/>
                  <a:pt x="556896" y="1055777"/>
                  <a:pt x="556575" y="1058026"/>
                </a:cubicBezTo>
                <a:cubicBezTo>
                  <a:pt x="555612" y="1068624"/>
                  <a:pt x="545013" y="1074405"/>
                  <a:pt x="545013" y="1085325"/>
                </a:cubicBezTo>
                <a:cubicBezTo>
                  <a:pt x="545013" y="1090785"/>
                  <a:pt x="540838" y="1096565"/>
                  <a:pt x="538269" y="1102989"/>
                </a:cubicBezTo>
                <a:cubicBezTo>
                  <a:pt x="536101" y="1098653"/>
                  <a:pt x="541340" y="1092872"/>
                  <a:pt x="539217" y="1089575"/>
                </a:cubicBezTo>
                <a:lnTo>
                  <a:pt x="535030" y="1087676"/>
                </a:lnTo>
                <a:lnTo>
                  <a:pt x="534415" y="1088215"/>
                </a:lnTo>
                <a:cubicBezTo>
                  <a:pt x="529918" y="1111659"/>
                  <a:pt x="519642" y="1131572"/>
                  <a:pt x="502620" y="1148593"/>
                </a:cubicBezTo>
                <a:cubicBezTo>
                  <a:pt x="497160" y="1154053"/>
                  <a:pt x="496197" y="1162403"/>
                  <a:pt x="493948" y="1169469"/>
                </a:cubicBezTo>
                <a:cubicBezTo>
                  <a:pt x="489774" y="1181673"/>
                  <a:pt x="481102" y="1190987"/>
                  <a:pt x="472431" y="1199979"/>
                </a:cubicBezTo>
                <a:cubicBezTo>
                  <a:pt x="464723" y="1208009"/>
                  <a:pt x="461511" y="1218607"/>
                  <a:pt x="457015" y="1228241"/>
                </a:cubicBezTo>
                <a:cubicBezTo>
                  <a:pt x="450913" y="1241730"/>
                  <a:pt x="447701" y="1255862"/>
                  <a:pt x="443526" y="1269993"/>
                </a:cubicBezTo>
                <a:cubicBezTo>
                  <a:pt x="439030" y="1285408"/>
                  <a:pt x="429073" y="1298576"/>
                  <a:pt x="422008" y="1313029"/>
                </a:cubicBezTo>
                <a:cubicBezTo>
                  <a:pt x="418797" y="1319452"/>
                  <a:pt x="415906" y="1326197"/>
                  <a:pt x="412694" y="1332620"/>
                </a:cubicBezTo>
                <a:cubicBezTo>
                  <a:pt x="410767" y="1336152"/>
                  <a:pt x="413336" y="1339364"/>
                  <a:pt x="414300" y="1342575"/>
                </a:cubicBezTo>
                <a:cubicBezTo>
                  <a:pt x="416548" y="1349641"/>
                  <a:pt x="415584" y="1356064"/>
                  <a:pt x="408519" y="1361845"/>
                </a:cubicBezTo>
                <a:cubicBezTo>
                  <a:pt x="406592" y="1355743"/>
                  <a:pt x="404344" y="1350926"/>
                  <a:pt x="406913" y="1345145"/>
                </a:cubicBezTo>
                <a:cubicBezTo>
                  <a:pt x="407556" y="1343218"/>
                  <a:pt x="407876" y="1341291"/>
                  <a:pt x="405950" y="1340327"/>
                </a:cubicBezTo>
                <a:cubicBezTo>
                  <a:pt x="403702" y="1339043"/>
                  <a:pt x="402096" y="1340327"/>
                  <a:pt x="400490" y="1341933"/>
                </a:cubicBezTo>
                <a:cubicBezTo>
                  <a:pt x="390855" y="1353174"/>
                  <a:pt x="382505" y="1365057"/>
                  <a:pt x="376082" y="1378225"/>
                </a:cubicBezTo>
                <a:cubicBezTo>
                  <a:pt x="374476" y="1382079"/>
                  <a:pt x="371264" y="1384648"/>
                  <a:pt x="369337" y="1388181"/>
                </a:cubicBezTo>
                <a:cubicBezTo>
                  <a:pt x="363556" y="1398458"/>
                  <a:pt x="361308" y="1409378"/>
                  <a:pt x="361629" y="1420939"/>
                </a:cubicBezTo>
                <a:cubicBezTo>
                  <a:pt x="361950" y="1424472"/>
                  <a:pt x="360987" y="1428647"/>
                  <a:pt x="365162" y="1430253"/>
                </a:cubicBezTo>
                <a:cubicBezTo>
                  <a:pt x="369980" y="1432181"/>
                  <a:pt x="369980" y="1426721"/>
                  <a:pt x="372228" y="1424472"/>
                </a:cubicBezTo>
                <a:cubicBezTo>
                  <a:pt x="373191" y="1423508"/>
                  <a:pt x="373834" y="1422545"/>
                  <a:pt x="374476" y="1421582"/>
                </a:cubicBezTo>
                <a:cubicBezTo>
                  <a:pt x="376082" y="1421260"/>
                  <a:pt x="376724" y="1421582"/>
                  <a:pt x="376082" y="1423508"/>
                </a:cubicBezTo>
                <a:cubicBezTo>
                  <a:pt x="369980" y="1435392"/>
                  <a:pt x="366768" y="1448559"/>
                  <a:pt x="358739" y="1459479"/>
                </a:cubicBezTo>
                <a:cubicBezTo>
                  <a:pt x="354885" y="1464617"/>
                  <a:pt x="351673" y="1469756"/>
                  <a:pt x="347819" y="1474574"/>
                </a:cubicBezTo>
                <a:cubicBezTo>
                  <a:pt x="345250" y="1478106"/>
                  <a:pt x="341075" y="1480997"/>
                  <a:pt x="336579" y="1480033"/>
                </a:cubicBezTo>
                <a:cubicBezTo>
                  <a:pt x="331440" y="1478749"/>
                  <a:pt x="332403" y="1473610"/>
                  <a:pt x="331761" y="1469756"/>
                </a:cubicBezTo>
                <a:cubicBezTo>
                  <a:pt x="325980" y="1439888"/>
                  <a:pt x="338505" y="1415800"/>
                  <a:pt x="356170" y="1393641"/>
                </a:cubicBezTo>
                <a:cubicBezTo>
                  <a:pt x="366447" y="1380794"/>
                  <a:pt x="376403" y="1367626"/>
                  <a:pt x="385395" y="1354137"/>
                </a:cubicBezTo>
                <a:cubicBezTo>
                  <a:pt x="390534" y="1346109"/>
                  <a:pt x="395672" y="1338079"/>
                  <a:pt x="396636" y="1327802"/>
                </a:cubicBezTo>
                <a:cubicBezTo>
                  <a:pt x="397278" y="1319131"/>
                  <a:pt x="401132" y="1311102"/>
                  <a:pt x="406271" y="1303715"/>
                </a:cubicBezTo>
                <a:cubicBezTo>
                  <a:pt x="418154" y="1285730"/>
                  <a:pt x="426183" y="1266139"/>
                  <a:pt x="434212" y="1246548"/>
                </a:cubicBezTo>
                <a:cubicBezTo>
                  <a:pt x="438066" y="1236592"/>
                  <a:pt x="445453" y="1228563"/>
                  <a:pt x="448665" y="1217643"/>
                </a:cubicBezTo>
                <a:cubicBezTo>
                  <a:pt x="451555" y="1208009"/>
                  <a:pt x="452839" y="1198373"/>
                  <a:pt x="454124" y="1188417"/>
                </a:cubicBezTo>
                <a:cubicBezTo>
                  <a:pt x="455730" y="1177177"/>
                  <a:pt x="455730" y="1165294"/>
                  <a:pt x="463117" y="1155338"/>
                </a:cubicBezTo>
                <a:cubicBezTo>
                  <a:pt x="465043" y="1152768"/>
                  <a:pt x="466328" y="1149236"/>
                  <a:pt x="467613" y="1146024"/>
                </a:cubicBezTo>
                <a:cubicBezTo>
                  <a:pt x="468897" y="1142491"/>
                  <a:pt x="466328" y="1139922"/>
                  <a:pt x="464080" y="1137674"/>
                </a:cubicBezTo>
                <a:cubicBezTo>
                  <a:pt x="461832" y="1135426"/>
                  <a:pt x="459905" y="1138316"/>
                  <a:pt x="458299" y="1139600"/>
                </a:cubicBezTo>
                <a:cubicBezTo>
                  <a:pt x="446737" y="1148914"/>
                  <a:pt x="436461" y="1159834"/>
                  <a:pt x="427147" y="1171396"/>
                </a:cubicBezTo>
                <a:cubicBezTo>
                  <a:pt x="425862" y="1173002"/>
                  <a:pt x="425219" y="1175250"/>
                  <a:pt x="421687" y="1175571"/>
                </a:cubicBezTo>
                <a:cubicBezTo>
                  <a:pt x="423293" y="1168184"/>
                  <a:pt x="428110" y="1163366"/>
                  <a:pt x="431964" y="1158228"/>
                </a:cubicBezTo>
                <a:cubicBezTo>
                  <a:pt x="441278" y="1145060"/>
                  <a:pt x="453803" y="1134462"/>
                  <a:pt x="462474" y="1120652"/>
                </a:cubicBezTo>
                <a:cubicBezTo>
                  <a:pt x="467292" y="1113265"/>
                  <a:pt x="470182" y="1105236"/>
                  <a:pt x="473715" y="1097207"/>
                </a:cubicBezTo>
                <a:cubicBezTo>
                  <a:pt x="474679" y="1095280"/>
                  <a:pt x="474679" y="1091747"/>
                  <a:pt x="478211" y="1093032"/>
                </a:cubicBezTo>
                <a:cubicBezTo>
                  <a:pt x="481102" y="1094317"/>
                  <a:pt x="481423" y="1096886"/>
                  <a:pt x="480459" y="1099776"/>
                </a:cubicBezTo>
                <a:cubicBezTo>
                  <a:pt x="479175" y="1104273"/>
                  <a:pt x="477890" y="1108448"/>
                  <a:pt x="476927" y="1112623"/>
                </a:cubicBezTo>
                <a:cubicBezTo>
                  <a:pt x="475963" y="1116798"/>
                  <a:pt x="476285" y="1120652"/>
                  <a:pt x="480139" y="1122900"/>
                </a:cubicBezTo>
                <a:cubicBezTo>
                  <a:pt x="484314" y="1125148"/>
                  <a:pt x="488810" y="1125469"/>
                  <a:pt x="492664" y="1122257"/>
                </a:cubicBezTo>
                <a:cubicBezTo>
                  <a:pt x="496518" y="1119046"/>
                  <a:pt x="499730" y="1115513"/>
                  <a:pt x="501656" y="1110696"/>
                </a:cubicBezTo>
                <a:cubicBezTo>
                  <a:pt x="505189" y="1101382"/>
                  <a:pt x="509364" y="1092069"/>
                  <a:pt x="512576" y="1082755"/>
                </a:cubicBezTo>
                <a:cubicBezTo>
                  <a:pt x="517072" y="1069587"/>
                  <a:pt x="525744" y="1058667"/>
                  <a:pt x="533452" y="1047427"/>
                </a:cubicBezTo>
                <a:cubicBezTo>
                  <a:pt x="536021" y="1043573"/>
                  <a:pt x="538590" y="1039718"/>
                  <a:pt x="538911" y="1035544"/>
                </a:cubicBezTo>
                <a:cubicBezTo>
                  <a:pt x="539232" y="1028157"/>
                  <a:pt x="542765" y="1022376"/>
                  <a:pt x="548225" y="1018522"/>
                </a:cubicBezTo>
                <a:cubicBezTo>
                  <a:pt x="552721" y="1014990"/>
                  <a:pt x="554969" y="1010493"/>
                  <a:pt x="557218" y="1005997"/>
                </a:cubicBezTo>
                <a:cubicBezTo>
                  <a:pt x="558823" y="1002785"/>
                  <a:pt x="559787" y="997647"/>
                  <a:pt x="557218" y="996041"/>
                </a:cubicBezTo>
                <a:cubicBezTo>
                  <a:pt x="550152" y="991544"/>
                  <a:pt x="547261" y="983837"/>
                  <a:pt x="542123" y="978055"/>
                </a:cubicBezTo>
                <a:cubicBezTo>
                  <a:pt x="539232" y="974844"/>
                  <a:pt x="536021" y="979661"/>
                  <a:pt x="533130" y="977735"/>
                </a:cubicBezTo>
                <a:lnTo>
                  <a:pt x="532491" y="977442"/>
                </a:lnTo>
                <a:lnTo>
                  <a:pt x="526507" y="979622"/>
                </a:lnTo>
                <a:cubicBezTo>
                  <a:pt x="524700" y="981509"/>
                  <a:pt x="523014" y="983676"/>
                  <a:pt x="520284" y="983837"/>
                </a:cubicBezTo>
                <a:cubicBezTo>
                  <a:pt x="518357" y="981268"/>
                  <a:pt x="523496" y="980625"/>
                  <a:pt x="521569" y="977414"/>
                </a:cubicBezTo>
                <a:cubicBezTo>
                  <a:pt x="518357" y="979020"/>
                  <a:pt x="511292" y="977735"/>
                  <a:pt x="516430" y="985443"/>
                </a:cubicBezTo>
                <a:cubicBezTo>
                  <a:pt x="517394" y="986727"/>
                  <a:pt x="516109" y="989297"/>
                  <a:pt x="514503" y="989939"/>
                </a:cubicBezTo>
                <a:cubicBezTo>
                  <a:pt x="509365" y="991866"/>
                  <a:pt x="504547" y="993793"/>
                  <a:pt x="499730" y="996362"/>
                </a:cubicBezTo>
                <a:cubicBezTo>
                  <a:pt x="496839" y="997968"/>
                  <a:pt x="495876" y="995078"/>
                  <a:pt x="496839" y="992508"/>
                </a:cubicBezTo>
                <a:cubicBezTo>
                  <a:pt x="497803" y="989618"/>
                  <a:pt x="511934" y="976129"/>
                  <a:pt x="515146" y="974844"/>
                </a:cubicBezTo>
                <a:cubicBezTo>
                  <a:pt x="512898" y="968743"/>
                  <a:pt x="506474" y="974523"/>
                  <a:pt x="502941" y="970348"/>
                </a:cubicBezTo>
                <a:cubicBezTo>
                  <a:pt x="505992" y="970027"/>
                  <a:pt x="508321" y="967699"/>
                  <a:pt x="510770" y="966093"/>
                </a:cubicBezTo>
                <a:lnTo>
                  <a:pt x="518902" y="966169"/>
                </a:lnTo>
                <a:lnTo>
                  <a:pt x="518397" y="962800"/>
                </a:lnTo>
                <a:cubicBezTo>
                  <a:pt x="517715" y="961355"/>
                  <a:pt x="517554" y="960070"/>
                  <a:pt x="520926" y="959749"/>
                </a:cubicBezTo>
                <a:lnTo>
                  <a:pt x="521831" y="958894"/>
                </a:lnTo>
                <a:lnTo>
                  <a:pt x="521248" y="959108"/>
                </a:lnTo>
                <a:cubicBezTo>
                  <a:pt x="521408" y="956217"/>
                  <a:pt x="520846" y="953086"/>
                  <a:pt x="521248" y="950315"/>
                </a:cubicBezTo>
                <a:lnTo>
                  <a:pt x="526855" y="943890"/>
                </a:lnTo>
                <a:lnTo>
                  <a:pt x="530802" y="932049"/>
                </a:lnTo>
                <a:cubicBezTo>
                  <a:pt x="529437" y="928757"/>
                  <a:pt x="525583" y="926027"/>
                  <a:pt x="519963" y="923136"/>
                </a:cubicBezTo>
                <a:cubicBezTo>
                  <a:pt x="502299" y="913823"/>
                  <a:pt x="491058" y="927954"/>
                  <a:pt x="476927" y="930844"/>
                </a:cubicBezTo>
                <a:cubicBezTo>
                  <a:pt x="466007" y="933093"/>
                  <a:pt x="454445" y="937268"/>
                  <a:pt x="445453" y="945297"/>
                </a:cubicBezTo>
                <a:cubicBezTo>
                  <a:pt x="444489" y="945939"/>
                  <a:pt x="442562" y="945618"/>
                  <a:pt x="441278" y="945618"/>
                </a:cubicBezTo>
                <a:cubicBezTo>
                  <a:pt x="433249" y="953969"/>
                  <a:pt x="422329" y="957823"/>
                  <a:pt x="412694" y="963282"/>
                </a:cubicBezTo>
                <a:cubicBezTo>
                  <a:pt x="395672" y="972596"/>
                  <a:pt x="379614" y="983515"/>
                  <a:pt x="362593" y="992829"/>
                </a:cubicBezTo>
                <a:lnTo>
                  <a:pt x="327909" y="1012741"/>
                </a:lnTo>
                <a:lnTo>
                  <a:pt x="321806" y="1018843"/>
                </a:lnTo>
                <a:cubicBezTo>
                  <a:pt x="311207" y="1026230"/>
                  <a:pt x="303178" y="1035223"/>
                  <a:pt x="299967" y="1047748"/>
                </a:cubicBezTo>
                <a:lnTo>
                  <a:pt x="299964" y="1047747"/>
                </a:lnTo>
                <a:lnTo>
                  <a:pt x="299966" y="1047748"/>
                </a:lnTo>
                <a:cubicBezTo>
                  <a:pt x="302214" y="1063164"/>
                  <a:pt x="310886" y="1066697"/>
                  <a:pt x="325017" y="1059310"/>
                </a:cubicBezTo>
                <a:cubicBezTo>
                  <a:pt x="337863" y="1052566"/>
                  <a:pt x="350067" y="1044537"/>
                  <a:pt x="364199" y="1040362"/>
                </a:cubicBezTo>
                <a:cubicBezTo>
                  <a:pt x="375439" y="1037150"/>
                  <a:pt x="385074" y="1028478"/>
                  <a:pt x="394709" y="1021413"/>
                </a:cubicBezTo>
                <a:cubicBezTo>
                  <a:pt x="401453" y="1016595"/>
                  <a:pt x="407877" y="1012420"/>
                  <a:pt x="415264" y="1008567"/>
                </a:cubicBezTo>
                <a:cubicBezTo>
                  <a:pt x="429395" y="1001822"/>
                  <a:pt x="442562" y="992829"/>
                  <a:pt x="456051" y="984479"/>
                </a:cubicBezTo>
                <a:cubicBezTo>
                  <a:pt x="458620" y="982873"/>
                  <a:pt x="460869" y="981589"/>
                  <a:pt x="463759" y="980625"/>
                </a:cubicBezTo>
                <a:cubicBezTo>
                  <a:pt x="457015" y="996683"/>
                  <a:pt x="443526" y="1005034"/>
                  <a:pt x="430037" y="1012741"/>
                </a:cubicBezTo>
                <a:cubicBezTo>
                  <a:pt x="424898" y="1015632"/>
                  <a:pt x="419760" y="1018522"/>
                  <a:pt x="415585" y="1022698"/>
                </a:cubicBezTo>
                <a:cubicBezTo>
                  <a:pt x="411410" y="1026873"/>
                  <a:pt x="406592" y="1029442"/>
                  <a:pt x="400490" y="1031048"/>
                </a:cubicBezTo>
                <a:cubicBezTo>
                  <a:pt x="389571" y="1033938"/>
                  <a:pt x="379614" y="1040041"/>
                  <a:pt x="369016" y="1044537"/>
                </a:cubicBezTo>
                <a:cubicBezTo>
                  <a:pt x="359060" y="1048712"/>
                  <a:pt x="350389" y="1054171"/>
                  <a:pt x="341396" y="1059631"/>
                </a:cubicBezTo>
                <a:cubicBezTo>
                  <a:pt x="332404" y="1065091"/>
                  <a:pt x="322769" y="1069909"/>
                  <a:pt x="316667" y="1078901"/>
                </a:cubicBezTo>
                <a:cubicBezTo>
                  <a:pt x="314740" y="1081792"/>
                  <a:pt x="311849" y="1084040"/>
                  <a:pt x="307995" y="1085003"/>
                </a:cubicBezTo>
                <a:cubicBezTo>
                  <a:pt x="304141" y="1085967"/>
                  <a:pt x="299645" y="1088215"/>
                  <a:pt x="296112" y="1087251"/>
                </a:cubicBezTo>
                <a:cubicBezTo>
                  <a:pt x="290331" y="1085646"/>
                  <a:pt x="294828" y="1080507"/>
                  <a:pt x="294507" y="1076974"/>
                </a:cubicBezTo>
                <a:cubicBezTo>
                  <a:pt x="293222" y="1066697"/>
                  <a:pt x="291295" y="1055777"/>
                  <a:pt x="297076" y="1045822"/>
                </a:cubicBezTo>
                <a:lnTo>
                  <a:pt x="297195" y="1045901"/>
                </a:lnTo>
                <a:lnTo>
                  <a:pt x="305266" y="1029522"/>
                </a:lnTo>
                <a:cubicBezTo>
                  <a:pt x="309521" y="1025106"/>
                  <a:pt x="314740" y="1021413"/>
                  <a:pt x="319237" y="1017238"/>
                </a:cubicBezTo>
                <a:cubicBezTo>
                  <a:pt x="321806" y="1014990"/>
                  <a:pt x="324054" y="1012420"/>
                  <a:pt x="326623" y="1010172"/>
                </a:cubicBezTo>
                <a:lnTo>
                  <a:pt x="326683" y="1010232"/>
                </a:lnTo>
                <a:lnTo>
                  <a:pt x="339147" y="999895"/>
                </a:lnTo>
                <a:cubicBezTo>
                  <a:pt x="355848" y="992508"/>
                  <a:pt x="370301" y="981909"/>
                  <a:pt x="385395" y="972275"/>
                </a:cubicBezTo>
                <a:cubicBezTo>
                  <a:pt x="394709" y="966494"/>
                  <a:pt x="404986" y="962319"/>
                  <a:pt x="414942" y="957180"/>
                </a:cubicBezTo>
                <a:cubicBezTo>
                  <a:pt x="419439" y="954611"/>
                  <a:pt x="423935" y="951721"/>
                  <a:pt x="428431" y="948830"/>
                </a:cubicBezTo>
                <a:cubicBezTo>
                  <a:pt x="431322" y="946902"/>
                  <a:pt x="434533" y="944654"/>
                  <a:pt x="432285" y="941122"/>
                </a:cubicBezTo>
                <a:cubicBezTo>
                  <a:pt x="429395" y="936946"/>
                  <a:pt x="426504" y="940800"/>
                  <a:pt x="424256" y="942728"/>
                </a:cubicBezTo>
                <a:cubicBezTo>
                  <a:pt x="419439" y="946260"/>
                  <a:pt x="415584" y="949472"/>
                  <a:pt x="408519" y="947545"/>
                </a:cubicBezTo>
                <a:cubicBezTo>
                  <a:pt x="402738" y="945939"/>
                  <a:pt x="396636" y="952041"/>
                  <a:pt x="388607" y="951399"/>
                </a:cubicBezTo>
                <a:cubicBezTo>
                  <a:pt x="396315" y="945939"/>
                  <a:pt x="404344" y="943691"/>
                  <a:pt x="412052" y="941443"/>
                </a:cubicBezTo>
                <a:cubicBezTo>
                  <a:pt x="427789" y="936946"/>
                  <a:pt x="441920" y="927954"/>
                  <a:pt x="457657" y="923458"/>
                </a:cubicBezTo>
                <a:cubicBezTo>
                  <a:pt x="468897" y="920246"/>
                  <a:pt x="480139" y="916392"/>
                  <a:pt x="491379" y="913823"/>
                </a:cubicBezTo>
                <a:cubicBezTo>
                  <a:pt x="495554" y="912860"/>
                  <a:pt x="498766" y="910932"/>
                  <a:pt x="502299" y="908684"/>
                </a:cubicBezTo>
                <a:cubicBezTo>
                  <a:pt x="507116" y="905794"/>
                  <a:pt x="509686" y="901298"/>
                  <a:pt x="508080" y="896802"/>
                </a:cubicBezTo>
                <a:cubicBezTo>
                  <a:pt x="507116" y="892948"/>
                  <a:pt x="501978" y="893269"/>
                  <a:pt x="498124" y="893269"/>
                </a:cubicBezTo>
                <a:cubicBezTo>
                  <a:pt x="493948" y="893269"/>
                  <a:pt x="489774" y="893269"/>
                  <a:pt x="484956" y="892626"/>
                </a:cubicBezTo>
                <a:cubicBezTo>
                  <a:pt x="495876" y="888130"/>
                  <a:pt x="503904" y="879137"/>
                  <a:pt x="515466" y="875605"/>
                </a:cubicBezTo>
                <a:lnTo>
                  <a:pt x="516437" y="875348"/>
                </a:lnTo>
                <a:lnTo>
                  <a:pt x="520525" y="871711"/>
                </a:lnTo>
                <a:lnTo>
                  <a:pt x="525860" y="872853"/>
                </a:lnTo>
                <a:lnTo>
                  <a:pt x="526386" y="872714"/>
                </a:lnTo>
                <a:cubicBezTo>
                  <a:pt x="529598" y="873677"/>
                  <a:pt x="532488" y="874641"/>
                  <a:pt x="535378" y="871751"/>
                </a:cubicBezTo>
                <a:cubicBezTo>
                  <a:pt x="538269" y="868539"/>
                  <a:pt x="535057" y="866612"/>
                  <a:pt x="534415" y="864043"/>
                </a:cubicBezTo>
                <a:cubicBezTo>
                  <a:pt x="532488" y="856656"/>
                  <a:pt x="527992" y="849911"/>
                  <a:pt x="527992" y="841561"/>
                </a:cubicBezTo>
                <a:cubicBezTo>
                  <a:pt x="528313" y="826466"/>
                  <a:pt x="522853" y="819401"/>
                  <a:pt x="509043" y="814262"/>
                </a:cubicBezTo>
                <a:cubicBezTo>
                  <a:pt x="506474" y="813299"/>
                  <a:pt x="501978" y="815868"/>
                  <a:pt x="501656" y="811693"/>
                </a:cubicBezTo>
                <a:cubicBezTo>
                  <a:pt x="501336" y="807518"/>
                  <a:pt x="500693" y="802058"/>
                  <a:pt x="504226" y="799168"/>
                </a:cubicBezTo>
                <a:cubicBezTo>
                  <a:pt x="509043" y="795314"/>
                  <a:pt x="510006" y="789212"/>
                  <a:pt x="513218" y="784394"/>
                </a:cubicBezTo>
                <a:cubicBezTo>
                  <a:pt x="516751" y="779255"/>
                  <a:pt x="513860" y="773153"/>
                  <a:pt x="511934" y="767373"/>
                </a:cubicBezTo>
                <a:cubicBezTo>
                  <a:pt x="510167" y="762073"/>
                  <a:pt x="507598" y="757095"/>
                  <a:pt x="505270" y="751997"/>
                </a:cubicBezTo>
                <a:lnTo>
                  <a:pt x="500112" y="736085"/>
                </a:lnTo>
                <a:lnTo>
                  <a:pt x="500050" y="736220"/>
                </a:lnTo>
                <a:cubicBezTo>
                  <a:pt x="488809" y="713417"/>
                  <a:pt x="482065" y="689009"/>
                  <a:pt x="473715" y="664922"/>
                </a:cubicBezTo>
                <a:cubicBezTo>
                  <a:pt x="467292" y="645973"/>
                  <a:pt x="460226" y="627346"/>
                  <a:pt x="453482" y="608718"/>
                </a:cubicBezTo>
                <a:cubicBezTo>
                  <a:pt x="443205" y="580456"/>
                  <a:pt x="432606" y="552193"/>
                  <a:pt x="422329" y="523931"/>
                </a:cubicBezTo>
                <a:cubicBezTo>
                  <a:pt x="420723" y="519756"/>
                  <a:pt x="420081" y="514938"/>
                  <a:pt x="418154" y="508194"/>
                </a:cubicBezTo>
                <a:close/>
                <a:moveTo>
                  <a:pt x="1624121" y="494063"/>
                </a:moveTo>
                <a:cubicBezTo>
                  <a:pt x="1625727" y="493742"/>
                  <a:pt x="1626369" y="494705"/>
                  <a:pt x="1626690" y="496632"/>
                </a:cubicBezTo>
                <a:cubicBezTo>
                  <a:pt x="1626369" y="498238"/>
                  <a:pt x="1625406" y="500165"/>
                  <a:pt x="1623800" y="500486"/>
                </a:cubicBezTo>
                <a:cubicBezTo>
                  <a:pt x="1621552" y="500807"/>
                  <a:pt x="1620910" y="498880"/>
                  <a:pt x="1620910" y="497274"/>
                </a:cubicBezTo>
                <a:cubicBezTo>
                  <a:pt x="1620910" y="495348"/>
                  <a:pt x="1622195" y="494063"/>
                  <a:pt x="1624121" y="494063"/>
                </a:cubicBezTo>
                <a:close/>
                <a:moveTo>
                  <a:pt x="1345995" y="488282"/>
                </a:moveTo>
                <a:cubicBezTo>
                  <a:pt x="1338287" y="497917"/>
                  <a:pt x="1328010" y="505304"/>
                  <a:pt x="1320623" y="515581"/>
                </a:cubicBezTo>
                <a:cubicBezTo>
                  <a:pt x="1318696" y="518471"/>
                  <a:pt x="1316448" y="521041"/>
                  <a:pt x="1314200" y="523931"/>
                </a:cubicBezTo>
                <a:cubicBezTo>
                  <a:pt x="1313236" y="514617"/>
                  <a:pt x="1330579" y="495348"/>
                  <a:pt x="1345995" y="488282"/>
                </a:cubicBezTo>
                <a:close/>
                <a:moveTo>
                  <a:pt x="1685786" y="485392"/>
                </a:moveTo>
                <a:cubicBezTo>
                  <a:pt x="1688033" y="485392"/>
                  <a:pt x="1689960" y="486998"/>
                  <a:pt x="1690282" y="489567"/>
                </a:cubicBezTo>
                <a:cubicBezTo>
                  <a:pt x="1689639" y="491494"/>
                  <a:pt x="1689639" y="494063"/>
                  <a:pt x="1686749" y="493742"/>
                </a:cubicBezTo>
                <a:cubicBezTo>
                  <a:pt x="1684180" y="493421"/>
                  <a:pt x="1682574" y="491494"/>
                  <a:pt x="1681931" y="489246"/>
                </a:cubicBezTo>
                <a:cubicBezTo>
                  <a:pt x="1681289" y="486998"/>
                  <a:pt x="1683537" y="485392"/>
                  <a:pt x="1685786" y="485392"/>
                </a:cubicBezTo>
                <a:close/>
                <a:moveTo>
                  <a:pt x="1439452" y="468048"/>
                </a:moveTo>
                <a:cubicBezTo>
                  <a:pt x="1424036" y="474472"/>
                  <a:pt x="1408621" y="480574"/>
                  <a:pt x="1391278" y="480574"/>
                </a:cubicBezTo>
                <a:cubicBezTo>
                  <a:pt x="1407657" y="478004"/>
                  <a:pt x="1421788" y="467727"/>
                  <a:pt x="1439452" y="468048"/>
                </a:cubicBezTo>
                <a:close/>
                <a:moveTo>
                  <a:pt x="26335" y="454560"/>
                </a:moveTo>
                <a:cubicBezTo>
                  <a:pt x="32116" y="452633"/>
                  <a:pt x="36933" y="453918"/>
                  <a:pt x="40787" y="457451"/>
                </a:cubicBezTo>
                <a:cubicBezTo>
                  <a:pt x="45283" y="461305"/>
                  <a:pt x="44962" y="466443"/>
                  <a:pt x="42393" y="471903"/>
                </a:cubicBezTo>
                <a:cubicBezTo>
                  <a:pt x="38539" y="480574"/>
                  <a:pt x="40787" y="489888"/>
                  <a:pt x="40145" y="498881"/>
                </a:cubicBezTo>
                <a:cubicBezTo>
                  <a:pt x="39824" y="501771"/>
                  <a:pt x="42714" y="502735"/>
                  <a:pt x="44320" y="504019"/>
                </a:cubicBezTo>
                <a:cubicBezTo>
                  <a:pt x="47853" y="507231"/>
                  <a:pt x="51064" y="510442"/>
                  <a:pt x="53313" y="514617"/>
                </a:cubicBezTo>
                <a:cubicBezTo>
                  <a:pt x="55882" y="520398"/>
                  <a:pt x="60057" y="523289"/>
                  <a:pt x="67123" y="523610"/>
                </a:cubicBezTo>
                <a:cubicBezTo>
                  <a:pt x="78363" y="524895"/>
                  <a:pt x="90246" y="527143"/>
                  <a:pt x="96991" y="528106"/>
                </a:cubicBezTo>
                <a:cubicBezTo>
                  <a:pt x="128144" y="529070"/>
                  <a:pt x="159297" y="554763"/>
                  <a:pt x="158333" y="583346"/>
                </a:cubicBezTo>
                <a:cubicBezTo>
                  <a:pt x="158333" y="585915"/>
                  <a:pt x="158975" y="588485"/>
                  <a:pt x="159618" y="591054"/>
                </a:cubicBezTo>
                <a:cubicBezTo>
                  <a:pt x="164756" y="607433"/>
                  <a:pt x="158975" y="620601"/>
                  <a:pt x="144844" y="629593"/>
                </a:cubicBezTo>
                <a:cubicBezTo>
                  <a:pt x="135851" y="635374"/>
                  <a:pt x="125253" y="635374"/>
                  <a:pt x="116261" y="640192"/>
                </a:cubicBezTo>
                <a:cubicBezTo>
                  <a:pt x="115618" y="640513"/>
                  <a:pt x="114976" y="640513"/>
                  <a:pt x="114655" y="640513"/>
                </a:cubicBezTo>
                <a:cubicBezTo>
                  <a:pt x="86071" y="644367"/>
                  <a:pt x="51386" y="618353"/>
                  <a:pt x="46889" y="589448"/>
                </a:cubicBezTo>
                <a:cubicBezTo>
                  <a:pt x="45605" y="580777"/>
                  <a:pt x="43357" y="572427"/>
                  <a:pt x="40787" y="563755"/>
                </a:cubicBezTo>
                <a:cubicBezTo>
                  <a:pt x="38218" y="556047"/>
                  <a:pt x="37255" y="548018"/>
                  <a:pt x="36612" y="539668"/>
                </a:cubicBezTo>
                <a:cubicBezTo>
                  <a:pt x="35649" y="526501"/>
                  <a:pt x="28904" y="514617"/>
                  <a:pt x="22160" y="503698"/>
                </a:cubicBezTo>
                <a:cubicBezTo>
                  <a:pt x="16700" y="494705"/>
                  <a:pt x="11240" y="486355"/>
                  <a:pt x="11883" y="475436"/>
                </a:cubicBezTo>
                <a:cubicBezTo>
                  <a:pt x="12204" y="466764"/>
                  <a:pt x="18948" y="457130"/>
                  <a:pt x="26335" y="454560"/>
                </a:cubicBezTo>
                <a:close/>
                <a:moveTo>
                  <a:pt x="782234" y="441914"/>
                </a:moveTo>
                <a:cubicBezTo>
                  <a:pt x="784281" y="442275"/>
                  <a:pt x="786529" y="443158"/>
                  <a:pt x="788777" y="442998"/>
                </a:cubicBezTo>
                <a:cubicBezTo>
                  <a:pt x="786850" y="447494"/>
                  <a:pt x="785244" y="451669"/>
                  <a:pt x="780748" y="450705"/>
                </a:cubicBezTo>
                <a:cubicBezTo>
                  <a:pt x="778500" y="450063"/>
                  <a:pt x="774967" y="446852"/>
                  <a:pt x="776894" y="443961"/>
                </a:cubicBezTo>
                <a:cubicBezTo>
                  <a:pt x="778339" y="441713"/>
                  <a:pt x="780186" y="441552"/>
                  <a:pt x="782234" y="441914"/>
                </a:cubicBezTo>
                <a:close/>
                <a:moveTo>
                  <a:pt x="476928" y="425976"/>
                </a:moveTo>
                <a:cubicBezTo>
                  <a:pt x="482709" y="425333"/>
                  <a:pt x="484957" y="428866"/>
                  <a:pt x="484957" y="433362"/>
                </a:cubicBezTo>
                <a:cubicBezTo>
                  <a:pt x="484636" y="437859"/>
                  <a:pt x="482388" y="442034"/>
                  <a:pt x="477249" y="442355"/>
                </a:cubicBezTo>
                <a:cubicBezTo>
                  <a:pt x="472753" y="442676"/>
                  <a:pt x="469541" y="440428"/>
                  <a:pt x="469541" y="434968"/>
                </a:cubicBezTo>
                <a:cubicBezTo>
                  <a:pt x="469541" y="429509"/>
                  <a:pt x="471147" y="425976"/>
                  <a:pt x="476928" y="425976"/>
                </a:cubicBezTo>
                <a:close/>
                <a:moveTo>
                  <a:pt x="583874" y="409276"/>
                </a:moveTo>
                <a:cubicBezTo>
                  <a:pt x="589334" y="410240"/>
                  <a:pt x="591582" y="414736"/>
                  <a:pt x="590619" y="418911"/>
                </a:cubicBezTo>
                <a:cubicBezTo>
                  <a:pt x="588049" y="430473"/>
                  <a:pt x="593830" y="441393"/>
                  <a:pt x="591903" y="451670"/>
                </a:cubicBezTo>
                <a:cubicBezTo>
                  <a:pt x="593509" y="460663"/>
                  <a:pt x="591261" y="468692"/>
                  <a:pt x="590297" y="476721"/>
                </a:cubicBezTo>
                <a:cubicBezTo>
                  <a:pt x="589655" y="483144"/>
                  <a:pt x="583553" y="484750"/>
                  <a:pt x="578415" y="480896"/>
                </a:cubicBezTo>
                <a:cubicBezTo>
                  <a:pt x="575524" y="478648"/>
                  <a:pt x="574239" y="475115"/>
                  <a:pt x="573276" y="471903"/>
                </a:cubicBezTo>
                <a:cubicBezTo>
                  <a:pt x="567174" y="452955"/>
                  <a:pt x="563320" y="434006"/>
                  <a:pt x="573276" y="415057"/>
                </a:cubicBezTo>
                <a:cubicBezTo>
                  <a:pt x="575524" y="410561"/>
                  <a:pt x="579057" y="408313"/>
                  <a:pt x="583874" y="409276"/>
                </a:cubicBezTo>
                <a:close/>
                <a:moveTo>
                  <a:pt x="825068" y="387116"/>
                </a:moveTo>
                <a:cubicBezTo>
                  <a:pt x="829243" y="385510"/>
                  <a:pt x="826995" y="389364"/>
                  <a:pt x="827958" y="390970"/>
                </a:cubicBezTo>
                <a:cubicBezTo>
                  <a:pt x="829564" y="394503"/>
                  <a:pt x="830207" y="389364"/>
                  <a:pt x="833097" y="390970"/>
                </a:cubicBezTo>
                <a:cubicBezTo>
                  <a:pt x="828280" y="393539"/>
                  <a:pt x="833097" y="398036"/>
                  <a:pt x="830207" y="401247"/>
                </a:cubicBezTo>
                <a:cubicBezTo>
                  <a:pt x="826031" y="399963"/>
                  <a:pt x="826352" y="395466"/>
                  <a:pt x="823783" y="393218"/>
                </a:cubicBezTo>
                <a:cubicBezTo>
                  <a:pt x="822177" y="391612"/>
                  <a:pt x="822820" y="388079"/>
                  <a:pt x="825068" y="387116"/>
                </a:cubicBezTo>
                <a:close/>
                <a:moveTo>
                  <a:pt x="812864" y="383904"/>
                </a:moveTo>
                <a:cubicBezTo>
                  <a:pt x="813185" y="383583"/>
                  <a:pt x="814470" y="384546"/>
                  <a:pt x="814791" y="385188"/>
                </a:cubicBezTo>
                <a:cubicBezTo>
                  <a:pt x="815433" y="386473"/>
                  <a:pt x="814470" y="387758"/>
                  <a:pt x="813185" y="387758"/>
                </a:cubicBezTo>
                <a:cubicBezTo>
                  <a:pt x="809331" y="388079"/>
                  <a:pt x="806762" y="392254"/>
                  <a:pt x="802587" y="390969"/>
                </a:cubicBezTo>
                <a:cubicBezTo>
                  <a:pt x="797127" y="389364"/>
                  <a:pt x="791667" y="390648"/>
                  <a:pt x="785886" y="390969"/>
                </a:cubicBezTo>
                <a:cubicBezTo>
                  <a:pt x="793915" y="384546"/>
                  <a:pt x="804192" y="387115"/>
                  <a:pt x="812864" y="383904"/>
                </a:cubicBezTo>
                <a:close/>
                <a:moveTo>
                  <a:pt x="825390" y="352430"/>
                </a:moveTo>
                <a:cubicBezTo>
                  <a:pt x="830207" y="356284"/>
                  <a:pt x="836952" y="357569"/>
                  <a:pt x="840484" y="364635"/>
                </a:cubicBezTo>
                <a:cubicBezTo>
                  <a:pt x="832777" y="363029"/>
                  <a:pt x="829565" y="355000"/>
                  <a:pt x="822499" y="355963"/>
                </a:cubicBezTo>
                <a:lnTo>
                  <a:pt x="822499" y="355963"/>
                </a:lnTo>
                <a:lnTo>
                  <a:pt x="822178" y="372663"/>
                </a:lnTo>
                <a:cubicBezTo>
                  <a:pt x="823783" y="375232"/>
                  <a:pt x="821535" y="375554"/>
                  <a:pt x="820251" y="376196"/>
                </a:cubicBezTo>
                <a:cubicBezTo>
                  <a:pt x="817682" y="377159"/>
                  <a:pt x="817039" y="375875"/>
                  <a:pt x="817039" y="373627"/>
                </a:cubicBezTo>
                <a:cubicBezTo>
                  <a:pt x="817039" y="371700"/>
                  <a:pt x="817360" y="369451"/>
                  <a:pt x="818003" y="367524"/>
                </a:cubicBezTo>
                <a:cubicBezTo>
                  <a:pt x="818645" y="365919"/>
                  <a:pt x="818966" y="364313"/>
                  <a:pt x="818324" y="362386"/>
                </a:cubicBezTo>
                <a:cubicBezTo>
                  <a:pt x="815112" y="356605"/>
                  <a:pt x="815112" y="356605"/>
                  <a:pt x="822178" y="355320"/>
                </a:cubicBezTo>
                <a:lnTo>
                  <a:pt x="822188" y="355341"/>
                </a:lnTo>
                <a:close/>
                <a:moveTo>
                  <a:pt x="1007810" y="335409"/>
                </a:moveTo>
                <a:cubicBezTo>
                  <a:pt x="1010058" y="336051"/>
                  <a:pt x="1012948" y="336693"/>
                  <a:pt x="1012948" y="339583"/>
                </a:cubicBezTo>
                <a:cubicBezTo>
                  <a:pt x="1012948" y="341832"/>
                  <a:pt x="1010700" y="343759"/>
                  <a:pt x="1008131" y="343437"/>
                </a:cubicBezTo>
                <a:cubicBezTo>
                  <a:pt x="1005883" y="343116"/>
                  <a:pt x="1003635" y="341510"/>
                  <a:pt x="1003956" y="338941"/>
                </a:cubicBezTo>
                <a:cubicBezTo>
                  <a:pt x="1003956" y="336372"/>
                  <a:pt x="1005562" y="335087"/>
                  <a:pt x="1007810" y="335409"/>
                </a:cubicBezTo>
                <a:close/>
                <a:moveTo>
                  <a:pt x="852688" y="311642"/>
                </a:moveTo>
                <a:cubicBezTo>
                  <a:pt x="861359" y="310358"/>
                  <a:pt x="863608" y="320635"/>
                  <a:pt x="872279" y="320635"/>
                </a:cubicBezTo>
                <a:cubicBezTo>
                  <a:pt x="861038" y="326416"/>
                  <a:pt x="859111" y="314854"/>
                  <a:pt x="852688" y="311642"/>
                </a:cubicBezTo>
                <a:close/>
                <a:moveTo>
                  <a:pt x="829565" y="300080"/>
                </a:moveTo>
                <a:cubicBezTo>
                  <a:pt x="832455" y="302970"/>
                  <a:pt x="835024" y="306824"/>
                  <a:pt x="842732" y="302970"/>
                </a:cubicBezTo>
                <a:cubicBezTo>
                  <a:pt x="835346" y="310999"/>
                  <a:pt x="829886" y="304576"/>
                  <a:pt x="824747" y="305219"/>
                </a:cubicBezTo>
                <a:cubicBezTo>
                  <a:pt x="823463" y="305219"/>
                  <a:pt x="824426" y="302328"/>
                  <a:pt x="825389" y="300723"/>
                </a:cubicBezTo>
                <a:cubicBezTo>
                  <a:pt x="826353" y="298474"/>
                  <a:pt x="827638" y="298474"/>
                  <a:pt x="829565" y="300080"/>
                </a:cubicBezTo>
                <a:close/>
                <a:moveTo>
                  <a:pt x="1644998" y="292373"/>
                </a:moveTo>
                <a:cubicBezTo>
                  <a:pt x="1646603" y="291731"/>
                  <a:pt x="1647246" y="293337"/>
                  <a:pt x="1647567" y="294942"/>
                </a:cubicBezTo>
                <a:cubicBezTo>
                  <a:pt x="1647246" y="297511"/>
                  <a:pt x="1645640" y="299117"/>
                  <a:pt x="1643071" y="299438"/>
                </a:cubicBezTo>
                <a:cubicBezTo>
                  <a:pt x="1641144" y="299760"/>
                  <a:pt x="1639538" y="298475"/>
                  <a:pt x="1639859" y="296548"/>
                </a:cubicBezTo>
                <a:cubicBezTo>
                  <a:pt x="1640180" y="293658"/>
                  <a:pt x="1642749" y="293015"/>
                  <a:pt x="1644998" y="292373"/>
                </a:cubicBezTo>
                <a:close/>
                <a:moveTo>
                  <a:pt x="325659" y="282737"/>
                </a:moveTo>
                <a:cubicBezTo>
                  <a:pt x="326944" y="281132"/>
                  <a:pt x="328229" y="282416"/>
                  <a:pt x="329192" y="283701"/>
                </a:cubicBezTo>
                <a:cubicBezTo>
                  <a:pt x="332082" y="287555"/>
                  <a:pt x="334652" y="291087"/>
                  <a:pt x="336579" y="295584"/>
                </a:cubicBezTo>
                <a:cubicBezTo>
                  <a:pt x="346534" y="318708"/>
                  <a:pt x="357133" y="341510"/>
                  <a:pt x="367410" y="364313"/>
                </a:cubicBezTo>
                <a:cubicBezTo>
                  <a:pt x="368695" y="367203"/>
                  <a:pt x="369979" y="369451"/>
                  <a:pt x="372227" y="371699"/>
                </a:cubicBezTo>
                <a:cubicBezTo>
                  <a:pt x="377045" y="376517"/>
                  <a:pt x="377045" y="381013"/>
                  <a:pt x="370622" y="385510"/>
                </a:cubicBezTo>
                <a:cubicBezTo>
                  <a:pt x="366446" y="381334"/>
                  <a:pt x="364841" y="376838"/>
                  <a:pt x="363556" y="372021"/>
                </a:cubicBezTo>
                <a:cubicBezTo>
                  <a:pt x="356491" y="349218"/>
                  <a:pt x="347177" y="327058"/>
                  <a:pt x="335294" y="306182"/>
                </a:cubicBezTo>
                <a:cubicBezTo>
                  <a:pt x="331440" y="299759"/>
                  <a:pt x="331119" y="291409"/>
                  <a:pt x="325338" y="285949"/>
                </a:cubicBezTo>
                <a:cubicBezTo>
                  <a:pt x="324696" y="285307"/>
                  <a:pt x="325017" y="283380"/>
                  <a:pt x="325659" y="282737"/>
                </a:cubicBezTo>
                <a:close/>
                <a:moveTo>
                  <a:pt x="661274" y="231994"/>
                </a:moveTo>
                <a:cubicBezTo>
                  <a:pt x="661917" y="232636"/>
                  <a:pt x="662880" y="233279"/>
                  <a:pt x="663522" y="233921"/>
                </a:cubicBezTo>
                <a:cubicBezTo>
                  <a:pt x="652282" y="244198"/>
                  <a:pt x="637508" y="247731"/>
                  <a:pt x="624019" y="253191"/>
                </a:cubicBezTo>
                <a:cubicBezTo>
                  <a:pt x="601859" y="262183"/>
                  <a:pt x="578735" y="267001"/>
                  <a:pt x="555933" y="272782"/>
                </a:cubicBezTo>
                <a:cubicBezTo>
                  <a:pt x="536984" y="277599"/>
                  <a:pt x="517393" y="280489"/>
                  <a:pt x="498124" y="284022"/>
                </a:cubicBezTo>
                <a:cubicBezTo>
                  <a:pt x="495875" y="284343"/>
                  <a:pt x="493306" y="284343"/>
                  <a:pt x="491700" y="282095"/>
                </a:cubicBezTo>
                <a:cubicBezTo>
                  <a:pt x="490737" y="280168"/>
                  <a:pt x="492021" y="278884"/>
                  <a:pt x="493306" y="277599"/>
                </a:cubicBezTo>
                <a:cubicBezTo>
                  <a:pt x="495233" y="275672"/>
                  <a:pt x="497481" y="275351"/>
                  <a:pt x="499408" y="277278"/>
                </a:cubicBezTo>
                <a:cubicBezTo>
                  <a:pt x="502941" y="280168"/>
                  <a:pt x="506474" y="279205"/>
                  <a:pt x="510007" y="278241"/>
                </a:cubicBezTo>
                <a:cubicBezTo>
                  <a:pt x="548546" y="268928"/>
                  <a:pt x="588049" y="262826"/>
                  <a:pt x="625304" y="249016"/>
                </a:cubicBezTo>
                <a:cubicBezTo>
                  <a:pt x="637829" y="244841"/>
                  <a:pt x="650676" y="240665"/>
                  <a:pt x="661274" y="231994"/>
                </a:cubicBezTo>
                <a:close/>
                <a:moveTo>
                  <a:pt x="741566" y="184141"/>
                </a:moveTo>
                <a:cubicBezTo>
                  <a:pt x="744778" y="183498"/>
                  <a:pt x="744136" y="186710"/>
                  <a:pt x="744457" y="188316"/>
                </a:cubicBezTo>
                <a:cubicBezTo>
                  <a:pt x="745099" y="191206"/>
                  <a:pt x="743494" y="194097"/>
                  <a:pt x="742530" y="196666"/>
                </a:cubicBezTo>
                <a:cubicBezTo>
                  <a:pt x="740282" y="203410"/>
                  <a:pt x="743172" y="208870"/>
                  <a:pt x="748632" y="212403"/>
                </a:cubicBezTo>
                <a:cubicBezTo>
                  <a:pt x="751843" y="214651"/>
                  <a:pt x="758909" y="211761"/>
                  <a:pt x="757624" y="220111"/>
                </a:cubicBezTo>
                <a:cubicBezTo>
                  <a:pt x="757303" y="221717"/>
                  <a:pt x="762763" y="221717"/>
                  <a:pt x="764690" y="220111"/>
                </a:cubicBezTo>
                <a:cubicBezTo>
                  <a:pt x="770471" y="215615"/>
                  <a:pt x="772398" y="220111"/>
                  <a:pt x="775289" y="224286"/>
                </a:cubicBezTo>
                <a:cubicBezTo>
                  <a:pt x="765654" y="219790"/>
                  <a:pt x="758909" y="230709"/>
                  <a:pt x="748953" y="226855"/>
                </a:cubicBezTo>
                <a:cubicBezTo>
                  <a:pt x="750880" y="233600"/>
                  <a:pt x="755055" y="231673"/>
                  <a:pt x="758267" y="231030"/>
                </a:cubicBezTo>
                <a:cubicBezTo>
                  <a:pt x="761800" y="230388"/>
                  <a:pt x="765654" y="229103"/>
                  <a:pt x="768223" y="232315"/>
                </a:cubicBezTo>
                <a:cubicBezTo>
                  <a:pt x="771113" y="235527"/>
                  <a:pt x="767581" y="238096"/>
                  <a:pt x="765975" y="240665"/>
                </a:cubicBezTo>
                <a:cubicBezTo>
                  <a:pt x="761157" y="248373"/>
                  <a:pt x="768544" y="248373"/>
                  <a:pt x="773041" y="251264"/>
                </a:cubicBezTo>
                <a:cubicBezTo>
                  <a:pt x="769508" y="251906"/>
                  <a:pt x="767902" y="253512"/>
                  <a:pt x="769187" y="256723"/>
                </a:cubicBezTo>
                <a:cubicBezTo>
                  <a:pt x="771113" y="262504"/>
                  <a:pt x="772719" y="268285"/>
                  <a:pt x="774967" y="274066"/>
                </a:cubicBezTo>
                <a:cubicBezTo>
                  <a:pt x="775931" y="276314"/>
                  <a:pt x="777537" y="277920"/>
                  <a:pt x="780427" y="275030"/>
                </a:cubicBezTo>
                <a:cubicBezTo>
                  <a:pt x="781712" y="273745"/>
                  <a:pt x="783960" y="272782"/>
                  <a:pt x="785566" y="272139"/>
                </a:cubicBezTo>
                <a:cubicBezTo>
                  <a:pt x="797449" y="267001"/>
                  <a:pt x="800018" y="267964"/>
                  <a:pt x="806441" y="279847"/>
                </a:cubicBezTo>
                <a:cubicBezTo>
                  <a:pt x="797449" y="272461"/>
                  <a:pt x="786529" y="276314"/>
                  <a:pt x="782354" y="287876"/>
                </a:cubicBezTo>
                <a:lnTo>
                  <a:pt x="782431" y="289862"/>
                </a:lnTo>
                <a:lnTo>
                  <a:pt x="783317" y="288518"/>
                </a:lnTo>
                <a:cubicBezTo>
                  <a:pt x="785726" y="291248"/>
                  <a:pt x="785003" y="293897"/>
                  <a:pt x="784000" y="296547"/>
                </a:cubicBezTo>
                <a:lnTo>
                  <a:pt x="782997" y="304573"/>
                </a:lnTo>
                <a:lnTo>
                  <a:pt x="782997" y="304577"/>
                </a:lnTo>
                <a:cubicBezTo>
                  <a:pt x="786529" y="315817"/>
                  <a:pt x="796164" y="319993"/>
                  <a:pt x="806120" y="323847"/>
                </a:cubicBezTo>
                <a:cubicBezTo>
                  <a:pt x="808369" y="324810"/>
                  <a:pt x="810617" y="326416"/>
                  <a:pt x="809332" y="328985"/>
                </a:cubicBezTo>
                <a:cubicBezTo>
                  <a:pt x="804836" y="337656"/>
                  <a:pt x="805799" y="346970"/>
                  <a:pt x="804515" y="355963"/>
                </a:cubicBezTo>
                <a:cubicBezTo>
                  <a:pt x="803872" y="361422"/>
                  <a:pt x="799376" y="364313"/>
                  <a:pt x="797128" y="368488"/>
                </a:cubicBezTo>
                <a:cubicBezTo>
                  <a:pt x="793916" y="374911"/>
                  <a:pt x="788457" y="380371"/>
                  <a:pt x="783639" y="385831"/>
                </a:cubicBezTo>
                <a:cubicBezTo>
                  <a:pt x="781070" y="389042"/>
                  <a:pt x="777537" y="390648"/>
                  <a:pt x="773041" y="390648"/>
                </a:cubicBezTo>
                <a:cubicBezTo>
                  <a:pt x="767902" y="390648"/>
                  <a:pt x="760194" y="389685"/>
                  <a:pt x="764369" y="399641"/>
                </a:cubicBezTo>
                <a:cubicBezTo>
                  <a:pt x="765654" y="402210"/>
                  <a:pt x="762121" y="400926"/>
                  <a:pt x="761478" y="402531"/>
                </a:cubicBezTo>
                <a:cubicBezTo>
                  <a:pt x="753771" y="397393"/>
                  <a:pt x="749595" y="405422"/>
                  <a:pt x="743815" y="407670"/>
                </a:cubicBezTo>
                <a:cubicBezTo>
                  <a:pt x="742530" y="408312"/>
                  <a:pt x="741245" y="409597"/>
                  <a:pt x="739961" y="409597"/>
                </a:cubicBezTo>
                <a:cubicBezTo>
                  <a:pt x="718443" y="411845"/>
                  <a:pt x="697246" y="419553"/>
                  <a:pt x="675085" y="416020"/>
                </a:cubicBezTo>
                <a:cubicBezTo>
                  <a:pt x="663202" y="414093"/>
                  <a:pt x="652925" y="409918"/>
                  <a:pt x="645217" y="400926"/>
                </a:cubicBezTo>
                <a:cubicBezTo>
                  <a:pt x="628517" y="381334"/>
                  <a:pt x="621772" y="358532"/>
                  <a:pt x="632049" y="333160"/>
                </a:cubicBezTo>
                <a:cubicBezTo>
                  <a:pt x="634940" y="325774"/>
                  <a:pt x="642327" y="320956"/>
                  <a:pt x="643611" y="311963"/>
                </a:cubicBezTo>
                <a:cubicBezTo>
                  <a:pt x="644254" y="307146"/>
                  <a:pt x="644254" y="302971"/>
                  <a:pt x="642327" y="298475"/>
                </a:cubicBezTo>
                <a:cubicBezTo>
                  <a:pt x="636867" y="286270"/>
                  <a:pt x="640400" y="277278"/>
                  <a:pt x="652604" y="272139"/>
                </a:cubicBezTo>
                <a:cubicBezTo>
                  <a:pt x="659991" y="268928"/>
                  <a:pt x="666093" y="263789"/>
                  <a:pt x="671874" y="258650"/>
                </a:cubicBezTo>
                <a:cubicBezTo>
                  <a:pt x="676370" y="254796"/>
                  <a:pt x="677976" y="249979"/>
                  <a:pt x="672516" y="245162"/>
                </a:cubicBezTo>
                <a:cubicBezTo>
                  <a:pt x="668662" y="241629"/>
                  <a:pt x="668341" y="235206"/>
                  <a:pt x="662881" y="232957"/>
                </a:cubicBezTo>
                <a:cubicBezTo>
                  <a:pt x="660954" y="233600"/>
                  <a:pt x="660312" y="232636"/>
                  <a:pt x="660633" y="231030"/>
                </a:cubicBezTo>
                <a:cubicBezTo>
                  <a:pt x="663202" y="223644"/>
                  <a:pt x="666414" y="216257"/>
                  <a:pt x="667698" y="208549"/>
                </a:cubicBezTo>
                <a:cubicBezTo>
                  <a:pt x="668983" y="202126"/>
                  <a:pt x="673158" y="199235"/>
                  <a:pt x="678297" y="198272"/>
                </a:cubicBezTo>
                <a:cubicBezTo>
                  <a:pt x="683436" y="197309"/>
                  <a:pt x="687290" y="200841"/>
                  <a:pt x="690180" y="205337"/>
                </a:cubicBezTo>
                <a:cubicBezTo>
                  <a:pt x="699173" y="218184"/>
                  <a:pt x="698209" y="231030"/>
                  <a:pt x="691786" y="244198"/>
                </a:cubicBezTo>
                <a:cubicBezTo>
                  <a:pt x="689538" y="248695"/>
                  <a:pt x="687611" y="253833"/>
                  <a:pt x="691786" y="260577"/>
                </a:cubicBezTo>
                <a:cubicBezTo>
                  <a:pt x="693071" y="254154"/>
                  <a:pt x="697246" y="253512"/>
                  <a:pt x="700779" y="252548"/>
                </a:cubicBezTo>
                <a:cubicBezTo>
                  <a:pt x="716515" y="248052"/>
                  <a:pt x="725187" y="233921"/>
                  <a:pt x="737070" y="224607"/>
                </a:cubicBezTo>
                <a:cubicBezTo>
                  <a:pt x="740603" y="221717"/>
                  <a:pt x="740924" y="216257"/>
                  <a:pt x="736749" y="212082"/>
                </a:cubicBezTo>
                <a:cubicBezTo>
                  <a:pt x="734822" y="210155"/>
                  <a:pt x="733216" y="207264"/>
                  <a:pt x="731931" y="204695"/>
                </a:cubicBezTo>
                <a:cubicBezTo>
                  <a:pt x="730326" y="201162"/>
                  <a:pt x="729683" y="198272"/>
                  <a:pt x="734822" y="196987"/>
                </a:cubicBezTo>
                <a:cubicBezTo>
                  <a:pt x="738997" y="196024"/>
                  <a:pt x="740924" y="192812"/>
                  <a:pt x="739318" y="188316"/>
                </a:cubicBezTo>
                <a:cubicBezTo>
                  <a:pt x="738676" y="186389"/>
                  <a:pt x="739639" y="184462"/>
                  <a:pt x="741566" y="184141"/>
                </a:cubicBezTo>
                <a:close/>
                <a:moveTo>
                  <a:pt x="697565" y="157805"/>
                </a:moveTo>
                <a:cubicBezTo>
                  <a:pt x="699813" y="157805"/>
                  <a:pt x="700134" y="159411"/>
                  <a:pt x="700134" y="161017"/>
                </a:cubicBezTo>
                <a:cubicBezTo>
                  <a:pt x="699492" y="162622"/>
                  <a:pt x="699171" y="164870"/>
                  <a:pt x="696923" y="164549"/>
                </a:cubicBezTo>
                <a:cubicBezTo>
                  <a:pt x="694996" y="164549"/>
                  <a:pt x="693712" y="162622"/>
                  <a:pt x="694033" y="160695"/>
                </a:cubicBezTo>
                <a:cubicBezTo>
                  <a:pt x="694354" y="158768"/>
                  <a:pt x="695639" y="157484"/>
                  <a:pt x="697565" y="157805"/>
                </a:cubicBezTo>
                <a:close/>
                <a:moveTo>
                  <a:pt x="290652" y="102244"/>
                </a:moveTo>
                <a:cubicBezTo>
                  <a:pt x="296755" y="102565"/>
                  <a:pt x="299324" y="105777"/>
                  <a:pt x="300287" y="111558"/>
                </a:cubicBezTo>
                <a:cubicBezTo>
                  <a:pt x="298682" y="115411"/>
                  <a:pt x="299003" y="121192"/>
                  <a:pt x="292579" y="120550"/>
                </a:cubicBezTo>
                <a:cubicBezTo>
                  <a:pt x="287762" y="120229"/>
                  <a:pt x="282302" y="118302"/>
                  <a:pt x="282945" y="112521"/>
                </a:cubicBezTo>
                <a:cubicBezTo>
                  <a:pt x="283587" y="108667"/>
                  <a:pt x="282624" y="101602"/>
                  <a:pt x="290652" y="102244"/>
                </a:cubicBezTo>
                <a:close/>
                <a:moveTo>
                  <a:pt x="502299" y="7180"/>
                </a:moveTo>
                <a:cubicBezTo>
                  <a:pt x="506795" y="8143"/>
                  <a:pt x="509044" y="11034"/>
                  <a:pt x="509686" y="15530"/>
                </a:cubicBezTo>
                <a:cubicBezTo>
                  <a:pt x="510329" y="20669"/>
                  <a:pt x="506795" y="23559"/>
                  <a:pt x="502941" y="23880"/>
                </a:cubicBezTo>
                <a:cubicBezTo>
                  <a:pt x="498124" y="24202"/>
                  <a:pt x="495554" y="20026"/>
                  <a:pt x="494912" y="15209"/>
                </a:cubicBezTo>
                <a:cubicBezTo>
                  <a:pt x="493948" y="9428"/>
                  <a:pt x="498445" y="9107"/>
                  <a:pt x="502299" y="7180"/>
                </a:cubicBezTo>
                <a:close/>
                <a:moveTo>
                  <a:pt x="92857" y="877"/>
                </a:moveTo>
                <a:cubicBezTo>
                  <a:pt x="96430" y="-368"/>
                  <a:pt x="100364" y="-368"/>
                  <a:pt x="103415" y="1399"/>
                </a:cubicBezTo>
                <a:cubicBezTo>
                  <a:pt x="117546" y="9427"/>
                  <a:pt x="128466" y="19705"/>
                  <a:pt x="131356" y="37369"/>
                </a:cubicBezTo>
                <a:cubicBezTo>
                  <a:pt x="132962" y="47325"/>
                  <a:pt x="139064" y="56317"/>
                  <a:pt x="144845" y="64989"/>
                </a:cubicBezTo>
                <a:cubicBezTo>
                  <a:pt x="154801" y="79762"/>
                  <a:pt x="163794" y="95178"/>
                  <a:pt x="172144" y="110594"/>
                </a:cubicBezTo>
                <a:cubicBezTo>
                  <a:pt x="176319" y="118944"/>
                  <a:pt x="177283" y="128579"/>
                  <a:pt x="182742" y="136608"/>
                </a:cubicBezTo>
                <a:cubicBezTo>
                  <a:pt x="188845" y="145601"/>
                  <a:pt x="190772" y="157163"/>
                  <a:pt x="201049" y="163907"/>
                </a:cubicBezTo>
                <a:cubicBezTo>
                  <a:pt x="216143" y="173863"/>
                  <a:pt x="219997" y="192491"/>
                  <a:pt x="213574" y="209513"/>
                </a:cubicBezTo>
                <a:cubicBezTo>
                  <a:pt x="211005" y="216257"/>
                  <a:pt x="211968" y="224286"/>
                  <a:pt x="208757" y="231030"/>
                </a:cubicBezTo>
                <a:cubicBezTo>
                  <a:pt x="206509" y="236169"/>
                  <a:pt x="203618" y="240987"/>
                  <a:pt x="200728" y="245804"/>
                </a:cubicBezTo>
                <a:cubicBezTo>
                  <a:pt x="196231" y="253512"/>
                  <a:pt x="190129" y="256402"/>
                  <a:pt x="182421" y="254154"/>
                </a:cubicBezTo>
                <a:cubicBezTo>
                  <a:pt x="174071" y="251585"/>
                  <a:pt x="177604" y="243877"/>
                  <a:pt x="176319" y="236169"/>
                </a:cubicBezTo>
                <a:cubicBezTo>
                  <a:pt x="174713" y="231673"/>
                  <a:pt x="180494" y="227176"/>
                  <a:pt x="181458" y="220753"/>
                </a:cubicBezTo>
                <a:cubicBezTo>
                  <a:pt x="183706" y="207586"/>
                  <a:pt x="179531" y="195060"/>
                  <a:pt x="178567" y="182535"/>
                </a:cubicBezTo>
                <a:cubicBezTo>
                  <a:pt x="177925" y="176111"/>
                  <a:pt x="177283" y="170009"/>
                  <a:pt x="176961" y="163586"/>
                </a:cubicBezTo>
                <a:cubicBezTo>
                  <a:pt x="176319" y="153630"/>
                  <a:pt x="171180" y="143995"/>
                  <a:pt x="166042" y="135323"/>
                </a:cubicBezTo>
                <a:cubicBezTo>
                  <a:pt x="155765" y="117017"/>
                  <a:pt x="144203" y="99675"/>
                  <a:pt x="133604" y="81368"/>
                </a:cubicBezTo>
                <a:cubicBezTo>
                  <a:pt x="130393" y="75908"/>
                  <a:pt x="130393" y="67558"/>
                  <a:pt x="123969" y="65310"/>
                </a:cubicBezTo>
                <a:cubicBezTo>
                  <a:pt x="115298" y="62420"/>
                  <a:pt x="108232" y="56639"/>
                  <a:pt x="99882" y="52785"/>
                </a:cubicBezTo>
                <a:cubicBezTo>
                  <a:pt x="83503" y="45077"/>
                  <a:pt x="76116" y="23559"/>
                  <a:pt x="84466" y="7822"/>
                </a:cubicBezTo>
                <a:cubicBezTo>
                  <a:pt x="86072" y="4610"/>
                  <a:pt x="89284" y="2121"/>
                  <a:pt x="92857" y="8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0" name="Google Shape;80;p1"/>
          <p:cNvGrpSpPr/>
          <p:nvPr/>
        </p:nvGrpSpPr>
        <p:grpSpPr>
          <a:xfrm flipH="1">
            <a:off x="2913763" y="1284790"/>
            <a:ext cx="5729423" cy="207873"/>
            <a:chOff x="4328160" y="4227334"/>
            <a:chExt cx="7863840" cy="253524"/>
          </a:xfrm>
        </p:grpSpPr>
        <p:sp>
          <p:nvSpPr>
            <p:cNvPr id="81" name="Google Shape;81;p1"/>
            <p:cNvSpPr/>
            <p:nvPr/>
          </p:nvSpPr>
          <p:spPr>
            <a:xfrm>
              <a:off x="4328160" y="4227334"/>
              <a:ext cx="7863840" cy="6400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1"/>
            <p:cNvSpPr/>
            <p:nvPr/>
          </p:nvSpPr>
          <p:spPr>
            <a:xfrm>
              <a:off x="4328160" y="4290506"/>
              <a:ext cx="7863840" cy="64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1"/>
            <p:cNvSpPr/>
            <p:nvPr/>
          </p:nvSpPr>
          <p:spPr>
            <a:xfrm>
              <a:off x="4328160" y="4353678"/>
              <a:ext cx="7863840" cy="64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1"/>
            <p:cNvSpPr/>
            <p:nvPr/>
          </p:nvSpPr>
          <p:spPr>
            <a:xfrm>
              <a:off x="4328160" y="4416850"/>
              <a:ext cx="7863840" cy="640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5" name="Google Shape;85;p1"/>
          <p:cNvSpPr/>
          <p:nvPr/>
        </p:nvSpPr>
        <p:spPr>
          <a:xfrm>
            <a:off x="2933180" y="2375240"/>
            <a:ext cx="6325640" cy="941467"/>
          </a:xfrm>
          <a:custGeom>
            <a:rect b="b" l="l" r="r" t="t"/>
            <a:pathLst>
              <a:path extrusionOk="0" h="608186" w="7062862">
                <a:moveTo>
                  <a:pt x="200035" y="534312"/>
                </a:moveTo>
                <a:cubicBezTo>
                  <a:pt x="198193" y="534312"/>
                  <a:pt x="196181" y="534653"/>
                  <a:pt x="193998" y="535335"/>
                </a:cubicBezTo>
                <a:cubicBezTo>
                  <a:pt x="179810" y="540792"/>
                  <a:pt x="172988" y="549523"/>
                  <a:pt x="173534" y="561529"/>
                </a:cubicBezTo>
                <a:cubicBezTo>
                  <a:pt x="173534" y="572989"/>
                  <a:pt x="181719" y="575990"/>
                  <a:pt x="198090" y="570533"/>
                </a:cubicBezTo>
                <a:cubicBezTo>
                  <a:pt x="210096" y="560710"/>
                  <a:pt x="214735" y="551706"/>
                  <a:pt x="212006" y="543521"/>
                </a:cubicBezTo>
                <a:cubicBezTo>
                  <a:pt x="209550" y="537381"/>
                  <a:pt x="205560" y="534312"/>
                  <a:pt x="200035" y="534312"/>
                </a:cubicBezTo>
                <a:close/>
                <a:moveTo>
                  <a:pt x="5123204" y="527763"/>
                </a:moveTo>
                <a:cubicBezTo>
                  <a:pt x="5119520" y="527627"/>
                  <a:pt x="5115496" y="529332"/>
                  <a:pt x="5111130" y="532879"/>
                </a:cubicBezTo>
                <a:cubicBezTo>
                  <a:pt x="5102945" y="534516"/>
                  <a:pt x="5101307" y="539973"/>
                  <a:pt x="5106219" y="549250"/>
                </a:cubicBezTo>
                <a:cubicBezTo>
                  <a:pt x="5111130" y="558527"/>
                  <a:pt x="5117406" y="563712"/>
                  <a:pt x="5125046" y="564803"/>
                </a:cubicBezTo>
                <a:cubicBezTo>
                  <a:pt x="5136505" y="551160"/>
                  <a:pt x="5139234" y="540792"/>
                  <a:pt x="5133231" y="533698"/>
                </a:cubicBezTo>
                <a:cubicBezTo>
                  <a:pt x="5130230" y="529878"/>
                  <a:pt x="5126887" y="527900"/>
                  <a:pt x="5123204" y="527763"/>
                </a:cubicBezTo>
                <a:close/>
                <a:moveTo>
                  <a:pt x="1096124" y="484073"/>
                </a:moveTo>
                <a:cubicBezTo>
                  <a:pt x="1094658" y="484141"/>
                  <a:pt x="1092969" y="484585"/>
                  <a:pt x="1091059" y="485403"/>
                </a:cubicBezTo>
                <a:cubicBezTo>
                  <a:pt x="1079054" y="489769"/>
                  <a:pt x="1074688" y="494953"/>
                  <a:pt x="1077962" y="500956"/>
                </a:cubicBezTo>
                <a:cubicBezTo>
                  <a:pt x="1080691" y="506958"/>
                  <a:pt x="1085875" y="508868"/>
                  <a:pt x="1093515" y="506686"/>
                </a:cubicBezTo>
                <a:cubicBezTo>
                  <a:pt x="1100609" y="506686"/>
                  <a:pt x="1103883" y="502320"/>
                  <a:pt x="1103338" y="493589"/>
                </a:cubicBezTo>
                <a:cubicBezTo>
                  <a:pt x="1102928" y="487040"/>
                  <a:pt x="1100524" y="483868"/>
                  <a:pt x="1096124" y="484073"/>
                </a:cubicBezTo>
                <a:close/>
                <a:moveTo>
                  <a:pt x="5788819" y="372647"/>
                </a:moveTo>
                <a:cubicBezTo>
                  <a:pt x="5785817" y="372238"/>
                  <a:pt x="5782543" y="372443"/>
                  <a:pt x="5778996" y="373261"/>
                </a:cubicBezTo>
                <a:cubicBezTo>
                  <a:pt x="5768628" y="377081"/>
                  <a:pt x="5760715" y="382265"/>
                  <a:pt x="5755258" y="388814"/>
                </a:cubicBezTo>
                <a:cubicBezTo>
                  <a:pt x="5750347" y="394271"/>
                  <a:pt x="5747618" y="399728"/>
                  <a:pt x="5747073" y="405185"/>
                </a:cubicBezTo>
                <a:cubicBezTo>
                  <a:pt x="5746527" y="410096"/>
                  <a:pt x="5748437" y="413916"/>
                  <a:pt x="5752803" y="416645"/>
                </a:cubicBezTo>
                <a:cubicBezTo>
                  <a:pt x="5757169" y="419919"/>
                  <a:pt x="5763171" y="421010"/>
                  <a:pt x="5770811" y="419919"/>
                </a:cubicBezTo>
                <a:cubicBezTo>
                  <a:pt x="5781179" y="416645"/>
                  <a:pt x="5789364" y="412006"/>
                  <a:pt x="5795367" y="406003"/>
                </a:cubicBezTo>
                <a:cubicBezTo>
                  <a:pt x="5800278" y="400546"/>
                  <a:pt x="5802734" y="394816"/>
                  <a:pt x="5802734" y="388814"/>
                </a:cubicBezTo>
                <a:cubicBezTo>
                  <a:pt x="5803280" y="383357"/>
                  <a:pt x="5801370" y="378991"/>
                  <a:pt x="5797004" y="375717"/>
                </a:cubicBezTo>
                <a:cubicBezTo>
                  <a:pt x="5794548" y="374080"/>
                  <a:pt x="5791821" y="373057"/>
                  <a:pt x="5788819" y="372647"/>
                </a:cubicBezTo>
                <a:close/>
                <a:moveTo>
                  <a:pt x="3010393" y="323176"/>
                </a:moveTo>
                <a:cubicBezTo>
                  <a:pt x="3008688" y="323142"/>
                  <a:pt x="3006812" y="323466"/>
                  <a:pt x="3004766" y="324148"/>
                </a:cubicBezTo>
                <a:cubicBezTo>
                  <a:pt x="2990032" y="329605"/>
                  <a:pt x="2982938" y="338063"/>
                  <a:pt x="2983483" y="349523"/>
                </a:cubicBezTo>
                <a:cubicBezTo>
                  <a:pt x="2984029" y="360983"/>
                  <a:pt x="2992487" y="364257"/>
                  <a:pt x="3008858" y="359346"/>
                </a:cubicBezTo>
                <a:cubicBezTo>
                  <a:pt x="3020318" y="350614"/>
                  <a:pt x="3024411" y="341883"/>
                  <a:pt x="3021137" y="333152"/>
                </a:cubicBezTo>
                <a:cubicBezTo>
                  <a:pt x="3019090" y="326604"/>
                  <a:pt x="3015509" y="323278"/>
                  <a:pt x="3010393" y="323176"/>
                </a:cubicBezTo>
                <a:close/>
                <a:moveTo>
                  <a:pt x="2487644" y="260096"/>
                </a:moveTo>
                <a:cubicBezTo>
                  <a:pt x="2483687" y="259960"/>
                  <a:pt x="2479526" y="260573"/>
                  <a:pt x="2475161" y="261938"/>
                </a:cubicBezTo>
                <a:cubicBezTo>
                  <a:pt x="2465338" y="263575"/>
                  <a:pt x="2459335" y="266849"/>
                  <a:pt x="2457152" y="271760"/>
                </a:cubicBezTo>
                <a:cubicBezTo>
                  <a:pt x="2455515" y="276672"/>
                  <a:pt x="2457152" y="282129"/>
                  <a:pt x="2462064" y="288131"/>
                </a:cubicBezTo>
                <a:cubicBezTo>
                  <a:pt x="2466430" y="293588"/>
                  <a:pt x="2472432" y="298227"/>
                  <a:pt x="2480072" y="302047"/>
                </a:cubicBezTo>
                <a:cubicBezTo>
                  <a:pt x="2488803" y="305867"/>
                  <a:pt x="2497262" y="307504"/>
                  <a:pt x="2505447" y="306958"/>
                </a:cubicBezTo>
                <a:cubicBezTo>
                  <a:pt x="2511450" y="303684"/>
                  <a:pt x="2514997" y="299046"/>
                  <a:pt x="2516088" y="293043"/>
                </a:cubicBezTo>
                <a:cubicBezTo>
                  <a:pt x="2517725" y="287586"/>
                  <a:pt x="2516907" y="281856"/>
                  <a:pt x="2513633" y="275853"/>
                </a:cubicBezTo>
                <a:cubicBezTo>
                  <a:pt x="2510359" y="269850"/>
                  <a:pt x="2505447" y="265485"/>
                  <a:pt x="2498899" y="262756"/>
                </a:cubicBezTo>
                <a:cubicBezTo>
                  <a:pt x="2495352" y="261119"/>
                  <a:pt x="2491600" y="260232"/>
                  <a:pt x="2487644" y="260096"/>
                </a:cubicBezTo>
                <a:close/>
                <a:moveTo>
                  <a:pt x="2770352" y="114035"/>
                </a:moveTo>
                <a:cubicBezTo>
                  <a:pt x="2768783" y="114137"/>
                  <a:pt x="2766975" y="114598"/>
                  <a:pt x="2764929" y="115416"/>
                </a:cubicBezTo>
                <a:cubicBezTo>
                  <a:pt x="2753469" y="119782"/>
                  <a:pt x="2749104" y="124966"/>
                  <a:pt x="2751832" y="130969"/>
                </a:cubicBezTo>
                <a:cubicBezTo>
                  <a:pt x="2754561" y="136426"/>
                  <a:pt x="2759745" y="138063"/>
                  <a:pt x="2767385" y="135880"/>
                </a:cubicBezTo>
                <a:cubicBezTo>
                  <a:pt x="2774479" y="135880"/>
                  <a:pt x="2778026" y="131515"/>
                  <a:pt x="2778026" y="122783"/>
                </a:cubicBezTo>
                <a:cubicBezTo>
                  <a:pt x="2777617" y="116644"/>
                  <a:pt x="2775059" y="113728"/>
                  <a:pt x="2770352" y="114035"/>
                </a:cubicBezTo>
                <a:close/>
                <a:moveTo>
                  <a:pt x="2961382" y="85948"/>
                </a:moveTo>
                <a:cubicBezTo>
                  <a:pt x="2954288" y="85403"/>
                  <a:pt x="2948285" y="86221"/>
                  <a:pt x="2943374" y="88404"/>
                </a:cubicBezTo>
                <a:cubicBezTo>
                  <a:pt x="2935188" y="87313"/>
                  <a:pt x="2927276" y="86767"/>
                  <a:pt x="2919636" y="86767"/>
                </a:cubicBezTo>
                <a:cubicBezTo>
                  <a:pt x="2914725" y="87313"/>
                  <a:pt x="2907631" y="87858"/>
                  <a:pt x="2898353" y="88404"/>
                </a:cubicBezTo>
                <a:cubicBezTo>
                  <a:pt x="2883619" y="89496"/>
                  <a:pt x="2871068" y="90041"/>
                  <a:pt x="2860700" y="90041"/>
                </a:cubicBezTo>
                <a:cubicBezTo>
                  <a:pt x="2842692" y="90041"/>
                  <a:pt x="2822501" y="89223"/>
                  <a:pt x="2800127" y="87586"/>
                </a:cubicBezTo>
                <a:lnTo>
                  <a:pt x="2800127" y="149796"/>
                </a:lnTo>
                <a:lnTo>
                  <a:pt x="2784575" y="171078"/>
                </a:lnTo>
                <a:lnTo>
                  <a:pt x="2799308" y="171897"/>
                </a:lnTo>
                <a:cubicBezTo>
                  <a:pt x="2798763" y="181174"/>
                  <a:pt x="2798763" y="190723"/>
                  <a:pt x="2799308" y="200546"/>
                </a:cubicBezTo>
                <a:cubicBezTo>
                  <a:pt x="2799308" y="206549"/>
                  <a:pt x="2799854" y="215553"/>
                  <a:pt x="2800945" y="227558"/>
                </a:cubicBezTo>
                <a:cubicBezTo>
                  <a:pt x="2801491" y="240110"/>
                  <a:pt x="2802037" y="249659"/>
                  <a:pt x="2802583" y="256208"/>
                </a:cubicBezTo>
                <a:cubicBezTo>
                  <a:pt x="2802583" y="267122"/>
                  <a:pt x="2802583" y="277763"/>
                  <a:pt x="2802583" y="288131"/>
                </a:cubicBezTo>
                <a:cubicBezTo>
                  <a:pt x="2827685" y="289223"/>
                  <a:pt x="2847876" y="290041"/>
                  <a:pt x="2863156" y="290587"/>
                </a:cubicBezTo>
                <a:cubicBezTo>
                  <a:pt x="2884438" y="291133"/>
                  <a:pt x="2898353" y="290587"/>
                  <a:pt x="2904902" y="288950"/>
                </a:cubicBezTo>
                <a:cubicBezTo>
                  <a:pt x="2931096" y="288950"/>
                  <a:pt x="2951832" y="288131"/>
                  <a:pt x="2967112" y="286494"/>
                </a:cubicBezTo>
                <a:cubicBezTo>
                  <a:pt x="2990577" y="284857"/>
                  <a:pt x="3003402" y="281856"/>
                  <a:pt x="3005584" y="277490"/>
                </a:cubicBezTo>
                <a:lnTo>
                  <a:pt x="3029322" y="281583"/>
                </a:lnTo>
                <a:lnTo>
                  <a:pt x="3043238" y="264393"/>
                </a:lnTo>
                <a:lnTo>
                  <a:pt x="3048149" y="255389"/>
                </a:lnTo>
                <a:cubicBezTo>
                  <a:pt x="3055789" y="241747"/>
                  <a:pt x="3061246" y="230014"/>
                  <a:pt x="3064520" y="220191"/>
                </a:cubicBezTo>
                <a:cubicBezTo>
                  <a:pt x="3069432" y="202183"/>
                  <a:pt x="3070250" y="183356"/>
                  <a:pt x="3066976" y="163711"/>
                </a:cubicBezTo>
                <a:lnTo>
                  <a:pt x="3063701" y="152251"/>
                </a:lnTo>
                <a:cubicBezTo>
                  <a:pt x="3059336" y="137517"/>
                  <a:pt x="3055243" y="126876"/>
                  <a:pt x="3051423" y="120328"/>
                </a:cubicBezTo>
                <a:cubicBezTo>
                  <a:pt x="3044875" y="109414"/>
                  <a:pt x="3036416" y="104502"/>
                  <a:pt x="3026048" y="105594"/>
                </a:cubicBezTo>
                <a:lnTo>
                  <a:pt x="3030141" y="88404"/>
                </a:lnTo>
                <a:lnTo>
                  <a:pt x="3009677" y="92497"/>
                </a:lnTo>
                <a:cubicBezTo>
                  <a:pt x="3005857" y="93043"/>
                  <a:pt x="3001491" y="92770"/>
                  <a:pt x="2996580" y="91678"/>
                </a:cubicBezTo>
                <a:cubicBezTo>
                  <a:pt x="2993306" y="91678"/>
                  <a:pt x="2988667" y="90860"/>
                  <a:pt x="2982665" y="89223"/>
                </a:cubicBezTo>
                <a:cubicBezTo>
                  <a:pt x="2972842" y="87586"/>
                  <a:pt x="2965748" y="86494"/>
                  <a:pt x="2961382" y="85948"/>
                </a:cubicBezTo>
                <a:close/>
                <a:moveTo>
                  <a:pt x="5491684" y="74489"/>
                </a:moveTo>
                <a:lnTo>
                  <a:pt x="5413921" y="105594"/>
                </a:lnTo>
                <a:cubicBezTo>
                  <a:pt x="5405190" y="113234"/>
                  <a:pt x="5396458" y="120328"/>
                  <a:pt x="5387727" y="126876"/>
                </a:cubicBezTo>
                <a:cubicBezTo>
                  <a:pt x="5382816" y="130696"/>
                  <a:pt x="5376267" y="135062"/>
                  <a:pt x="5368082" y="139973"/>
                </a:cubicBezTo>
                <a:cubicBezTo>
                  <a:pt x="5354440" y="149250"/>
                  <a:pt x="5344889" y="157981"/>
                  <a:pt x="5339432" y="166167"/>
                </a:cubicBezTo>
                <a:cubicBezTo>
                  <a:pt x="5331247" y="177627"/>
                  <a:pt x="5322516" y="199455"/>
                  <a:pt x="5313239" y="231651"/>
                </a:cubicBezTo>
                <a:cubicBezTo>
                  <a:pt x="5313784" y="239291"/>
                  <a:pt x="5313239" y="247477"/>
                  <a:pt x="5311602" y="256208"/>
                </a:cubicBezTo>
                <a:cubicBezTo>
                  <a:pt x="5310510" y="261665"/>
                  <a:pt x="5308601" y="269305"/>
                  <a:pt x="5305872" y="279127"/>
                </a:cubicBezTo>
                <a:cubicBezTo>
                  <a:pt x="5301506" y="296590"/>
                  <a:pt x="5299323" y="310505"/>
                  <a:pt x="5299323" y="320874"/>
                </a:cubicBezTo>
                <a:cubicBezTo>
                  <a:pt x="5299323" y="337790"/>
                  <a:pt x="5304780" y="356344"/>
                  <a:pt x="5315694" y="376535"/>
                </a:cubicBezTo>
                <a:cubicBezTo>
                  <a:pt x="5312965" y="383084"/>
                  <a:pt x="5312420" y="389905"/>
                  <a:pt x="5314057" y="396999"/>
                </a:cubicBezTo>
                <a:cubicBezTo>
                  <a:pt x="5316240" y="405731"/>
                  <a:pt x="5321151" y="410642"/>
                  <a:pt x="5328791" y="411733"/>
                </a:cubicBezTo>
                <a:cubicBezTo>
                  <a:pt x="5354440" y="451570"/>
                  <a:pt x="5380633" y="479128"/>
                  <a:pt x="5407372" y="494407"/>
                </a:cubicBezTo>
                <a:cubicBezTo>
                  <a:pt x="5434112" y="510233"/>
                  <a:pt x="5472312" y="520055"/>
                  <a:pt x="5521970" y="523875"/>
                </a:cubicBezTo>
                <a:lnTo>
                  <a:pt x="5534248" y="541883"/>
                </a:lnTo>
                <a:lnTo>
                  <a:pt x="5538341" y="523057"/>
                </a:lnTo>
                <a:cubicBezTo>
                  <a:pt x="5543253" y="520328"/>
                  <a:pt x="5549256" y="517873"/>
                  <a:pt x="5556349" y="515690"/>
                </a:cubicBezTo>
                <a:cubicBezTo>
                  <a:pt x="5560715" y="514053"/>
                  <a:pt x="5567536" y="512143"/>
                  <a:pt x="5576813" y="509960"/>
                </a:cubicBezTo>
                <a:cubicBezTo>
                  <a:pt x="5600825" y="504503"/>
                  <a:pt x="5619378" y="498227"/>
                  <a:pt x="5632475" y="491133"/>
                </a:cubicBezTo>
                <a:cubicBezTo>
                  <a:pt x="5655395" y="479128"/>
                  <a:pt x="5676677" y="460847"/>
                  <a:pt x="5696322" y="436290"/>
                </a:cubicBezTo>
                <a:cubicBezTo>
                  <a:pt x="5701234" y="432470"/>
                  <a:pt x="5705872" y="426740"/>
                  <a:pt x="5710238" y="419100"/>
                </a:cubicBezTo>
                <a:cubicBezTo>
                  <a:pt x="5714604" y="411460"/>
                  <a:pt x="5716513" y="406003"/>
                  <a:pt x="5715968" y="402729"/>
                </a:cubicBezTo>
                <a:cubicBezTo>
                  <a:pt x="5716513" y="395635"/>
                  <a:pt x="5717605" y="388541"/>
                  <a:pt x="5719242" y="381447"/>
                </a:cubicBezTo>
                <a:cubicBezTo>
                  <a:pt x="5720879" y="377081"/>
                  <a:pt x="5723061" y="371078"/>
                  <a:pt x="5725790" y="363439"/>
                </a:cubicBezTo>
                <a:cubicBezTo>
                  <a:pt x="5732884" y="342702"/>
                  <a:pt x="5736977" y="325239"/>
                  <a:pt x="5738069" y="311051"/>
                </a:cubicBezTo>
                <a:cubicBezTo>
                  <a:pt x="5739160" y="287040"/>
                  <a:pt x="5735068" y="257572"/>
                  <a:pt x="5725790" y="222647"/>
                </a:cubicBezTo>
                <a:cubicBezTo>
                  <a:pt x="5708327" y="182811"/>
                  <a:pt x="5684863" y="150614"/>
                  <a:pt x="5655395" y="126058"/>
                </a:cubicBezTo>
                <a:cubicBezTo>
                  <a:pt x="5616649" y="93315"/>
                  <a:pt x="5572447" y="78036"/>
                  <a:pt x="5522789" y="80219"/>
                </a:cubicBezTo>
                <a:close/>
                <a:moveTo>
                  <a:pt x="6020842" y="53206"/>
                </a:moveTo>
                <a:cubicBezTo>
                  <a:pt x="6018932" y="54025"/>
                  <a:pt x="6017022" y="55935"/>
                  <a:pt x="6015112" y="58936"/>
                </a:cubicBezTo>
                <a:cubicBezTo>
                  <a:pt x="6007472" y="65485"/>
                  <a:pt x="6002560" y="73124"/>
                  <a:pt x="6000378" y="81856"/>
                </a:cubicBezTo>
                <a:cubicBezTo>
                  <a:pt x="5998741" y="88404"/>
                  <a:pt x="5999014" y="94953"/>
                  <a:pt x="6001196" y="101501"/>
                </a:cubicBezTo>
                <a:cubicBezTo>
                  <a:pt x="6003379" y="106958"/>
                  <a:pt x="6006108" y="110778"/>
                  <a:pt x="6009382" y="112961"/>
                </a:cubicBezTo>
                <a:cubicBezTo>
                  <a:pt x="6013202" y="115144"/>
                  <a:pt x="6016204" y="114598"/>
                  <a:pt x="6018386" y="111324"/>
                </a:cubicBezTo>
                <a:cubicBezTo>
                  <a:pt x="6024389" y="105867"/>
                  <a:pt x="6028754" y="98772"/>
                  <a:pt x="6031483" y="90041"/>
                </a:cubicBezTo>
                <a:cubicBezTo>
                  <a:pt x="6033666" y="82947"/>
                  <a:pt x="6034212" y="75580"/>
                  <a:pt x="6033120" y="67940"/>
                </a:cubicBezTo>
                <a:cubicBezTo>
                  <a:pt x="6032028" y="60846"/>
                  <a:pt x="6029846" y="56208"/>
                  <a:pt x="6026572" y="54025"/>
                </a:cubicBezTo>
                <a:cubicBezTo>
                  <a:pt x="6024662" y="52661"/>
                  <a:pt x="6022752" y="52388"/>
                  <a:pt x="6020842" y="53206"/>
                </a:cubicBezTo>
                <a:close/>
                <a:moveTo>
                  <a:pt x="1372642" y="53206"/>
                </a:moveTo>
                <a:cubicBezTo>
                  <a:pt x="1370732" y="54025"/>
                  <a:pt x="1368822" y="55935"/>
                  <a:pt x="1366912" y="58936"/>
                </a:cubicBezTo>
                <a:cubicBezTo>
                  <a:pt x="1359272" y="65485"/>
                  <a:pt x="1354361" y="73124"/>
                  <a:pt x="1352178" y="81856"/>
                </a:cubicBezTo>
                <a:cubicBezTo>
                  <a:pt x="1350541" y="88404"/>
                  <a:pt x="1350814" y="94953"/>
                  <a:pt x="1352997" y="101501"/>
                </a:cubicBezTo>
                <a:cubicBezTo>
                  <a:pt x="1355180" y="106958"/>
                  <a:pt x="1357908" y="110778"/>
                  <a:pt x="1361182" y="112961"/>
                </a:cubicBezTo>
                <a:cubicBezTo>
                  <a:pt x="1365002" y="115144"/>
                  <a:pt x="1368004" y="114598"/>
                  <a:pt x="1370186" y="111324"/>
                </a:cubicBezTo>
                <a:cubicBezTo>
                  <a:pt x="1376189" y="105867"/>
                  <a:pt x="1380555" y="98772"/>
                  <a:pt x="1383283" y="90041"/>
                </a:cubicBezTo>
                <a:cubicBezTo>
                  <a:pt x="1385466" y="82947"/>
                  <a:pt x="1386012" y="75580"/>
                  <a:pt x="1384920" y="67940"/>
                </a:cubicBezTo>
                <a:cubicBezTo>
                  <a:pt x="1383829" y="60846"/>
                  <a:pt x="1381646" y="56208"/>
                  <a:pt x="1378372" y="54025"/>
                </a:cubicBezTo>
                <a:cubicBezTo>
                  <a:pt x="1376462" y="52661"/>
                  <a:pt x="1374552" y="52388"/>
                  <a:pt x="1372642" y="53206"/>
                </a:cubicBezTo>
                <a:close/>
                <a:moveTo>
                  <a:pt x="476092" y="49727"/>
                </a:moveTo>
                <a:cubicBezTo>
                  <a:pt x="474523" y="49727"/>
                  <a:pt x="472716" y="50068"/>
                  <a:pt x="470669" y="50751"/>
                </a:cubicBezTo>
                <a:cubicBezTo>
                  <a:pt x="459210" y="55662"/>
                  <a:pt x="455117" y="61119"/>
                  <a:pt x="458391" y="67122"/>
                </a:cubicBezTo>
                <a:cubicBezTo>
                  <a:pt x="461119" y="72579"/>
                  <a:pt x="466304" y="74216"/>
                  <a:pt x="473943" y="72033"/>
                </a:cubicBezTo>
                <a:cubicBezTo>
                  <a:pt x="481037" y="72033"/>
                  <a:pt x="484312" y="67667"/>
                  <a:pt x="483766" y="58936"/>
                </a:cubicBezTo>
                <a:cubicBezTo>
                  <a:pt x="483357" y="52797"/>
                  <a:pt x="480799" y="49727"/>
                  <a:pt x="476092" y="49727"/>
                </a:cubicBezTo>
                <a:close/>
                <a:moveTo>
                  <a:pt x="4747487" y="36426"/>
                </a:moveTo>
                <a:cubicBezTo>
                  <a:pt x="4744895" y="36699"/>
                  <a:pt x="4742235" y="37654"/>
                  <a:pt x="4739506" y="39291"/>
                </a:cubicBezTo>
                <a:cubicBezTo>
                  <a:pt x="4725864" y="45839"/>
                  <a:pt x="4721498" y="54843"/>
                  <a:pt x="4726409" y="66303"/>
                </a:cubicBezTo>
                <a:cubicBezTo>
                  <a:pt x="4731321" y="76672"/>
                  <a:pt x="4738142" y="81310"/>
                  <a:pt x="4746873" y="80219"/>
                </a:cubicBezTo>
                <a:cubicBezTo>
                  <a:pt x="4755605" y="76399"/>
                  <a:pt x="4761335" y="71214"/>
                  <a:pt x="4764063" y="64666"/>
                </a:cubicBezTo>
                <a:cubicBezTo>
                  <a:pt x="4767337" y="59209"/>
                  <a:pt x="4767883" y="53752"/>
                  <a:pt x="4765700" y="48295"/>
                </a:cubicBezTo>
                <a:cubicBezTo>
                  <a:pt x="4763517" y="43384"/>
                  <a:pt x="4759970" y="39837"/>
                  <a:pt x="4755059" y="37654"/>
                </a:cubicBezTo>
                <a:cubicBezTo>
                  <a:pt x="4752603" y="36562"/>
                  <a:pt x="4750079" y="36153"/>
                  <a:pt x="4747487" y="36426"/>
                </a:cubicBezTo>
                <a:close/>
                <a:moveTo>
                  <a:pt x="6965709" y="22971"/>
                </a:moveTo>
                <a:cubicBezTo>
                  <a:pt x="6962128" y="22937"/>
                  <a:pt x="6958223" y="23465"/>
                  <a:pt x="6953994" y="24557"/>
                </a:cubicBezTo>
                <a:cubicBezTo>
                  <a:pt x="6943080" y="26194"/>
                  <a:pt x="6936531" y="29741"/>
                  <a:pt x="6934348" y="35198"/>
                </a:cubicBezTo>
                <a:cubicBezTo>
                  <a:pt x="6932166" y="40109"/>
                  <a:pt x="6932985" y="45566"/>
                  <a:pt x="6936804" y="51569"/>
                </a:cubicBezTo>
                <a:cubicBezTo>
                  <a:pt x="6941170" y="57026"/>
                  <a:pt x="6946626" y="61392"/>
                  <a:pt x="6953175" y="64666"/>
                </a:cubicBezTo>
                <a:cubicBezTo>
                  <a:pt x="6960816" y="67940"/>
                  <a:pt x="6967909" y="69032"/>
                  <a:pt x="6974458" y="67940"/>
                </a:cubicBezTo>
                <a:cubicBezTo>
                  <a:pt x="6991374" y="61938"/>
                  <a:pt x="6996286" y="52115"/>
                  <a:pt x="6989192" y="38472"/>
                </a:cubicBezTo>
                <a:cubicBezTo>
                  <a:pt x="6984280" y="28240"/>
                  <a:pt x="6976452" y="23073"/>
                  <a:pt x="6965709" y="22971"/>
                </a:cubicBezTo>
                <a:close/>
                <a:moveTo>
                  <a:pt x="4260610" y="22971"/>
                </a:moveTo>
                <a:cubicBezTo>
                  <a:pt x="4257029" y="22937"/>
                  <a:pt x="4253123" y="23465"/>
                  <a:pt x="4248894" y="24557"/>
                </a:cubicBezTo>
                <a:cubicBezTo>
                  <a:pt x="4237981" y="26194"/>
                  <a:pt x="4231432" y="29741"/>
                  <a:pt x="4229249" y="35198"/>
                </a:cubicBezTo>
                <a:cubicBezTo>
                  <a:pt x="4227066" y="40109"/>
                  <a:pt x="4227885" y="45566"/>
                  <a:pt x="4231704" y="51569"/>
                </a:cubicBezTo>
                <a:cubicBezTo>
                  <a:pt x="4236070" y="57026"/>
                  <a:pt x="4241527" y="61392"/>
                  <a:pt x="4248076" y="64666"/>
                </a:cubicBezTo>
                <a:cubicBezTo>
                  <a:pt x="4255715" y="67940"/>
                  <a:pt x="4262810" y="69032"/>
                  <a:pt x="4269358" y="67940"/>
                </a:cubicBezTo>
                <a:cubicBezTo>
                  <a:pt x="4286275" y="61938"/>
                  <a:pt x="4291187" y="52115"/>
                  <a:pt x="4284092" y="38472"/>
                </a:cubicBezTo>
                <a:cubicBezTo>
                  <a:pt x="4279181" y="28240"/>
                  <a:pt x="4271353" y="23073"/>
                  <a:pt x="4260610" y="22971"/>
                </a:cubicBezTo>
                <a:close/>
                <a:moveTo>
                  <a:pt x="3670060" y="22971"/>
                </a:moveTo>
                <a:cubicBezTo>
                  <a:pt x="3666479" y="22937"/>
                  <a:pt x="3662574" y="23465"/>
                  <a:pt x="3658345" y="24557"/>
                </a:cubicBezTo>
                <a:cubicBezTo>
                  <a:pt x="3647430" y="26194"/>
                  <a:pt x="3640882" y="29741"/>
                  <a:pt x="3638699" y="35198"/>
                </a:cubicBezTo>
                <a:cubicBezTo>
                  <a:pt x="3636516" y="40109"/>
                  <a:pt x="3637334" y="45566"/>
                  <a:pt x="3641155" y="51569"/>
                </a:cubicBezTo>
                <a:cubicBezTo>
                  <a:pt x="3645520" y="57026"/>
                  <a:pt x="3650978" y="61392"/>
                  <a:pt x="3657526" y="64666"/>
                </a:cubicBezTo>
                <a:cubicBezTo>
                  <a:pt x="3665165" y="67940"/>
                  <a:pt x="3672260" y="69032"/>
                  <a:pt x="3678808" y="67940"/>
                </a:cubicBezTo>
                <a:cubicBezTo>
                  <a:pt x="3695725" y="61938"/>
                  <a:pt x="3700636" y="52115"/>
                  <a:pt x="3693542" y="38472"/>
                </a:cubicBezTo>
                <a:cubicBezTo>
                  <a:pt x="3688631" y="28240"/>
                  <a:pt x="3680804" y="23073"/>
                  <a:pt x="3670060" y="22971"/>
                </a:cubicBezTo>
                <a:close/>
                <a:moveTo>
                  <a:pt x="723835" y="21129"/>
                </a:moveTo>
                <a:cubicBezTo>
                  <a:pt x="721993" y="21095"/>
                  <a:pt x="719981" y="21419"/>
                  <a:pt x="717798" y="22101"/>
                </a:cubicBezTo>
                <a:cubicBezTo>
                  <a:pt x="703610" y="28104"/>
                  <a:pt x="696789" y="36835"/>
                  <a:pt x="697334" y="48295"/>
                </a:cubicBezTo>
                <a:cubicBezTo>
                  <a:pt x="697880" y="59755"/>
                  <a:pt x="706066" y="63029"/>
                  <a:pt x="721891" y="58118"/>
                </a:cubicBezTo>
                <a:cubicBezTo>
                  <a:pt x="733897" y="48841"/>
                  <a:pt x="738535" y="39837"/>
                  <a:pt x="735807" y="31105"/>
                </a:cubicBezTo>
                <a:cubicBezTo>
                  <a:pt x="733351" y="24557"/>
                  <a:pt x="729360" y="21231"/>
                  <a:pt x="723835" y="21129"/>
                </a:cubicBezTo>
                <a:close/>
                <a:moveTo>
                  <a:pt x="1040309" y="4093"/>
                </a:moveTo>
                <a:cubicBezTo>
                  <a:pt x="1060500" y="5730"/>
                  <a:pt x="1079599" y="6549"/>
                  <a:pt x="1097608" y="6549"/>
                </a:cubicBezTo>
                <a:cubicBezTo>
                  <a:pt x="1118344" y="7094"/>
                  <a:pt x="1133351" y="6276"/>
                  <a:pt x="1142628" y="4093"/>
                </a:cubicBezTo>
                <a:lnTo>
                  <a:pt x="1144265" y="23738"/>
                </a:lnTo>
                <a:cubicBezTo>
                  <a:pt x="1146448" y="45021"/>
                  <a:pt x="1147540" y="61392"/>
                  <a:pt x="1147540" y="72852"/>
                </a:cubicBezTo>
                <a:cubicBezTo>
                  <a:pt x="1147540" y="90860"/>
                  <a:pt x="1145903" y="111596"/>
                  <a:pt x="1142628" y="135062"/>
                </a:cubicBezTo>
                <a:lnTo>
                  <a:pt x="1111523" y="147340"/>
                </a:lnTo>
                <a:lnTo>
                  <a:pt x="1140991" y="168622"/>
                </a:lnTo>
                <a:cubicBezTo>
                  <a:pt x="1141537" y="181719"/>
                  <a:pt x="1141537" y="196726"/>
                  <a:pt x="1140991" y="213643"/>
                </a:cubicBezTo>
                <a:cubicBezTo>
                  <a:pt x="1140991" y="224011"/>
                  <a:pt x="1140718" y="239291"/>
                  <a:pt x="1140173" y="259482"/>
                </a:cubicBezTo>
                <a:cubicBezTo>
                  <a:pt x="1139081" y="281856"/>
                  <a:pt x="1138535" y="298500"/>
                  <a:pt x="1138535" y="309414"/>
                </a:cubicBezTo>
                <a:cubicBezTo>
                  <a:pt x="1138535" y="327422"/>
                  <a:pt x="1139354" y="343247"/>
                  <a:pt x="1140991" y="356890"/>
                </a:cubicBezTo>
                <a:lnTo>
                  <a:pt x="1140991" y="384721"/>
                </a:lnTo>
                <a:cubicBezTo>
                  <a:pt x="1142082" y="404912"/>
                  <a:pt x="1142082" y="419919"/>
                  <a:pt x="1140991" y="429741"/>
                </a:cubicBezTo>
                <a:cubicBezTo>
                  <a:pt x="1139354" y="446113"/>
                  <a:pt x="1135807" y="460847"/>
                  <a:pt x="1130350" y="473943"/>
                </a:cubicBezTo>
                <a:cubicBezTo>
                  <a:pt x="1119982" y="517600"/>
                  <a:pt x="1102246" y="548159"/>
                  <a:pt x="1077144" y="565622"/>
                </a:cubicBezTo>
                <a:cubicBezTo>
                  <a:pt x="1048222" y="585267"/>
                  <a:pt x="998290" y="598091"/>
                  <a:pt x="927348" y="604094"/>
                </a:cubicBezTo>
                <a:cubicBezTo>
                  <a:pt x="923528" y="596999"/>
                  <a:pt x="918890" y="590724"/>
                  <a:pt x="913433" y="585267"/>
                </a:cubicBezTo>
                <a:cubicBezTo>
                  <a:pt x="907976" y="580901"/>
                  <a:pt x="903337" y="578446"/>
                  <a:pt x="899517" y="577900"/>
                </a:cubicBezTo>
                <a:cubicBezTo>
                  <a:pt x="895152" y="577354"/>
                  <a:pt x="893242" y="578991"/>
                  <a:pt x="893788" y="582811"/>
                </a:cubicBezTo>
                <a:cubicBezTo>
                  <a:pt x="893788" y="586631"/>
                  <a:pt x="897062" y="592907"/>
                  <a:pt x="903610" y="601638"/>
                </a:cubicBezTo>
                <a:cubicBezTo>
                  <a:pt x="865957" y="602729"/>
                  <a:pt x="834579" y="600001"/>
                  <a:pt x="809477" y="593452"/>
                </a:cubicBezTo>
                <a:cubicBezTo>
                  <a:pt x="778917" y="585813"/>
                  <a:pt x="756816" y="572170"/>
                  <a:pt x="743174" y="552525"/>
                </a:cubicBezTo>
                <a:lnTo>
                  <a:pt x="738262" y="536972"/>
                </a:lnTo>
                <a:lnTo>
                  <a:pt x="724347" y="536972"/>
                </a:lnTo>
                <a:cubicBezTo>
                  <a:pt x="722710" y="529878"/>
                  <a:pt x="720527" y="524148"/>
                  <a:pt x="717798" y="519782"/>
                </a:cubicBezTo>
                <a:cubicBezTo>
                  <a:pt x="716161" y="516508"/>
                  <a:pt x="713433" y="512416"/>
                  <a:pt x="709613" y="507504"/>
                </a:cubicBezTo>
                <a:cubicBezTo>
                  <a:pt x="701973" y="498227"/>
                  <a:pt x="696516" y="489223"/>
                  <a:pt x="693242" y="480492"/>
                </a:cubicBezTo>
                <a:cubicBezTo>
                  <a:pt x="688330" y="465212"/>
                  <a:pt x="686420" y="443111"/>
                  <a:pt x="687512" y="414189"/>
                </a:cubicBezTo>
                <a:cubicBezTo>
                  <a:pt x="689695" y="365076"/>
                  <a:pt x="691059" y="323602"/>
                  <a:pt x="691605" y="289769"/>
                </a:cubicBezTo>
                <a:cubicBezTo>
                  <a:pt x="692150" y="238473"/>
                  <a:pt x="691059" y="204366"/>
                  <a:pt x="688330" y="187449"/>
                </a:cubicBezTo>
                <a:cubicBezTo>
                  <a:pt x="689968" y="169441"/>
                  <a:pt x="691059" y="149250"/>
                  <a:pt x="691605" y="126876"/>
                </a:cubicBezTo>
                <a:cubicBezTo>
                  <a:pt x="692150" y="113779"/>
                  <a:pt x="692423" y="92497"/>
                  <a:pt x="692423" y="63029"/>
                </a:cubicBezTo>
                <a:lnTo>
                  <a:pt x="694060" y="4912"/>
                </a:lnTo>
                <a:cubicBezTo>
                  <a:pt x="710431" y="7094"/>
                  <a:pt x="726529" y="8459"/>
                  <a:pt x="742355" y="9004"/>
                </a:cubicBezTo>
                <a:cubicBezTo>
                  <a:pt x="759817" y="9550"/>
                  <a:pt x="773460" y="9004"/>
                  <a:pt x="783283" y="7367"/>
                </a:cubicBezTo>
                <a:cubicBezTo>
                  <a:pt x="783283" y="19373"/>
                  <a:pt x="783010" y="32470"/>
                  <a:pt x="782464" y="46658"/>
                </a:cubicBezTo>
                <a:cubicBezTo>
                  <a:pt x="781919" y="54843"/>
                  <a:pt x="781100" y="67122"/>
                  <a:pt x="780009" y="83493"/>
                </a:cubicBezTo>
                <a:lnTo>
                  <a:pt x="777553" y="117054"/>
                </a:lnTo>
                <a:cubicBezTo>
                  <a:pt x="778099" y="128513"/>
                  <a:pt x="778371" y="140792"/>
                  <a:pt x="778371" y="153889"/>
                </a:cubicBezTo>
                <a:cubicBezTo>
                  <a:pt x="777826" y="162074"/>
                  <a:pt x="777007" y="173807"/>
                  <a:pt x="775916" y="189086"/>
                </a:cubicBezTo>
                <a:cubicBezTo>
                  <a:pt x="774279" y="213097"/>
                  <a:pt x="773733" y="231378"/>
                  <a:pt x="774279" y="243930"/>
                </a:cubicBezTo>
                <a:cubicBezTo>
                  <a:pt x="774824" y="265212"/>
                  <a:pt x="778099" y="286221"/>
                  <a:pt x="784101" y="306958"/>
                </a:cubicBezTo>
                <a:lnTo>
                  <a:pt x="771004" y="336426"/>
                </a:lnTo>
                <a:lnTo>
                  <a:pt x="774279" y="353616"/>
                </a:lnTo>
                <a:cubicBezTo>
                  <a:pt x="775370" y="361256"/>
                  <a:pt x="775916" y="369714"/>
                  <a:pt x="775916" y="378991"/>
                </a:cubicBezTo>
                <a:cubicBezTo>
                  <a:pt x="775916" y="384448"/>
                  <a:pt x="775643" y="392361"/>
                  <a:pt x="775097" y="402729"/>
                </a:cubicBezTo>
                <a:cubicBezTo>
                  <a:pt x="773460" y="420192"/>
                  <a:pt x="773187" y="433289"/>
                  <a:pt x="774279" y="442020"/>
                </a:cubicBezTo>
                <a:cubicBezTo>
                  <a:pt x="776462" y="456208"/>
                  <a:pt x="782191" y="469851"/>
                  <a:pt x="791468" y="482948"/>
                </a:cubicBezTo>
                <a:cubicBezTo>
                  <a:pt x="783828" y="485676"/>
                  <a:pt x="779463" y="490042"/>
                  <a:pt x="778371" y="496044"/>
                </a:cubicBezTo>
                <a:cubicBezTo>
                  <a:pt x="777280" y="500956"/>
                  <a:pt x="778644" y="505321"/>
                  <a:pt x="782464" y="509141"/>
                </a:cubicBezTo>
                <a:cubicBezTo>
                  <a:pt x="786284" y="513507"/>
                  <a:pt x="790650" y="514871"/>
                  <a:pt x="795561" y="513234"/>
                </a:cubicBezTo>
                <a:cubicBezTo>
                  <a:pt x="801564" y="512143"/>
                  <a:pt x="806748" y="507504"/>
                  <a:pt x="811114" y="499319"/>
                </a:cubicBezTo>
                <a:lnTo>
                  <a:pt x="828303" y="506686"/>
                </a:lnTo>
                <a:cubicBezTo>
                  <a:pt x="841946" y="512143"/>
                  <a:pt x="853678" y="515963"/>
                  <a:pt x="863501" y="518145"/>
                </a:cubicBezTo>
                <a:cubicBezTo>
                  <a:pt x="879326" y="521420"/>
                  <a:pt x="901155" y="522511"/>
                  <a:pt x="928985" y="521420"/>
                </a:cubicBezTo>
                <a:cubicBezTo>
                  <a:pt x="933351" y="519782"/>
                  <a:pt x="938535" y="518418"/>
                  <a:pt x="944538" y="517327"/>
                </a:cubicBezTo>
                <a:cubicBezTo>
                  <a:pt x="948358" y="516781"/>
                  <a:pt x="954088" y="515963"/>
                  <a:pt x="961728" y="514871"/>
                </a:cubicBezTo>
                <a:cubicBezTo>
                  <a:pt x="980282" y="512688"/>
                  <a:pt x="993924" y="510233"/>
                  <a:pt x="1002655" y="507504"/>
                </a:cubicBezTo>
                <a:cubicBezTo>
                  <a:pt x="1017390" y="502593"/>
                  <a:pt x="1029668" y="495772"/>
                  <a:pt x="1039490" y="487040"/>
                </a:cubicBezTo>
                <a:lnTo>
                  <a:pt x="1043583" y="464121"/>
                </a:lnTo>
                <a:cubicBezTo>
                  <a:pt x="1046312" y="449932"/>
                  <a:pt x="1048222" y="437927"/>
                  <a:pt x="1049313" y="428104"/>
                </a:cubicBezTo>
                <a:cubicBezTo>
                  <a:pt x="1050404" y="412279"/>
                  <a:pt x="1050677" y="389905"/>
                  <a:pt x="1050132" y="360983"/>
                </a:cubicBezTo>
                <a:lnTo>
                  <a:pt x="1067321" y="336426"/>
                </a:lnTo>
                <a:lnTo>
                  <a:pt x="1048495" y="332333"/>
                </a:lnTo>
                <a:cubicBezTo>
                  <a:pt x="1050132" y="291951"/>
                  <a:pt x="1050677" y="250751"/>
                  <a:pt x="1050132" y="208732"/>
                </a:cubicBezTo>
                <a:cubicBezTo>
                  <a:pt x="1049586" y="172715"/>
                  <a:pt x="1048222" y="124421"/>
                  <a:pt x="1046039" y="63847"/>
                </a:cubicBezTo>
                <a:cubicBezTo>
                  <a:pt x="1046585" y="55662"/>
                  <a:pt x="1046039" y="44475"/>
                  <a:pt x="1044402" y="30287"/>
                </a:cubicBezTo>
                <a:cubicBezTo>
                  <a:pt x="1042764" y="18281"/>
                  <a:pt x="1041400" y="9550"/>
                  <a:pt x="1040309" y="4093"/>
                </a:cubicBezTo>
                <a:close/>
                <a:moveTo>
                  <a:pt x="6539806" y="3274"/>
                </a:moveTo>
                <a:lnTo>
                  <a:pt x="6584826" y="4093"/>
                </a:lnTo>
                <a:cubicBezTo>
                  <a:pt x="6632302" y="5730"/>
                  <a:pt x="6667500" y="6549"/>
                  <a:pt x="6690419" y="6549"/>
                </a:cubicBezTo>
                <a:cubicBezTo>
                  <a:pt x="6726981" y="7094"/>
                  <a:pt x="6756177" y="6549"/>
                  <a:pt x="6778004" y="4912"/>
                </a:cubicBezTo>
                <a:lnTo>
                  <a:pt x="6799286" y="26194"/>
                </a:lnTo>
                <a:lnTo>
                  <a:pt x="6805835" y="4912"/>
                </a:lnTo>
                <a:cubicBezTo>
                  <a:pt x="6829300" y="6003"/>
                  <a:pt x="6851674" y="6549"/>
                  <a:pt x="6872956" y="6549"/>
                </a:cubicBezTo>
                <a:cubicBezTo>
                  <a:pt x="6888783" y="6549"/>
                  <a:pt x="6913612" y="6003"/>
                  <a:pt x="6947445" y="4912"/>
                </a:cubicBezTo>
                <a:cubicBezTo>
                  <a:pt x="6958360" y="5457"/>
                  <a:pt x="6969274" y="5730"/>
                  <a:pt x="6980188" y="5730"/>
                </a:cubicBezTo>
                <a:cubicBezTo>
                  <a:pt x="6986736" y="5730"/>
                  <a:pt x="6996832" y="5184"/>
                  <a:pt x="7010474" y="4093"/>
                </a:cubicBezTo>
                <a:lnTo>
                  <a:pt x="7039123" y="3274"/>
                </a:lnTo>
                <a:cubicBezTo>
                  <a:pt x="7035849" y="13643"/>
                  <a:pt x="7034758" y="25375"/>
                  <a:pt x="7035849" y="38472"/>
                </a:cubicBezTo>
                <a:cubicBezTo>
                  <a:pt x="7036942" y="54298"/>
                  <a:pt x="7040760" y="70669"/>
                  <a:pt x="7047309" y="87586"/>
                </a:cubicBezTo>
                <a:cubicBezTo>
                  <a:pt x="7038578" y="88131"/>
                  <a:pt x="7029574" y="88131"/>
                  <a:pt x="7020296" y="87586"/>
                </a:cubicBezTo>
                <a:cubicBezTo>
                  <a:pt x="7015385" y="87040"/>
                  <a:pt x="7007474" y="86221"/>
                  <a:pt x="6996558" y="85130"/>
                </a:cubicBezTo>
                <a:cubicBezTo>
                  <a:pt x="6979096" y="82401"/>
                  <a:pt x="6964362" y="81037"/>
                  <a:pt x="6952356" y="81037"/>
                </a:cubicBezTo>
                <a:cubicBezTo>
                  <a:pt x="6932166" y="81037"/>
                  <a:pt x="6909519" y="83493"/>
                  <a:pt x="6884416" y="88404"/>
                </a:cubicBezTo>
                <a:cubicBezTo>
                  <a:pt x="6870228" y="88950"/>
                  <a:pt x="6856586" y="88950"/>
                  <a:pt x="6843488" y="88404"/>
                </a:cubicBezTo>
                <a:cubicBezTo>
                  <a:pt x="6836396" y="87858"/>
                  <a:pt x="6826573" y="87040"/>
                  <a:pt x="6814020" y="85948"/>
                </a:cubicBezTo>
                <a:cubicBezTo>
                  <a:pt x="6802561" y="84857"/>
                  <a:pt x="6794376" y="84311"/>
                  <a:pt x="6789464" y="84311"/>
                </a:cubicBezTo>
                <a:cubicBezTo>
                  <a:pt x="6781278" y="84311"/>
                  <a:pt x="6774186" y="85676"/>
                  <a:pt x="6768182" y="88404"/>
                </a:cubicBezTo>
                <a:lnTo>
                  <a:pt x="6761633" y="72033"/>
                </a:lnTo>
                <a:lnTo>
                  <a:pt x="6754266" y="88404"/>
                </a:lnTo>
                <a:lnTo>
                  <a:pt x="6682234" y="92497"/>
                </a:lnTo>
                <a:cubicBezTo>
                  <a:pt x="6682780" y="97954"/>
                  <a:pt x="6682780" y="103957"/>
                  <a:pt x="6682234" y="110505"/>
                </a:cubicBezTo>
                <a:cubicBezTo>
                  <a:pt x="6682234" y="114325"/>
                  <a:pt x="6681688" y="120055"/>
                  <a:pt x="6680596" y="127695"/>
                </a:cubicBezTo>
                <a:cubicBezTo>
                  <a:pt x="6679505" y="138063"/>
                  <a:pt x="6678959" y="146249"/>
                  <a:pt x="6678959" y="152251"/>
                </a:cubicBezTo>
                <a:cubicBezTo>
                  <a:pt x="6678414" y="162620"/>
                  <a:pt x="6679505" y="172988"/>
                  <a:pt x="6682234" y="183356"/>
                </a:cubicBezTo>
                <a:lnTo>
                  <a:pt x="6673230" y="200546"/>
                </a:lnTo>
                <a:lnTo>
                  <a:pt x="6686326" y="214462"/>
                </a:lnTo>
                <a:lnTo>
                  <a:pt x="6685508" y="243930"/>
                </a:lnTo>
                <a:lnTo>
                  <a:pt x="6714976" y="243111"/>
                </a:lnTo>
                <a:lnTo>
                  <a:pt x="6732165" y="257026"/>
                </a:lnTo>
                <a:lnTo>
                  <a:pt x="6737076" y="243930"/>
                </a:lnTo>
                <a:cubicBezTo>
                  <a:pt x="6820024" y="243930"/>
                  <a:pt x="6876776" y="243657"/>
                  <a:pt x="6907336" y="243111"/>
                </a:cubicBezTo>
                <a:cubicBezTo>
                  <a:pt x="6936259" y="242565"/>
                  <a:pt x="6959178" y="241474"/>
                  <a:pt x="6976094" y="239837"/>
                </a:cubicBezTo>
                <a:cubicBezTo>
                  <a:pt x="6973912" y="254571"/>
                  <a:pt x="6972548" y="269032"/>
                  <a:pt x="6972002" y="283220"/>
                </a:cubicBezTo>
                <a:cubicBezTo>
                  <a:pt x="6971457" y="303411"/>
                  <a:pt x="6972276" y="318418"/>
                  <a:pt x="6974458" y="328241"/>
                </a:cubicBezTo>
                <a:cubicBezTo>
                  <a:pt x="6968455" y="328786"/>
                  <a:pt x="6960816" y="328786"/>
                  <a:pt x="6951538" y="328241"/>
                </a:cubicBezTo>
                <a:cubicBezTo>
                  <a:pt x="6946082" y="328241"/>
                  <a:pt x="6938168" y="328241"/>
                  <a:pt x="6927800" y="328241"/>
                </a:cubicBezTo>
                <a:cubicBezTo>
                  <a:pt x="6912521" y="327149"/>
                  <a:pt x="6901880" y="326876"/>
                  <a:pt x="6895876" y="327422"/>
                </a:cubicBezTo>
                <a:cubicBezTo>
                  <a:pt x="6884962" y="327422"/>
                  <a:pt x="6877323" y="328514"/>
                  <a:pt x="6872956" y="330696"/>
                </a:cubicBezTo>
                <a:cubicBezTo>
                  <a:pt x="6846763" y="306140"/>
                  <a:pt x="6830392" y="295771"/>
                  <a:pt x="6823844" y="299591"/>
                </a:cubicBezTo>
                <a:cubicBezTo>
                  <a:pt x="6818388" y="302866"/>
                  <a:pt x="6820843" y="313234"/>
                  <a:pt x="6831210" y="330696"/>
                </a:cubicBezTo>
                <a:cubicBezTo>
                  <a:pt x="6821934" y="330696"/>
                  <a:pt x="6796831" y="330151"/>
                  <a:pt x="6755904" y="329059"/>
                </a:cubicBezTo>
                <a:cubicBezTo>
                  <a:pt x="6729165" y="328514"/>
                  <a:pt x="6702971" y="327968"/>
                  <a:pt x="6677322" y="327422"/>
                </a:cubicBezTo>
                <a:lnTo>
                  <a:pt x="6678140" y="344612"/>
                </a:lnTo>
                <a:cubicBezTo>
                  <a:pt x="6681415" y="378445"/>
                  <a:pt x="6683870" y="411733"/>
                  <a:pt x="6685508" y="444475"/>
                </a:cubicBezTo>
                <a:cubicBezTo>
                  <a:pt x="6687144" y="481038"/>
                  <a:pt x="6687144" y="507231"/>
                  <a:pt x="6685508" y="523057"/>
                </a:cubicBezTo>
                <a:lnTo>
                  <a:pt x="6740351" y="523875"/>
                </a:lnTo>
                <a:lnTo>
                  <a:pt x="6736258" y="532879"/>
                </a:lnTo>
                <a:lnTo>
                  <a:pt x="6761633" y="520601"/>
                </a:lnTo>
                <a:cubicBezTo>
                  <a:pt x="6777460" y="520601"/>
                  <a:pt x="6794376" y="520874"/>
                  <a:pt x="6812384" y="521420"/>
                </a:cubicBezTo>
                <a:cubicBezTo>
                  <a:pt x="6823298" y="521965"/>
                  <a:pt x="6839396" y="523057"/>
                  <a:pt x="6860678" y="524694"/>
                </a:cubicBezTo>
                <a:cubicBezTo>
                  <a:pt x="6881416" y="525785"/>
                  <a:pt x="6897240" y="526604"/>
                  <a:pt x="6908154" y="527149"/>
                </a:cubicBezTo>
                <a:cubicBezTo>
                  <a:pt x="6926162" y="528241"/>
                  <a:pt x="6942808" y="528787"/>
                  <a:pt x="6958086" y="528787"/>
                </a:cubicBezTo>
                <a:cubicBezTo>
                  <a:pt x="6966818" y="527695"/>
                  <a:pt x="6978550" y="525240"/>
                  <a:pt x="6993284" y="521420"/>
                </a:cubicBezTo>
                <a:cubicBezTo>
                  <a:pt x="7002016" y="519237"/>
                  <a:pt x="7014294" y="516235"/>
                  <a:pt x="7030119" y="512416"/>
                </a:cubicBezTo>
                <a:cubicBezTo>
                  <a:pt x="7041034" y="509141"/>
                  <a:pt x="7048128" y="507231"/>
                  <a:pt x="7051402" y="506686"/>
                </a:cubicBezTo>
                <a:cubicBezTo>
                  <a:pt x="7056313" y="505594"/>
                  <a:pt x="7058496" y="505594"/>
                  <a:pt x="7057950" y="506686"/>
                </a:cubicBezTo>
                <a:cubicBezTo>
                  <a:pt x="7058496" y="515417"/>
                  <a:pt x="7059042" y="524694"/>
                  <a:pt x="7059587" y="534516"/>
                </a:cubicBezTo>
                <a:cubicBezTo>
                  <a:pt x="7059587" y="539973"/>
                  <a:pt x="7059587" y="547886"/>
                  <a:pt x="7059587" y="558255"/>
                </a:cubicBezTo>
                <a:cubicBezTo>
                  <a:pt x="7059587" y="568623"/>
                  <a:pt x="7059587" y="576536"/>
                  <a:pt x="7059587" y="581993"/>
                </a:cubicBezTo>
                <a:cubicBezTo>
                  <a:pt x="7060133" y="590724"/>
                  <a:pt x="7061224" y="598909"/>
                  <a:pt x="7062862" y="606549"/>
                </a:cubicBezTo>
                <a:cubicBezTo>
                  <a:pt x="7053038" y="606549"/>
                  <a:pt x="7041034" y="605731"/>
                  <a:pt x="7026845" y="604094"/>
                </a:cubicBezTo>
                <a:cubicBezTo>
                  <a:pt x="7018660" y="603548"/>
                  <a:pt x="7006108" y="602184"/>
                  <a:pt x="6989192" y="600001"/>
                </a:cubicBezTo>
                <a:cubicBezTo>
                  <a:pt x="6974458" y="598364"/>
                  <a:pt x="6963816" y="597272"/>
                  <a:pt x="6957268" y="596727"/>
                </a:cubicBezTo>
                <a:cubicBezTo>
                  <a:pt x="6945808" y="595635"/>
                  <a:pt x="6936531" y="595090"/>
                  <a:pt x="6929437" y="595090"/>
                </a:cubicBezTo>
                <a:cubicBezTo>
                  <a:pt x="6931074" y="583630"/>
                  <a:pt x="6929710" y="578173"/>
                  <a:pt x="6925344" y="578718"/>
                </a:cubicBezTo>
                <a:cubicBezTo>
                  <a:pt x="6920433" y="579264"/>
                  <a:pt x="6915522" y="586904"/>
                  <a:pt x="6910610" y="601638"/>
                </a:cubicBezTo>
                <a:cubicBezTo>
                  <a:pt x="6899150" y="602184"/>
                  <a:pt x="6885235" y="602457"/>
                  <a:pt x="6868864" y="602457"/>
                </a:cubicBezTo>
                <a:cubicBezTo>
                  <a:pt x="6859587" y="601911"/>
                  <a:pt x="6844853" y="601365"/>
                  <a:pt x="6824662" y="600819"/>
                </a:cubicBezTo>
                <a:cubicBezTo>
                  <a:pt x="6800651" y="600274"/>
                  <a:pt x="6783734" y="600001"/>
                  <a:pt x="6773912" y="600001"/>
                </a:cubicBezTo>
                <a:cubicBezTo>
                  <a:pt x="6757540" y="600001"/>
                  <a:pt x="6746354" y="601365"/>
                  <a:pt x="6740351" y="604094"/>
                </a:cubicBezTo>
                <a:lnTo>
                  <a:pt x="6694512" y="595908"/>
                </a:lnTo>
                <a:lnTo>
                  <a:pt x="6684689" y="604094"/>
                </a:lnTo>
                <a:cubicBezTo>
                  <a:pt x="6678140" y="604639"/>
                  <a:pt x="6669682" y="604639"/>
                  <a:pt x="6659314" y="604094"/>
                </a:cubicBezTo>
                <a:cubicBezTo>
                  <a:pt x="6652766" y="604094"/>
                  <a:pt x="6643216" y="603548"/>
                  <a:pt x="6630665" y="602457"/>
                </a:cubicBezTo>
                <a:cubicBezTo>
                  <a:pt x="6618660" y="601365"/>
                  <a:pt x="6610474" y="600819"/>
                  <a:pt x="6606108" y="600819"/>
                </a:cubicBezTo>
                <a:cubicBezTo>
                  <a:pt x="6598468" y="600819"/>
                  <a:pt x="6593830" y="601365"/>
                  <a:pt x="6592193" y="602457"/>
                </a:cubicBezTo>
                <a:cubicBezTo>
                  <a:pt x="6593284" y="592634"/>
                  <a:pt x="6594104" y="581993"/>
                  <a:pt x="6594648" y="570533"/>
                </a:cubicBezTo>
                <a:cubicBezTo>
                  <a:pt x="6594648" y="563439"/>
                  <a:pt x="6594648" y="551706"/>
                  <a:pt x="6594648" y="535335"/>
                </a:cubicBezTo>
                <a:lnTo>
                  <a:pt x="6594648" y="507504"/>
                </a:lnTo>
                <a:lnTo>
                  <a:pt x="6595467" y="505049"/>
                </a:lnTo>
                <a:cubicBezTo>
                  <a:pt x="6597650" y="500137"/>
                  <a:pt x="6599014" y="492497"/>
                  <a:pt x="6599560" y="482129"/>
                </a:cubicBezTo>
                <a:cubicBezTo>
                  <a:pt x="6600106" y="463575"/>
                  <a:pt x="6598196" y="433016"/>
                  <a:pt x="6593830" y="390451"/>
                </a:cubicBezTo>
                <a:cubicBezTo>
                  <a:pt x="6597650" y="392088"/>
                  <a:pt x="6601470" y="392088"/>
                  <a:pt x="6605290" y="390451"/>
                </a:cubicBezTo>
                <a:cubicBezTo>
                  <a:pt x="6609656" y="388814"/>
                  <a:pt x="6612384" y="385812"/>
                  <a:pt x="6613476" y="381447"/>
                </a:cubicBezTo>
                <a:cubicBezTo>
                  <a:pt x="6615112" y="376535"/>
                  <a:pt x="6614567" y="371624"/>
                  <a:pt x="6611838" y="366713"/>
                </a:cubicBezTo>
                <a:cubicBezTo>
                  <a:pt x="6608564" y="360164"/>
                  <a:pt x="6602561" y="354162"/>
                  <a:pt x="6593830" y="348705"/>
                </a:cubicBezTo>
                <a:lnTo>
                  <a:pt x="6597104" y="293861"/>
                </a:lnTo>
                <a:lnTo>
                  <a:pt x="6593830" y="172715"/>
                </a:lnTo>
                <a:lnTo>
                  <a:pt x="6597923" y="148159"/>
                </a:lnTo>
                <a:lnTo>
                  <a:pt x="6588100" y="92497"/>
                </a:lnTo>
                <a:lnTo>
                  <a:pt x="6538987" y="91678"/>
                </a:lnTo>
                <a:cubicBezTo>
                  <a:pt x="6541170" y="79127"/>
                  <a:pt x="6542261" y="63575"/>
                  <a:pt x="6542261" y="45021"/>
                </a:cubicBezTo>
                <a:cubicBezTo>
                  <a:pt x="6542261" y="26467"/>
                  <a:pt x="6541442" y="12551"/>
                  <a:pt x="6539806" y="3274"/>
                </a:cubicBezTo>
                <a:close/>
                <a:moveTo>
                  <a:pt x="5521970" y="3274"/>
                </a:moveTo>
                <a:lnTo>
                  <a:pt x="5550620" y="13097"/>
                </a:lnTo>
                <a:lnTo>
                  <a:pt x="5557168" y="4093"/>
                </a:lnTo>
                <a:cubicBezTo>
                  <a:pt x="5565354" y="7367"/>
                  <a:pt x="5574358" y="10369"/>
                  <a:pt x="5584180" y="13097"/>
                </a:cubicBezTo>
                <a:cubicBezTo>
                  <a:pt x="5590183" y="14734"/>
                  <a:pt x="5599188" y="16917"/>
                  <a:pt x="5611193" y="19646"/>
                </a:cubicBezTo>
                <a:cubicBezTo>
                  <a:pt x="5631930" y="24011"/>
                  <a:pt x="5647754" y="28377"/>
                  <a:pt x="5658669" y="32742"/>
                </a:cubicBezTo>
                <a:cubicBezTo>
                  <a:pt x="5676677" y="39837"/>
                  <a:pt x="5694412" y="50205"/>
                  <a:pt x="5711875" y="63847"/>
                </a:cubicBezTo>
                <a:lnTo>
                  <a:pt x="5731520" y="86767"/>
                </a:lnTo>
                <a:cubicBezTo>
                  <a:pt x="5739160" y="96044"/>
                  <a:pt x="5745162" y="102865"/>
                  <a:pt x="5749528" y="107231"/>
                </a:cubicBezTo>
                <a:cubicBezTo>
                  <a:pt x="5756622" y="114871"/>
                  <a:pt x="5763717" y="121146"/>
                  <a:pt x="5770811" y="126058"/>
                </a:cubicBezTo>
                <a:cubicBezTo>
                  <a:pt x="5787727" y="134789"/>
                  <a:pt x="5803008" y="153889"/>
                  <a:pt x="5816650" y="183356"/>
                </a:cubicBezTo>
                <a:cubicBezTo>
                  <a:pt x="5830838" y="214462"/>
                  <a:pt x="5831929" y="236290"/>
                  <a:pt x="5819924" y="248841"/>
                </a:cubicBezTo>
                <a:lnTo>
                  <a:pt x="5824835" y="331515"/>
                </a:lnTo>
                <a:lnTo>
                  <a:pt x="5832202" y="342975"/>
                </a:lnTo>
                <a:cubicBezTo>
                  <a:pt x="5812557" y="409550"/>
                  <a:pt x="5791548" y="457572"/>
                  <a:pt x="5769174" y="487040"/>
                </a:cubicBezTo>
                <a:cubicBezTo>
                  <a:pt x="5744617" y="519237"/>
                  <a:pt x="5702871" y="551160"/>
                  <a:pt x="5643935" y="582811"/>
                </a:cubicBezTo>
                <a:lnTo>
                  <a:pt x="5629201" y="581993"/>
                </a:lnTo>
                <a:lnTo>
                  <a:pt x="5616922" y="600001"/>
                </a:lnTo>
                <a:lnTo>
                  <a:pt x="5612011" y="600001"/>
                </a:lnTo>
                <a:cubicBezTo>
                  <a:pt x="5594003" y="602729"/>
                  <a:pt x="5579814" y="604366"/>
                  <a:pt x="5569446" y="604912"/>
                </a:cubicBezTo>
                <a:cubicBezTo>
                  <a:pt x="5553075" y="606549"/>
                  <a:pt x="5536431" y="607368"/>
                  <a:pt x="5519514" y="607368"/>
                </a:cubicBezTo>
                <a:cubicBezTo>
                  <a:pt x="5467127" y="602457"/>
                  <a:pt x="5421561" y="591542"/>
                  <a:pt x="5382816" y="574626"/>
                </a:cubicBezTo>
                <a:cubicBezTo>
                  <a:pt x="5341888" y="556617"/>
                  <a:pt x="5306417" y="530969"/>
                  <a:pt x="5276404" y="497682"/>
                </a:cubicBezTo>
                <a:lnTo>
                  <a:pt x="5271492" y="473943"/>
                </a:lnTo>
                <a:lnTo>
                  <a:pt x="5257577" y="469851"/>
                </a:lnTo>
                <a:cubicBezTo>
                  <a:pt x="5242298" y="437108"/>
                  <a:pt x="5233020" y="411460"/>
                  <a:pt x="5229746" y="392907"/>
                </a:cubicBezTo>
                <a:cubicBezTo>
                  <a:pt x="5224835" y="359619"/>
                  <a:pt x="5233294" y="334789"/>
                  <a:pt x="5255121" y="318418"/>
                </a:cubicBezTo>
                <a:cubicBezTo>
                  <a:pt x="5241479" y="285130"/>
                  <a:pt x="5234931" y="260846"/>
                  <a:pt x="5235476" y="245567"/>
                </a:cubicBezTo>
                <a:cubicBezTo>
                  <a:pt x="5236021" y="230833"/>
                  <a:pt x="5244753" y="198090"/>
                  <a:pt x="5261670" y="147340"/>
                </a:cubicBezTo>
                <a:lnTo>
                  <a:pt x="5273948" y="110505"/>
                </a:lnTo>
                <a:cubicBezTo>
                  <a:pt x="5301234" y="78309"/>
                  <a:pt x="5335885" y="52661"/>
                  <a:pt x="5377905" y="33561"/>
                </a:cubicBezTo>
                <a:cubicBezTo>
                  <a:pt x="5423744" y="11733"/>
                  <a:pt x="5471765" y="1637"/>
                  <a:pt x="5521970" y="3274"/>
                </a:cubicBezTo>
                <a:close/>
                <a:moveTo>
                  <a:pt x="3834705" y="3274"/>
                </a:moveTo>
                <a:lnTo>
                  <a:pt x="3879726" y="4093"/>
                </a:lnTo>
                <a:cubicBezTo>
                  <a:pt x="3927202" y="5730"/>
                  <a:pt x="3962400" y="6549"/>
                  <a:pt x="3985319" y="6549"/>
                </a:cubicBezTo>
                <a:cubicBezTo>
                  <a:pt x="4021882" y="7094"/>
                  <a:pt x="4051077" y="6549"/>
                  <a:pt x="4072905" y="4912"/>
                </a:cubicBezTo>
                <a:lnTo>
                  <a:pt x="4094187" y="26194"/>
                </a:lnTo>
                <a:lnTo>
                  <a:pt x="4100736" y="4912"/>
                </a:lnTo>
                <a:cubicBezTo>
                  <a:pt x="4124201" y="6003"/>
                  <a:pt x="4146575" y="6549"/>
                  <a:pt x="4167857" y="6549"/>
                </a:cubicBezTo>
                <a:cubicBezTo>
                  <a:pt x="4183683" y="6549"/>
                  <a:pt x="4208513" y="6003"/>
                  <a:pt x="4242346" y="4912"/>
                </a:cubicBezTo>
                <a:cubicBezTo>
                  <a:pt x="4253260" y="5457"/>
                  <a:pt x="4264174" y="5730"/>
                  <a:pt x="4275088" y="5730"/>
                </a:cubicBezTo>
                <a:cubicBezTo>
                  <a:pt x="4281636" y="5730"/>
                  <a:pt x="4291732" y="5184"/>
                  <a:pt x="4305374" y="4093"/>
                </a:cubicBezTo>
                <a:lnTo>
                  <a:pt x="4334024" y="3274"/>
                </a:lnTo>
                <a:cubicBezTo>
                  <a:pt x="4330750" y="13643"/>
                  <a:pt x="4329659" y="25375"/>
                  <a:pt x="4330750" y="38472"/>
                </a:cubicBezTo>
                <a:cubicBezTo>
                  <a:pt x="4331841" y="54298"/>
                  <a:pt x="4335661" y="70669"/>
                  <a:pt x="4342209" y="87586"/>
                </a:cubicBezTo>
                <a:cubicBezTo>
                  <a:pt x="4333478" y="88131"/>
                  <a:pt x="4324474" y="88131"/>
                  <a:pt x="4315197" y="87586"/>
                </a:cubicBezTo>
                <a:cubicBezTo>
                  <a:pt x="4310286" y="87040"/>
                  <a:pt x="4302373" y="86221"/>
                  <a:pt x="4291459" y="85130"/>
                </a:cubicBezTo>
                <a:cubicBezTo>
                  <a:pt x="4273997" y="82401"/>
                  <a:pt x="4259263" y="81037"/>
                  <a:pt x="4247257" y="81037"/>
                </a:cubicBezTo>
                <a:cubicBezTo>
                  <a:pt x="4227066" y="81037"/>
                  <a:pt x="4204420" y="83493"/>
                  <a:pt x="4179317" y="88404"/>
                </a:cubicBezTo>
                <a:cubicBezTo>
                  <a:pt x="4165129" y="88950"/>
                  <a:pt x="4151486" y="88950"/>
                  <a:pt x="4138389" y="88404"/>
                </a:cubicBezTo>
                <a:cubicBezTo>
                  <a:pt x="4131295" y="87858"/>
                  <a:pt x="4121473" y="87040"/>
                  <a:pt x="4108921" y="85948"/>
                </a:cubicBezTo>
                <a:cubicBezTo>
                  <a:pt x="4097461" y="84857"/>
                  <a:pt x="4089276" y="84311"/>
                  <a:pt x="4084365" y="84311"/>
                </a:cubicBezTo>
                <a:cubicBezTo>
                  <a:pt x="4076179" y="84311"/>
                  <a:pt x="4069085" y="85676"/>
                  <a:pt x="4063082" y="88404"/>
                </a:cubicBezTo>
                <a:lnTo>
                  <a:pt x="4056534" y="72033"/>
                </a:lnTo>
                <a:lnTo>
                  <a:pt x="4049167" y="88404"/>
                </a:lnTo>
                <a:lnTo>
                  <a:pt x="3977134" y="92497"/>
                </a:lnTo>
                <a:cubicBezTo>
                  <a:pt x="3977680" y="97954"/>
                  <a:pt x="3977680" y="103957"/>
                  <a:pt x="3977134" y="110505"/>
                </a:cubicBezTo>
                <a:cubicBezTo>
                  <a:pt x="3977134" y="114325"/>
                  <a:pt x="3976588" y="120055"/>
                  <a:pt x="3975497" y="127695"/>
                </a:cubicBezTo>
                <a:cubicBezTo>
                  <a:pt x="3974406" y="138063"/>
                  <a:pt x="3973860" y="146249"/>
                  <a:pt x="3973860" y="152251"/>
                </a:cubicBezTo>
                <a:cubicBezTo>
                  <a:pt x="3973314" y="162620"/>
                  <a:pt x="3974406" y="172988"/>
                  <a:pt x="3977134" y="183356"/>
                </a:cubicBezTo>
                <a:lnTo>
                  <a:pt x="3968130" y="200546"/>
                </a:lnTo>
                <a:lnTo>
                  <a:pt x="3981227" y="214462"/>
                </a:lnTo>
                <a:lnTo>
                  <a:pt x="3980408" y="243930"/>
                </a:lnTo>
                <a:lnTo>
                  <a:pt x="4009876" y="243111"/>
                </a:lnTo>
                <a:lnTo>
                  <a:pt x="4027066" y="257026"/>
                </a:lnTo>
                <a:lnTo>
                  <a:pt x="4031977" y="243930"/>
                </a:lnTo>
                <a:cubicBezTo>
                  <a:pt x="4114924" y="243930"/>
                  <a:pt x="4171678" y="243657"/>
                  <a:pt x="4202236" y="243111"/>
                </a:cubicBezTo>
                <a:cubicBezTo>
                  <a:pt x="4231159" y="242565"/>
                  <a:pt x="4254078" y="241474"/>
                  <a:pt x="4270995" y="239837"/>
                </a:cubicBezTo>
                <a:cubicBezTo>
                  <a:pt x="4268812" y="254571"/>
                  <a:pt x="4267448" y="269032"/>
                  <a:pt x="4266902" y="283220"/>
                </a:cubicBezTo>
                <a:cubicBezTo>
                  <a:pt x="4266357" y="303411"/>
                  <a:pt x="4267175" y="318418"/>
                  <a:pt x="4269358" y="328241"/>
                </a:cubicBezTo>
                <a:cubicBezTo>
                  <a:pt x="4263356" y="328786"/>
                  <a:pt x="4255715" y="328786"/>
                  <a:pt x="4246438" y="328241"/>
                </a:cubicBezTo>
                <a:cubicBezTo>
                  <a:pt x="4240981" y="328241"/>
                  <a:pt x="4233069" y="328241"/>
                  <a:pt x="4222700" y="328241"/>
                </a:cubicBezTo>
                <a:cubicBezTo>
                  <a:pt x="4207421" y="327149"/>
                  <a:pt x="4196780" y="326876"/>
                  <a:pt x="4190777" y="327422"/>
                </a:cubicBezTo>
                <a:cubicBezTo>
                  <a:pt x="4179863" y="327422"/>
                  <a:pt x="4172223" y="328514"/>
                  <a:pt x="4167857" y="330696"/>
                </a:cubicBezTo>
                <a:cubicBezTo>
                  <a:pt x="4141663" y="306140"/>
                  <a:pt x="4125292" y="295771"/>
                  <a:pt x="4118744" y="299591"/>
                </a:cubicBezTo>
                <a:cubicBezTo>
                  <a:pt x="4113287" y="302866"/>
                  <a:pt x="4115743" y="313234"/>
                  <a:pt x="4126111" y="330696"/>
                </a:cubicBezTo>
                <a:cubicBezTo>
                  <a:pt x="4116834" y="330696"/>
                  <a:pt x="4091732" y="330151"/>
                  <a:pt x="4050804" y="329059"/>
                </a:cubicBezTo>
                <a:cubicBezTo>
                  <a:pt x="4024064" y="328514"/>
                  <a:pt x="3997871" y="327968"/>
                  <a:pt x="3972222" y="327422"/>
                </a:cubicBezTo>
                <a:lnTo>
                  <a:pt x="3973041" y="344612"/>
                </a:lnTo>
                <a:cubicBezTo>
                  <a:pt x="3976315" y="378445"/>
                  <a:pt x="3978771" y="411733"/>
                  <a:pt x="3980408" y="444475"/>
                </a:cubicBezTo>
                <a:cubicBezTo>
                  <a:pt x="3982045" y="481038"/>
                  <a:pt x="3982045" y="507231"/>
                  <a:pt x="3980408" y="523057"/>
                </a:cubicBezTo>
                <a:lnTo>
                  <a:pt x="4035251" y="523875"/>
                </a:lnTo>
                <a:lnTo>
                  <a:pt x="4031159" y="532879"/>
                </a:lnTo>
                <a:lnTo>
                  <a:pt x="4056534" y="520601"/>
                </a:lnTo>
                <a:cubicBezTo>
                  <a:pt x="4072359" y="520601"/>
                  <a:pt x="4089276" y="520874"/>
                  <a:pt x="4107284" y="521420"/>
                </a:cubicBezTo>
                <a:cubicBezTo>
                  <a:pt x="4118198" y="521965"/>
                  <a:pt x="4134296" y="523057"/>
                  <a:pt x="4155579" y="524694"/>
                </a:cubicBezTo>
                <a:cubicBezTo>
                  <a:pt x="4176316" y="525785"/>
                  <a:pt x="4192141" y="526604"/>
                  <a:pt x="4203055" y="527149"/>
                </a:cubicBezTo>
                <a:cubicBezTo>
                  <a:pt x="4221063" y="528241"/>
                  <a:pt x="4237707" y="528787"/>
                  <a:pt x="4252987" y="528787"/>
                </a:cubicBezTo>
                <a:cubicBezTo>
                  <a:pt x="4261719" y="527695"/>
                  <a:pt x="4273451" y="525240"/>
                  <a:pt x="4288185" y="521420"/>
                </a:cubicBezTo>
                <a:cubicBezTo>
                  <a:pt x="4296916" y="519237"/>
                  <a:pt x="4309195" y="516235"/>
                  <a:pt x="4325020" y="512416"/>
                </a:cubicBezTo>
                <a:cubicBezTo>
                  <a:pt x="4335934" y="509141"/>
                  <a:pt x="4343028" y="507231"/>
                  <a:pt x="4346302" y="506686"/>
                </a:cubicBezTo>
                <a:cubicBezTo>
                  <a:pt x="4351213" y="505594"/>
                  <a:pt x="4353397" y="505594"/>
                  <a:pt x="4352851" y="506686"/>
                </a:cubicBezTo>
                <a:cubicBezTo>
                  <a:pt x="4353397" y="515417"/>
                  <a:pt x="4353942" y="524694"/>
                  <a:pt x="4354488" y="534516"/>
                </a:cubicBezTo>
                <a:cubicBezTo>
                  <a:pt x="4354488" y="539973"/>
                  <a:pt x="4354488" y="547886"/>
                  <a:pt x="4354488" y="558255"/>
                </a:cubicBezTo>
                <a:cubicBezTo>
                  <a:pt x="4354488" y="568623"/>
                  <a:pt x="4354488" y="576536"/>
                  <a:pt x="4354488" y="581993"/>
                </a:cubicBezTo>
                <a:cubicBezTo>
                  <a:pt x="4355034" y="590724"/>
                  <a:pt x="4356125" y="598909"/>
                  <a:pt x="4357762" y="606549"/>
                </a:cubicBezTo>
                <a:cubicBezTo>
                  <a:pt x="4347939" y="606549"/>
                  <a:pt x="4335934" y="605731"/>
                  <a:pt x="4321745" y="604094"/>
                </a:cubicBezTo>
                <a:cubicBezTo>
                  <a:pt x="4313560" y="603548"/>
                  <a:pt x="4301009" y="602184"/>
                  <a:pt x="4284092" y="600001"/>
                </a:cubicBezTo>
                <a:cubicBezTo>
                  <a:pt x="4269358" y="598364"/>
                  <a:pt x="4258717" y="597272"/>
                  <a:pt x="4252168" y="596727"/>
                </a:cubicBezTo>
                <a:cubicBezTo>
                  <a:pt x="4240709" y="595635"/>
                  <a:pt x="4231432" y="595090"/>
                  <a:pt x="4224337" y="595090"/>
                </a:cubicBezTo>
                <a:cubicBezTo>
                  <a:pt x="4225975" y="583630"/>
                  <a:pt x="4224610" y="578173"/>
                  <a:pt x="4220245" y="578718"/>
                </a:cubicBezTo>
                <a:cubicBezTo>
                  <a:pt x="4215333" y="579264"/>
                  <a:pt x="4210422" y="586904"/>
                  <a:pt x="4205511" y="601638"/>
                </a:cubicBezTo>
                <a:cubicBezTo>
                  <a:pt x="4194051" y="602184"/>
                  <a:pt x="4180135" y="602457"/>
                  <a:pt x="4163764" y="602457"/>
                </a:cubicBezTo>
                <a:cubicBezTo>
                  <a:pt x="4154488" y="601911"/>
                  <a:pt x="4139754" y="601365"/>
                  <a:pt x="4119562" y="600819"/>
                </a:cubicBezTo>
                <a:cubicBezTo>
                  <a:pt x="4095552" y="600274"/>
                  <a:pt x="4078635" y="600001"/>
                  <a:pt x="4068812" y="600001"/>
                </a:cubicBezTo>
                <a:cubicBezTo>
                  <a:pt x="4052441" y="600001"/>
                  <a:pt x="4041254" y="601365"/>
                  <a:pt x="4035251" y="604094"/>
                </a:cubicBezTo>
                <a:lnTo>
                  <a:pt x="3989412" y="595908"/>
                </a:lnTo>
                <a:lnTo>
                  <a:pt x="3979589" y="604094"/>
                </a:lnTo>
                <a:cubicBezTo>
                  <a:pt x="3973041" y="604639"/>
                  <a:pt x="3964583" y="604639"/>
                  <a:pt x="3954214" y="604094"/>
                </a:cubicBezTo>
                <a:cubicBezTo>
                  <a:pt x="3947666" y="604094"/>
                  <a:pt x="3938116" y="603548"/>
                  <a:pt x="3925565" y="602457"/>
                </a:cubicBezTo>
                <a:cubicBezTo>
                  <a:pt x="3913559" y="601365"/>
                  <a:pt x="3905374" y="600819"/>
                  <a:pt x="3901008" y="600819"/>
                </a:cubicBezTo>
                <a:cubicBezTo>
                  <a:pt x="3893369" y="600819"/>
                  <a:pt x="3888730" y="601365"/>
                  <a:pt x="3887093" y="602457"/>
                </a:cubicBezTo>
                <a:cubicBezTo>
                  <a:pt x="3888184" y="592634"/>
                  <a:pt x="3889003" y="581993"/>
                  <a:pt x="3889548" y="570533"/>
                </a:cubicBezTo>
                <a:cubicBezTo>
                  <a:pt x="3889548" y="563439"/>
                  <a:pt x="3889548" y="551706"/>
                  <a:pt x="3889548" y="535335"/>
                </a:cubicBezTo>
                <a:lnTo>
                  <a:pt x="3889548" y="507504"/>
                </a:lnTo>
                <a:lnTo>
                  <a:pt x="3890367" y="505049"/>
                </a:lnTo>
                <a:cubicBezTo>
                  <a:pt x="3892550" y="500137"/>
                  <a:pt x="3893914" y="492497"/>
                  <a:pt x="3894460" y="482129"/>
                </a:cubicBezTo>
                <a:cubicBezTo>
                  <a:pt x="3895006" y="463575"/>
                  <a:pt x="3893096" y="433016"/>
                  <a:pt x="3888730" y="390451"/>
                </a:cubicBezTo>
                <a:cubicBezTo>
                  <a:pt x="3892550" y="392088"/>
                  <a:pt x="3896370" y="392088"/>
                  <a:pt x="3900190" y="390451"/>
                </a:cubicBezTo>
                <a:cubicBezTo>
                  <a:pt x="3904555" y="388814"/>
                  <a:pt x="3907284" y="385812"/>
                  <a:pt x="3908375" y="381447"/>
                </a:cubicBezTo>
                <a:cubicBezTo>
                  <a:pt x="3910012" y="376535"/>
                  <a:pt x="3909467" y="371624"/>
                  <a:pt x="3906738" y="366713"/>
                </a:cubicBezTo>
                <a:cubicBezTo>
                  <a:pt x="3903464" y="360164"/>
                  <a:pt x="3897462" y="354162"/>
                  <a:pt x="3888730" y="348705"/>
                </a:cubicBezTo>
                <a:lnTo>
                  <a:pt x="3892004" y="293861"/>
                </a:lnTo>
                <a:lnTo>
                  <a:pt x="3888730" y="172715"/>
                </a:lnTo>
                <a:lnTo>
                  <a:pt x="3892823" y="148159"/>
                </a:lnTo>
                <a:lnTo>
                  <a:pt x="3883000" y="92497"/>
                </a:lnTo>
                <a:lnTo>
                  <a:pt x="3833887" y="91678"/>
                </a:lnTo>
                <a:cubicBezTo>
                  <a:pt x="3836070" y="79127"/>
                  <a:pt x="3837161" y="63575"/>
                  <a:pt x="3837161" y="45021"/>
                </a:cubicBezTo>
                <a:cubicBezTo>
                  <a:pt x="3837161" y="26467"/>
                  <a:pt x="3836342" y="12551"/>
                  <a:pt x="3834705" y="3274"/>
                </a:cubicBezTo>
                <a:close/>
                <a:moveTo>
                  <a:pt x="3244156" y="3274"/>
                </a:moveTo>
                <a:lnTo>
                  <a:pt x="3289176" y="4093"/>
                </a:lnTo>
                <a:cubicBezTo>
                  <a:pt x="3336653" y="5730"/>
                  <a:pt x="3371851" y="6549"/>
                  <a:pt x="3394770" y="6549"/>
                </a:cubicBezTo>
                <a:cubicBezTo>
                  <a:pt x="3431332" y="7094"/>
                  <a:pt x="3460527" y="6549"/>
                  <a:pt x="3482355" y="4912"/>
                </a:cubicBezTo>
                <a:lnTo>
                  <a:pt x="3503638" y="26194"/>
                </a:lnTo>
                <a:lnTo>
                  <a:pt x="3510186" y="4912"/>
                </a:lnTo>
                <a:cubicBezTo>
                  <a:pt x="3533651" y="6003"/>
                  <a:pt x="3556025" y="6549"/>
                  <a:pt x="3577308" y="6549"/>
                </a:cubicBezTo>
                <a:cubicBezTo>
                  <a:pt x="3593133" y="6549"/>
                  <a:pt x="3617962" y="6003"/>
                  <a:pt x="3651796" y="4912"/>
                </a:cubicBezTo>
                <a:cubicBezTo>
                  <a:pt x="3662710" y="5457"/>
                  <a:pt x="3673624" y="5730"/>
                  <a:pt x="3684538" y="5730"/>
                </a:cubicBezTo>
                <a:cubicBezTo>
                  <a:pt x="3691087" y="5730"/>
                  <a:pt x="3701182" y="5184"/>
                  <a:pt x="3714825" y="4093"/>
                </a:cubicBezTo>
                <a:lnTo>
                  <a:pt x="3743474" y="3274"/>
                </a:lnTo>
                <a:cubicBezTo>
                  <a:pt x="3740200" y="13643"/>
                  <a:pt x="3739109" y="25375"/>
                  <a:pt x="3740200" y="38472"/>
                </a:cubicBezTo>
                <a:cubicBezTo>
                  <a:pt x="3741291" y="54298"/>
                  <a:pt x="3745111" y="70669"/>
                  <a:pt x="3751660" y="87586"/>
                </a:cubicBezTo>
                <a:cubicBezTo>
                  <a:pt x="3742928" y="88131"/>
                  <a:pt x="3733924" y="88131"/>
                  <a:pt x="3724647" y="87586"/>
                </a:cubicBezTo>
                <a:cubicBezTo>
                  <a:pt x="3719736" y="87040"/>
                  <a:pt x="3711823" y="86221"/>
                  <a:pt x="3700909" y="85130"/>
                </a:cubicBezTo>
                <a:cubicBezTo>
                  <a:pt x="3683447" y="82401"/>
                  <a:pt x="3668713" y="81037"/>
                  <a:pt x="3656707" y="81037"/>
                </a:cubicBezTo>
                <a:cubicBezTo>
                  <a:pt x="3636516" y="81037"/>
                  <a:pt x="3613870" y="83493"/>
                  <a:pt x="3588767" y="88404"/>
                </a:cubicBezTo>
                <a:cubicBezTo>
                  <a:pt x="3574579" y="88950"/>
                  <a:pt x="3560937" y="88950"/>
                  <a:pt x="3547840" y="88404"/>
                </a:cubicBezTo>
                <a:cubicBezTo>
                  <a:pt x="3540745" y="87858"/>
                  <a:pt x="3530922" y="87040"/>
                  <a:pt x="3518372" y="85948"/>
                </a:cubicBezTo>
                <a:cubicBezTo>
                  <a:pt x="3506912" y="84857"/>
                  <a:pt x="3498726" y="84311"/>
                  <a:pt x="3493815" y="84311"/>
                </a:cubicBezTo>
                <a:cubicBezTo>
                  <a:pt x="3485630" y="84311"/>
                  <a:pt x="3478535" y="85676"/>
                  <a:pt x="3472533" y="88404"/>
                </a:cubicBezTo>
                <a:lnTo>
                  <a:pt x="3465984" y="72033"/>
                </a:lnTo>
                <a:lnTo>
                  <a:pt x="3458617" y="88404"/>
                </a:lnTo>
                <a:lnTo>
                  <a:pt x="3386584" y="92497"/>
                </a:lnTo>
                <a:cubicBezTo>
                  <a:pt x="3387130" y="97954"/>
                  <a:pt x="3387130" y="103957"/>
                  <a:pt x="3386584" y="110505"/>
                </a:cubicBezTo>
                <a:cubicBezTo>
                  <a:pt x="3386584" y="114325"/>
                  <a:pt x="3386038" y="120055"/>
                  <a:pt x="3384948" y="127695"/>
                </a:cubicBezTo>
                <a:cubicBezTo>
                  <a:pt x="3383856" y="138063"/>
                  <a:pt x="3383310" y="146249"/>
                  <a:pt x="3383310" y="152251"/>
                </a:cubicBezTo>
                <a:cubicBezTo>
                  <a:pt x="3382764" y="162620"/>
                  <a:pt x="3383856" y="172988"/>
                  <a:pt x="3386584" y="183356"/>
                </a:cubicBezTo>
                <a:lnTo>
                  <a:pt x="3377580" y="200546"/>
                </a:lnTo>
                <a:lnTo>
                  <a:pt x="3390677" y="214462"/>
                </a:lnTo>
                <a:lnTo>
                  <a:pt x="3389859" y="243930"/>
                </a:lnTo>
                <a:lnTo>
                  <a:pt x="3419327" y="243111"/>
                </a:lnTo>
                <a:lnTo>
                  <a:pt x="3436516" y="257026"/>
                </a:lnTo>
                <a:lnTo>
                  <a:pt x="3441428" y="243930"/>
                </a:lnTo>
                <a:cubicBezTo>
                  <a:pt x="3524374" y="243930"/>
                  <a:pt x="3581127" y="243657"/>
                  <a:pt x="3611687" y="243111"/>
                </a:cubicBezTo>
                <a:cubicBezTo>
                  <a:pt x="3640609" y="242565"/>
                  <a:pt x="3663528" y="241474"/>
                  <a:pt x="3680446" y="239837"/>
                </a:cubicBezTo>
                <a:cubicBezTo>
                  <a:pt x="3678262" y="254571"/>
                  <a:pt x="3676898" y="269032"/>
                  <a:pt x="3676353" y="283220"/>
                </a:cubicBezTo>
                <a:cubicBezTo>
                  <a:pt x="3675807" y="303411"/>
                  <a:pt x="3676625" y="318418"/>
                  <a:pt x="3678808" y="328241"/>
                </a:cubicBezTo>
                <a:cubicBezTo>
                  <a:pt x="3672806" y="328786"/>
                  <a:pt x="3665165" y="328786"/>
                  <a:pt x="3655889" y="328241"/>
                </a:cubicBezTo>
                <a:cubicBezTo>
                  <a:pt x="3650431" y="328241"/>
                  <a:pt x="3642519" y="328241"/>
                  <a:pt x="3632151" y="328241"/>
                </a:cubicBezTo>
                <a:cubicBezTo>
                  <a:pt x="3616871" y="327149"/>
                  <a:pt x="3606229" y="326876"/>
                  <a:pt x="3600227" y="327422"/>
                </a:cubicBezTo>
                <a:cubicBezTo>
                  <a:pt x="3589313" y="327422"/>
                  <a:pt x="3581673" y="328514"/>
                  <a:pt x="3577308" y="330696"/>
                </a:cubicBezTo>
                <a:cubicBezTo>
                  <a:pt x="3551114" y="306140"/>
                  <a:pt x="3534743" y="295771"/>
                  <a:pt x="3528194" y="299591"/>
                </a:cubicBezTo>
                <a:cubicBezTo>
                  <a:pt x="3522737" y="302866"/>
                  <a:pt x="3525192" y="313234"/>
                  <a:pt x="3535561" y="330696"/>
                </a:cubicBezTo>
                <a:cubicBezTo>
                  <a:pt x="3526284" y="330696"/>
                  <a:pt x="3501182" y="330151"/>
                  <a:pt x="3460254" y="329059"/>
                </a:cubicBezTo>
                <a:cubicBezTo>
                  <a:pt x="3433514" y="328514"/>
                  <a:pt x="3407321" y="327968"/>
                  <a:pt x="3381673" y="327422"/>
                </a:cubicBezTo>
                <a:lnTo>
                  <a:pt x="3382492" y="344612"/>
                </a:lnTo>
                <a:cubicBezTo>
                  <a:pt x="3385766" y="378445"/>
                  <a:pt x="3388221" y="411733"/>
                  <a:pt x="3389859" y="444475"/>
                </a:cubicBezTo>
                <a:cubicBezTo>
                  <a:pt x="3391496" y="481038"/>
                  <a:pt x="3391496" y="507231"/>
                  <a:pt x="3389859" y="523057"/>
                </a:cubicBezTo>
                <a:lnTo>
                  <a:pt x="3444702" y="523875"/>
                </a:lnTo>
                <a:lnTo>
                  <a:pt x="3440609" y="532879"/>
                </a:lnTo>
                <a:lnTo>
                  <a:pt x="3465984" y="520601"/>
                </a:lnTo>
                <a:cubicBezTo>
                  <a:pt x="3481809" y="520601"/>
                  <a:pt x="3498726" y="520874"/>
                  <a:pt x="3516735" y="521420"/>
                </a:cubicBezTo>
                <a:cubicBezTo>
                  <a:pt x="3527648" y="521965"/>
                  <a:pt x="3543747" y="523057"/>
                  <a:pt x="3565029" y="524694"/>
                </a:cubicBezTo>
                <a:cubicBezTo>
                  <a:pt x="3585766" y="525785"/>
                  <a:pt x="3601591" y="526604"/>
                  <a:pt x="3612505" y="527149"/>
                </a:cubicBezTo>
                <a:cubicBezTo>
                  <a:pt x="3630514" y="528241"/>
                  <a:pt x="3647157" y="528787"/>
                  <a:pt x="3662437" y="528787"/>
                </a:cubicBezTo>
                <a:cubicBezTo>
                  <a:pt x="3671168" y="527695"/>
                  <a:pt x="3682901" y="525240"/>
                  <a:pt x="3697635" y="521420"/>
                </a:cubicBezTo>
                <a:cubicBezTo>
                  <a:pt x="3706366" y="519237"/>
                  <a:pt x="3718645" y="516235"/>
                  <a:pt x="3734470" y="512416"/>
                </a:cubicBezTo>
                <a:cubicBezTo>
                  <a:pt x="3745384" y="509141"/>
                  <a:pt x="3752478" y="507231"/>
                  <a:pt x="3755753" y="506686"/>
                </a:cubicBezTo>
                <a:cubicBezTo>
                  <a:pt x="3760664" y="505594"/>
                  <a:pt x="3762847" y="505594"/>
                  <a:pt x="3762301" y="506686"/>
                </a:cubicBezTo>
                <a:cubicBezTo>
                  <a:pt x="3762847" y="515417"/>
                  <a:pt x="3763392" y="524694"/>
                  <a:pt x="3763938" y="534516"/>
                </a:cubicBezTo>
                <a:cubicBezTo>
                  <a:pt x="3763938" y="539973"/>
                  <a:pt x="3763938" y="547886"/>
                  <a:pt x="3763938" y="558255"/>
                </a:cubicBezTo>
                <a:cubicBezTo>
                  <a:pt x="3763938" y="568623"/>
                  <a:pt x="3763938" y="576536"/>
                  <a:pt x="3763938" y="581993"/>
                </a:cubicBezTo>
                <a:cubicBezTo>
                  <a:pt x="3764484" y="590724"/>
                  <a:pt x="3765575" y="598909"/>
                  <a:pt x="3767212" y="606549"/>
                </a:cubicBezTo>
                <a:cubicBezTo>
                  <a:pt x="3757390" y="606549"/>
                  <a:pt x="3745384" y="605731"/>
                  <a:pt x="3731196" y="604094"/>
                </a:cubicBezTo>
                <a:cubicBezTo>
                  <a:pt x="3723010" y="603548"/>
                  <a:pt x="3710459" y="602184"/>
                  <a:pt x="3693542" y="600001"/>
                </a:cubicBezTo>
                <a:cubicBezTo>
                  <a:pt x="3678808" y="598364"/>
                  <a:pt x="3668167" y="597272"/>
                  <a:pt x="3661619" y="596727"/>
                </a:cubicBezTo>
                <a:cubicBezTo>
                  <a:pt x="3650159" y="595635"/>
                  <a:pt x="3640882" y="595090"/>
                  <a:pt x="3633788" y="595090"/>
                </a:cubicBezTo>
                <a:cubicBezTo>
                  <a:pt x="3635425" y="583630"/>
                  <a:pt x="3634060" y="578173"/>
                  <a:pt x="3629695" y="578718"/>
                </a:cubicBezTo>
                <a:cubicBezTo>
                  <a:pt x="3624784" y="579264"/>
                  <a:pt x="3619872" y="586904"/>
                  <a:pt x="3614961" y="601638"/>
                </a:cubicBezTo>
                <a:cubicBezTo>
                  <a:pt x="3603501" y="602184"/>
                  <a:pt x="3589586" y="602457"/>
                  <a:pt x="3573215" y="602457"/>
                </a:cubicBezTo>
                <a:cubicBezTo>
                  <a:pt x="3563938" y="601911"/>
                  <a:pt x="3549204" y="601365"/>
                  <a:pt x="3529013" y="600819"/>
                </a:cubicBezTo>
                <a:cubicBezTo>
                  <a:pt x="3505002" y="600274"/>
                  <a:pt x="3488085" y="600001"/>
                  <a:pt x="3478263" y="600001"/>
                </a:cubicBezTo>
                <a:cubicBezTo>
                  <a:pt x="3461891" y="600001"/>
                  <a:pt x="3450704" y="601365"/>
                  <a:pt x="3444702" y="604094"/>
                </a:cubicBezTo>
                <a:lnTo>
                  <a:pt x="3398863" y="595908"/>
                </a:lnTo>
                <a:lnTo>
                  <a:pt x="3389040" y="604094"/>
                </a:lnTo>
                <a:cubicBezTo>
                  <a:pt x="3382492" y="604639"/>
                  <a:pt x="3374033" y="604639"/>
                  <a:pt x="3363665" y="604094"/>
                </a:cubicBezTo>
                <a:cubicBezTo>
                  <a:pt x="3357116" y="604094"/>
                  <a:pt x="3347566" y="603548"/>
                  <a:pt x="3335016" y="602457"/>
                </a:cubicBezTo>
                <a:cubicBezTo>
                  <a:pt x="3323009" y="601365"/>
                  <a:pt x="3314824" y="600819"/>
                  <a:pt x="3310459" y="600819"/>
                </a:cubicBezTo>
                <a:cubicBezTo>
                  <a:pt x="3302819" y="600819"/>
                  <a:pt x="3298180" y="601365"/>
                  <a:pt x="3296543" y="602457"/>
                </a:cubicBezTo>
                <a:cubicBezTo>
                  <a:pt x="3297634" y="592634"/>
                  <a:pt x="3298453" y="581993"/>
                  <a:pt x="3298999" y="570533"/>
                </a:cubicBezTo>
                <a:cubicBezTo>
                  <a:pt x="3298999" y="563439"/>
                  <a:pt x="3298999" y="551706"/>
                  <a:pt x="3298999" y="535335"/>
                </a:cubicBezTo>
                <a:lnTo>
                  <a:pt x="3298999" y="507504"/>
                </a:lnTo>
                <a:lnTo>
                  <a:pt x="3299818" y="505049"/>
                </a:lnTo>
                <a:cubicBezTo>
                  <a:pt x="3302000" y="500137"/>
                  <a:pt x="3303364" y="492497"/>
                  <a:pt x="3303910" y="482129"/>
                </a:cubicBezTo>
                <a:cubicBezTo>
                  <a:pt x="3304456" y="463575"/>
                  <a:pt x="3302546" y="433016"/>
                  <a:pt x="3298180" y="390451"/>
                </a:cubicBezTo>
                <a:cubicBezTo>
                  <a:pt x="3302000" y="392088"/>
                  <a:pt x="3305820" y="392088"/>
                  <a:pt x="3309640" y="390451"/>
                </a:cubicBezTo>
                <a:cubicBezTo>
                  <a:pt x="3314005" y="388814"/>
                  <a:pt x="3316734" y="385812"/>
                  <a:pt x="3317826" y="381447"/>
                </a:cubicBezTo>
                <a:cubicBezTo>
                  <a:pt x="3319463" y="376535"/>
                  <a:pt x="3318917" y="371624"/>
                  <a:pt x="3316189" y="366713"/>
                </a:cubicBezTo>
                <a:cubicBezTo>
                  <a:pt x="3312914" y="360164"/>
                  <a:pt x="3306912" y="354162"/>
                  <a:pt x="3298180" y="348705"/>
                </a:cubicBezTo>
                <a:lnTo>
                  <a:pt x="3301455" y="293861"/>
                </a:lnTo>
                <a:lnTo>
                  <a:pt x="3298180" y="172715"/>
                </a:lnTo>
                <a:lnTo>
                  <a:pt x="3302274" y="148159"/>
                </a:lnTo>
                <a:lnTo>
                  <a:pt x="3292451" y="92497"/>
                </a:lnTo>
                <a:lnTo>
                  <a:pt x="3243337" y="91678"/>
                </a:lnTo>
                <a:cubicBezTo>
                  <a:pt x="3245520" y="79127"/>
                  <a:pt x="3246611" y="63575"/>
                  <a:pt x="3246611" y="45021"/>
                </a:cubicBezTo>
                <a:cubicBezTo>
                  <a:pt x="3246611" y="26467"/>
                  <a:pt x="3245793" y="12551"/>
                  <a:pt x="3244156" y="3274"/>
                </a:cubicBezTo>
                <a:close/>
                <a:moveTo>
                  <a:pt x="2128912" y="3274"/>
                </a:moveTo>
                <a:lnTo>
                  <a:pt x="2178025" y="4093"/>
                </a:lnTo>
                <a:cubicBezTo>
                  <a:pt x="2219499" y="5730"/>
                  <a:pt x="2250604" y="6549"/>
                  <a:pt x="2271341" y="6549"/>
                </a:cubicBezTo>
                <a:cubicBezTo>
                  <a:pt x="2305174" y="7094"/>
                  <a:pt x="2338735" y="6549"/>
                  <a:pt x="2372023" y="4912"/>
                </a:cubicBezTo>
                <a:lnTo>
                  <a:pt x="2393305" y="26194"/>
                </a:lnTo>
                <a:lnTo>
                  <a:pt x="2400672" y="4912"/>
                </a:lnTo>
                <a:cubicBezTo>
                  <a:pt x="2423046" y="21828"/>
                  <a:pt x="2439963" y="30832"/>
                  <a:pt x="2451423" y="31924"/>
                </a:cubicBezTo>
                <a:cubicBezTo>
                  <a:pt x="2464519" y="33015"/>
                  <a:pt x="2469976" y="23738"/>
                  <a:pt x="2467794" y="4093"/>
                </a:cubicBezTo>
                <a:cubicBezTo>
                  <a:pt x="2497262" y="5184"/>
                  <a:pt x="2521819" y="5730"/>
                  <a:pt x="2541464" y="5730"/>
                </a:cubicBezTo>
                <a:cubicBezTo>
                  <a:pt x="2554015" y="5730"/>
                  <a:pt x="2569021" y="5184"/>
                  <a:pt x="2586484" y="4093"/>
                </a:cubicBezTo>
                <a:lnTo>
                  <a:pt x="2610222" y="3274"/>
                </a:lnTo>
                <a:cubicBezTo>
                  <a:pt x="2606948" y="13643"/>
                  <a:pt x="2605856" y="25375"/>
                  <a:pt x="2606948" y="38472"/>
                </a:cubicBezTo>
                <a:cubicBezTo>
                  <a:pt x="2608039" y="54298"/>
                  <a:pt x="2611859" y="70669"/>
                  <a:pt x="2618408" y="87586"/>
                </a:cubicBezTo>
                <a:cubicBezTo>
                  <a:pt x="2609677" y="88131"/>
                  <a:pt x="2600672" y="88131"/>
                  <a:pt x="2591396" y="87586"/>
                </a:cubicBezTo>
                <a:cubicBezTo>
                  <a:pt x="2585939" y="87040"/>
                  <a:pt x="2578026" y="86221"/>
                  <a:pt x="2567657" y="85130"/>
                </a:cubicBezTo>
                <a:cubicBezTo>
                  <a:pt x="2549649" y="82401"/>
                  <a:pt x="2534642" y="81037"/>
                  <a:pt x="2522637" y="81037"/>
                </a:cubicBezTo>
                <a:cubicBezTo>
                  <a:pt x="2502992" y="81037"/>
                  <a:pt x="2480618" y="83493"/>
                  <a:pt x="2455515" y="88404"/>
                </a:cubicBezTo>
                <a:cubicBezTo>
                  <a:pt x="2441327" y="88950"/>
                  <a:pt x="2427684" y="88950"/>
                  <a:pt x="2414588" y="88404"/>
                </a:cubicBezTo>
                <a:cubicBezTo>
                  <a:pt x="2407494" y="87858"/>
                  <a:pt x="2397671" y="87040"/>
                  <a:pt x="2385120" y="85948"/>
                </a:cubicBezTo>
                <a:cubicBezTo>
                  <a:pt x="2373660" y="84857"/>
                  <a:pt x="2365474" y="84311"/>
                  <a:pt x="2360563" y="84311"/>
                </a:cubicBezTo>
                <a:cubicBezTo>
                  <a:pt x="2352377" y="84311"/>
                  <a:pt x="2345010" y="85676"/>
                  <a:pt x="2338462" y="88404"/>
                </a:cubicBezTo>
                <a:lnTo>
                  <a:pt x="2332732" y="72033"/>
                </a:lnTo>
                <a:lnTo>
                  <a:pt x="2325365" y="88404"/>
                </a:lnTo>
                <a:lnTo>
                  <a:pt x="2271341" y="92497"/>
                </a:lnTo>
                <a:cubicBezTo>
                  <a:pt x="2271886" y="97954"/>
                  <a:pt x="2271886" y="103957"/>
                  <a:pt x="2271341" y="110505"/>
                </a:cubicBezTo>
                <a:cubicBezTo>
                  <a:pt x="2271341" y="114325"/>
                  <a:pt x="2270795" y="120055"/>
                  <a:pt x="2269703" y="127695"/>
                </a:cubicBezTo>
                <a:cubicBezTo>
                  <a:pt x="2268612" y="138063"/>
                  <a:pt x="2268066" y="146249"/>
                  <a:pt x="2268066" y="152251"/>
                </a:cubicBezTo>
                <a:cubicBezTo>
                  <a:pt x="2267521" y="162620"/>
                  <a:pt x="2268612" y="172988"/>
                  <a:pt x="2271341" y="183356"/>
                </a:cubicBezTo>
                <a:lnTo>
                  <a:pt x="2262336" y="200546"/>
                </a:lnTo>
                <a:lnTo>
                  <a:pt x="2276252" y="214462"/>
                </a:lnTo>
                <a:lnTo>
                  <a:pt x="2274615" y="243930"/>
                </a:lnTo>
                <a:lnTo>
                  <a:pt x="2412951" y="243111"/>
                </a:lnTo>
                <a:lnTo>
                  <a:pt x="2430140" y="257026"/>
                </a:lnTo>
                <a:lnTo>
                  <a:pt x="2435051" y="243930"/>
                </a:lnTo>
                <a:cubicBezTo>
                  <a:pt x="2456880" y="243930"/>
                  <a:pt x="2476525" y="243657"/>
                  <a:pt x="2493987" y="243111"/>
                </a:cubicBezTo>
                <a:cubicBezTo>
                  <a:pt x="2513633" y="242565"/>
                  <a:pt x="2531368" y="241474"/>
                  <a:pt x="2547193" y="239837"/>
                </a:cubicBezTo>
                <a:cubicBezTo>
                  <a:pt x="2544465" y="251297"/>
                  <a:pt x="2542555" y="265758"/>
                  <a:pt x="2541464" y="283220"/>
                </a:cubicBezTo>
                <a:cubicBezTo>
                  <a:pt x="2540372" y="303411"/>
                  <a:pt x="2541191" y="318418"/>
                  <a:pt x="2543919" y="328241"/>
                </a:cubicBezTo>
                <a:cubicBezTo>
                  <a:pt x="2533551" y="328786"/>
                  <a:pt x="2522364" y="328786"/>
                  <a:pt x="2510359" y="328241"/>
                </a:cubicBezTo>
                <a:cubicBezTo>
                  <a:pt x="2502719" y="328241"/>
                  <a:pt x="2490713" y="328241"/>
                  <a:pt x="2474342" y="328241"/>
                </a:cubicBezTo>
                <a:cubicBezTo>
                  <a:pt x="2448148" y="327149"/>
                  <a:pt x="2426866" y="326876"/>
                  <a:pt x="2410495" y="327422"/>
                </a:cubicBezTo>
                <a:cubicBezTo>
                  <a:pt x="2382664" y="327422"/>
                  <a:pt x="2354015" y="328514"/>
                  <a:pt x="2324547" y="330696"/>
                </a:cubicBezTo>
                <a:cubicBezTo>
                  <a:pt x="2327275" y="327422"/>
                  <a:pt x="2328639" y="324421"/>
                  <a:pt x="2328639" y="321692"/>
                </a:cubicBezTo>
                <a:cubicBezTo>
                  <a:pt x="2328639" y="318964"/>
                  <a:pt x="2327275" y="317054"/>
                  <a:pt x="2324547" y="315962"/>
                </a:cubicBezTo>
                <a:cubicBezTo>
                  <a:pt x="2321818" y="315417"/>
                  <a:pt x="2318544" y="316235"/>
                  <a:pt x="2314724" y="318418"/>
                </a:cubicBezTo>
                <a:cubicBezTo>
                  <a:pt x="2309813" y="320601"/>
                  <a:pt x="2305174" y="324694"/>
                  <a:pt x="2300809" y="330696"/>
                </a:cubicBezTo>
                <a:cubicBezTo>
                  <a:pt x="2295352" y="330696"/>
                  <a:pt x="2291532" y="330423"/>
                  <a:pt x="2289349" y="329878"/>
                </a:cubicBezTo>
                <a:cubicBezTo>
                  <a:pt x="2287712" y="329878"/>
                  <a:pt x="2286075" y="329605"/>
                  <a:pt x="2284437" y="329059"/>
                </a:cubicBezTo>
                <a:cubicBezTo>
                  <a:pt x="2282800" y="328514"/>
                  <a:pt x="2281163" y="328241"/>
                  <a:pt x="2279526" y="328241"/>
                </a:cubicBezTo>
                <a:cubicBezTo>
                  <a:pt x="2276252" y="327695"/>
                  <a:pt x="2272159" y="327422"/>
                  <a:pt x="2267248" y="327422"/>
                </a:cubicBezTo>
                <a:lnTo>
                  <a:pt x="2267248" y="344612"/>
                </a:lnTo>
                <a:cubicBezTo>
                  <a:pt x="2270522" y="379537"/>
                  <a:pt x="2272978" y="416099"/>
                  <a:pt x="2274615" y="454298"/>
                </a:cubicBezTo>
                <a:cubicBezTo>
                  <a:pt x="2276252" y="500683"/>
                  <a:pt x="2276525" y="550342"/>
                  <a:pt x="2275433" y="603275"/>
                </a:cubicBezTo>
                <a:lnTo>
                  <a:pt x="2181300" y="602457"/>
                </a:lnTo>
                <a:cubicBezTo>
                  <a:pt x="2182391" y="593180"/>
                  <a:pt x="2183210" y="583084"/>
                  <a:pt x="2183755" y="572170"/>
                </a:cubicBezTo>
                <a:cubicBezTo>
                  <a:pt x="2183755" y="565076"/>
                  <a:pt x="2183755" y="553889"/>
                  <a:pt x="2183755" y="538609"/>
                </a:cubicBezTo>
                <a:lnTo>
                  <a:pt x="2183755" y="507504"/>
                </a:lnTo>
                <a:cubicBezTo>
                  <a:pt x="2194124" y="508050"/>
                  <a:pt x="2200399" y="502593"/>
                  <a:pt x="2202582" y="491133"/>
                </a:cubicBezTo>
                <a:cubicBezTo>
                  <a:pt x="2205311" y="478036"/>
                  <a:pt x="2199035" y="466304"/>
                  <a:pt x="2183755" y="455935"/>
                </a:cubicBezTo>
                <a:cubicBezTo>
                  <a:pt x="2184847" y="450478"/>
                  <a:pt x="2185120" y="442838"/>
                  <a:pt x="2184574" y="433016"/>
                </a:cubicBezTo>
                <a:cubicBezTo>
                  <a:pt x="2184574" y="427013"/>
                  <a:pt x="2184301" y="416372"/>
                  <a:pt x="2183755" y="401092"/>
                </a:cubicBezTo>
                <a:lnTo>
                  <a:pt x="2182937" y="348705"/>
                </a:lnTo>
                <a:lnTo>
                  <a:pt x="2186211" y="293861"/>
                </a:lnTo>
                <a:lnTo>
                  <a:pt x="2182937" y="172715"/>
                </a:lnTo>
                <a:lnTo>
                  <a:pt x="2187030" y="148159"/>
                </a:lnTo>
                <a:lnTo>
                  <a:pt x="2177207" y="92497"/>
                </a:lnTo>
                <a:lnTo>
                  <a:pt x="2128912" y="91678"/>
                </a:lnTo>
                <a:cubicBezTo>
                  <a:pt x="2130549" y="79127"/>
                  <a:pt x="2131368" y="63575"/>
                  <a:pt x="2131368" y="45021"/>
                </a:cubicBezTo>
                <a:cubicBezTo>
                  <a:pt x="2131368" y="26467"/>
                  <a:pt x="2130549" y="12551"/>
                  <a:pt x="2128912" y="3274"/>
                </a:cubicBezTo>
                <a:close/>
                <a:moveTo>
                  <a:pt x="6061770" y="1637"/>
                </a:moveTo>
                <a:cubicBezTo>
                  <a:pt x="6062315" y="7094"/>
                  <a:pt x="6062588" y="13916"/>
                  <a:pt x="6062588" y="22101"/>
                </a:cubicBezTo>
                <a:cubicBezTo>
                  <a:pt x="6062043" y="27013"/>
                  <a:pt x="6061496" y="34380"/>
                  <a:pt x="6060951" y="44202"/>
                </a:cubicBezTo>
                <a:lnTo>
                  <a:pt x="6060132" y="67940"/>
                </a:lnTo>
                <a:lnTo>
                  <a:pt x="6119887" y="166985"/>
                </a:lnTo>
                <a:lnTo>
                  <a:pt x="6123980" y="197272"/>
                </a:lnTo>
                <a:lnTo>
                  <a:pt x="6132984" y="184994"/>
                </a:lnTo>
                <a:cubicBezTo>
                  <a:pt x="6143898" y="194271"/>
                  <a:pt x="6154812" y="206003"/>
                  <a:pt x="6165726" y="220191"/>
                </a:cubicBezTo>
                <a:cubicBezTo>
                  <a:pt x="6171729" y="228377"/>
                  <a:pt x="6180186" y="240655"/>
                  <a:pt x="6191101" y="257026"/>
                </a:cubicBezTo>
                <a:cubicBezTo>
                  <a:pt x="6197650" y="266849"/>
                  <a:pt x="6202561" y="274216"/>
                  <a:pt x="6205835" y="279127"/>
                </a:cubicBezTo>
                <a:cubicBezTo>
                  <a:pt x="6210746" y="286221"/>
                  <a:pt x="6215658" y="292224"/>
                  <a:pt x="6220569" y="297136"/>
                </a:cubicBezTo>
                <a:cubicBezTo>
                  <a:pt x="6218386" y="317327"/>
                  <a:pt x="6219206" y="328241"/>
                  <a:pt x="6223025" y="329878"/>
                </a:cubicBezTo>
                <a:cubicBezTo>
                  <a:pt x="6225754" y="330969"/>
                  <a:pt x="6229573" y="327695"/>
                  <a:pt x="6234484" y="320055"/>
                </a:cubicBezTo>
                <a:lnTo>
                  <a:pt x="6240214" y="333152"/>
                </a:lnTo>
                <a:cubicBezTo>
                  <a:pt x="6248946" y="354434"/>
                  <a:pt x="6256859" y="371897"/>
                  <a:pt x="6263952" y="385540"/>
                </a:cubicBezTo>
                <a:cubicBezTo>
                  <a:pt x="6276504" y="409005"/>
                  <a:pt x="6292875" y="434380"/>
                  <a:pt x="6313066" y="461665"/>
                </a:cubicBezTo>
                <a:lnTo>
                  <a:pt x="6313066" y="330696"/>
                </a:lnTo>
                <a:cubicBezTo>
                  <a:pt x="6321252" y="319782"/>
                  <a:pt x="6325890" y="308868"/>
                  <a:pt x="6326981" y="297954"/>
                </a:cubicBezTo>
                <a:cubicBezTo>
                  <a:pt x="6328073" y="285403"/>
                  <a:pt x="6324252" y="275580"/>
                  <a:pt x="6315522" y="268486"/>
                </a:cubicBezTo>
                <a:lnTo>
                  <a:pt x="6317158" y="228377"/>
                </a:lnTo>
                <a:cubicBezTo>
                  <a:pt x="6320433" y="177081"/>
                  <a:pt x="6322343" y="138609"/>
                  <a:pt x="6322888" y="112961"/>
                </a:cubicBezTo>
                <a:cubicBezTo>
                  <a:pt x="6323980" y="70396"/>
                  <a:pt x="6323162" y="34380"/>
                  <a:pt x="6320433" y="4912"/>
                </a:cubicBezTo>
                <a:cubicBezTo>
                  <a:pt x="6336258" y="6549"/>
                  <a:pt x="6354539" y="6821"/>
                  <a:pt x="6375276" y="5730"/>
                </a:cubicBezTo>
                <a:cubicBezTo>
                  <a:pt x="6390556" y="4639"/>
                  <a:pt x="6405836" y="3274"/>
                  <a:pt x="6421115" y="1637"/>
                </a:cubicBezTo>
                <a:cubicBezTo>
                  <a:pt x="6421660" y="10369"/>
                  <a:pt x="6421660" y="20464"/>
                  <a:pt x="6421115" y="31924"/>
                </a:cubicBezTo>
                <a:cubicBezTo>
                  <a:pt x="6421115" y="38472"/>
                  <a:pt x="6420570" y="48295"/>
                  <a:pt x="6419478" y="61392"/>
                </a:cubicBezTo>
                <a:cubicBezTo>
                  <a:pt x="6418386" y="77217"/>
                  <a:pt x="6417841" y="88677"/>
                  <a:pt x="6417841" y="95771"/>
                </a:cubicBezTo>
                <a:cubicBezTo>
                  <a:pt x="6417841" y="108322"/>
                  <a:pt x="6418932" y="118963"/>
                  <a:pt x="6421115" y="127695"/>
                </a:cubicBezTo>
                <a:lnTo>
                  <a:pt x="6405562" y="148977"/>
                </a:lnTo>
                <a:lnTo>
                  <a:pt x="6417022" y="155526"/>
                </a:lnTo>
                <a:cubicBezTo>
                  <a:pt x="6417022" y="172988"/>
                  <a:pt x="6416749" y="191269"/>
                  <a:pt x="6416204" y="210369"/>
                </a:cubicBezTo>
                <a:cubicBezTo>
                  <a:pt x="6416204" y="222374"/>
                  <a:pt x="6415385" y="238473"/>
                  <a:pt x="6413748" y="258664"/>
                </a:cubicBezTo>
                <a:cubicBezTo>
                  <a:pt x="6412111" y="289223"/>
                  <a:pt x="6411292" y="312415"/>
                  <a:pt x="6411292" y="328241"/>
                </a:cubicBezTo>
                <a:cubicBezTo>
                  <a:pt x="6410200" y="356072"/>
                  <a:pt x="6410747" y="384994"/>
                  <a:pt x="6412930" y="415007"/>
                </a:cubicBezTo>
                <a:lnTo>
                  <a:pt x="6393284" y="466576"/>
                </a:lnTo>
                <a:lnTo>
                  <a:pt x="6413748" y="469851"/>
                </a:lnTo>
                <a:lnTo>
                  <a:pt x="6414566" y="574626"/>
                </a:lnTo>
                <a:lnTo>
                  <a:pt x="6394922" y="580356"/>
                </a:lnTo>
                <a:cubicBezTo>
                  <a:pt x="6384007" y="583630"/>
                  <a:pt x="6374730" y="586631"/>
                  <a:pt x="6367090" y="589360"/>
                </a:cubicBezTo>
                <a:cubicBezTo>
                  <a:pt x="6354539" y="593725"/>
                  <a:pt x="6340352" y="599728"/>
                  <a:pt x="6324526" y="607368"/>
                </a:cubicBezTo>
                <a:lnTo>
                  <a:pt x="6311428" y="594271"/>
                </a:lnTo>
                <a:cubicBezTo>
                  <a:pt x="6295603" y="579537"/>
                  <a:pt x="6283871" y="568350"/>
                  <a:pt x="6276231" y="560710"/>
                </a:cubicBezTo>
                <a:cubicBezTo>
                  <a:pt x="6263134" y="547068"/>
                  <a:pt x="6252220" y="535062"/>
                  <a:pt x="6243488" y="524694"/>
                </a:cubicBezTo>
                <a:lnTo>
                  <a:pt x="6152629" y="364257"/>
                </a:lnTo>
                <a:lnTo>
                  <a:pt x="6152629" y="326604"/>
                </a:lnTo>
                <a:lnTo>
                  <a:pt x="6137076" y="348705"/>
                </a:lnTo>
                <a:cubicBezTo>
                  <a:pt x="6130528" y="336153"/>
                  <a:pt x="6119614" y="317872"/>
                  <a:pt x="6104334" y="293861"/>
                </a:cubicBezTo>
                <a:cubicBezTo>
                  <a:pt x="6089600" y="270396"/>
                  <a:pt x="6073502" y="245294"/>
                  <a:pt x="6056040" y="218554"/>
                </a:cubicBezTo>
                <a:cubicBezTo>
                  <a:pt x="6054402" y="233288"/>
                  <a:pt x="6053584" y="250478"/>
                  <a:pt x="6053584" y="270123"/>
                </a:cubicBezTo>
                <a:cubicBezTo>
                  <a:pt x="6053584" y="282129"/>
                  <a:pt x="6053584" y="302320"/>
                  <a:pt x="6053584" y="330696"/>
                </a:cubicBezTo>
                <a:cubicBezTo>
                  <a:pt x="6053584" y="336699"/>
                  <a:pt x="6053310" y="343247"/>
                  <a:pt x="6052766" y="350342"/>
                </a:cubicBezTo>
                <a:cubicBezTo>
                  <a:pt x="6052220" y="354707"/>
                  <a:pt x="6051674" y="361529"/>
                  <a:pt x="6051128" y="370806"/>
                </a:cubicBezTo>
                <a:cubicBezTo>
                  <a:pt x="6048946" y="389905"/>
                  <a:pt x="6048128" y="404639"/>
                  <a:pt x="6048672" y="415007"/>
                </a:cubicBezTo>
                <a:cubicBezTo>
                  <a:pt x="6049218" y="431924"/>
                  <a:pt x="6052220" y="448568"/>
                  <a:pt x="6057676" y="464939"/>
                </a:cubicBezTo>
                <a:lnTo>
                  <a:pt x="6061770" y="603275"/>
                </a:lnTo>
                <a:cubicBezTo>
                  <a:pt x="6052492" y="600001"/>
                  <a:pt x="6036668" y="598637"/>
                  <a:pt x="6014294" y="599182"/>
                </a:cubicBezTo>
                <a:cubicBezTo>
                  <a:pt x="5991919" y="599728"/>
                  <a:pt x="5975548" y="601911"/>
                  <a:pt x="5965180" y="605731"/>
                </a:cubicBezTo>
                <a:lnTo>
                  <a:pt x="5965180" y="462484"/>
                </a:lnTo>
                <a:cubicBezTo>
                  <a:pt x="5970092" y="458118"/>
                  <a:pt x="5973911" y="453752"/>
                  <a:pt x="5976640" y="449387"/>
                </a:cubicBezTo>
                <a:cubicBezTo>
                  <a:pt x="5979914" y="444475"/>
                  <a:pt x="5981551" y="440110"/>
                  <a:pt x="5981551" y="436290"/>
                </a:cubicBezTo>
                <a:lnTo>
                  <a:pt x="5969273" y="394544"/>
                </a:lnTo>
                <a:lnTo>
                  <a:pt x="5965180" y="188268"/>
                </a:lnTo>
                <a:cubicBezTo>
                  <a:pt x="5967362" y="155526"/>
                  <a:pt x="5968728" y="123602"/>
                  <a:pt x="5969273" y="92497"/>
                </a:cubicBezTo>
                <a:cubicBezTo>
                  <a:pt x="5970364" y="55389"/>
                  <a:pt x="5970364" y="27013"/>
                  <a:pt x="5969273" y="7367"/>
                </a:cubicBezTo>
                <a:close/>
                <a:moveTo>
                  <a:pt x="1413570" y="1637"/>
                </a:moveTo>
                <a:cubicBezTo>
                  <a:pt x="1414116" y="7094"/>
                  <a:pt x="1414389" y="13916"/>
                  <a:pt x="1414389" y="22101"/>
                </a:cubicBezTo>
                <a:cubicBezTo>
                  <a:pt x="1413843" y="27013"/>
                  <a:pt x="1413297" y="34380"/>
                  <a:pt x="1412751" y="44202"/>
                </a:cubicBezTo>
                <a:lnTo>
                  <a:pt x="1411933" y="67940"/>
                </a:lnTo>
                <a:lnTo>
                  <a:pt x="1471687" y="166985"/>
                </a:lnTo>
                <a:lnTo>
                  <a:pt x="1475780" y="197272"/>
                </a:lnTo>
                <a:lnTo>
                  <a:pt x="1484784" y="184994"/>
                </a:lnTo>
                <a:cubicBezTo>
                  <a:pt x="1495698" y="194271"/>
                  <a:pt x="1506612" y="206003"/>
                  <a:pt x="1517526" y="220191"/>
                </a:cubicBezTo>
                <a:cubicBezTo>
                  <a:pt x="1523529" y="228377"/>
                  <a:pt x="1531987" y="240655"/>
                  <a:pt x="1542902" y="257026"/>
                </a:cubicBezTo>
                <a:cubicBezTo>
                  <a:pt x="1549450" y="266849"/>
                  <a:pt x="1554361" y="274216"/>
                  <a:pt x="1557636" y="279127"/>
                </a:cubicBezTo>
                <a:cubicBezTo>
                  <a:pt x="1562547" y="286221"/>
                  <a:pt x="1567458" y="292224"/>
                  <a:pt x="1572369" y="297136"/>
                </a:cubicBezTo>
                <a:cubicBezTo>
                  <a:pt x="1570187" y="317327"/>
                  <a:pt x="1571005" y="328241"/>
                  <a:pt x="1574825" y="329878"/>
                </a:cubicBezTo>
                <a:cubicBezTo>
                  <a:pt x="1577553" y="330969"/>
                  <a:pt x="1581374" y="327695"/>
                  <a:pt x="1586285" y="320055"/>
                </a:cubicBezTo>
                <a:lnTo>
                  <a:pt x="1592015" y="333152"/>
                </a:lnTo>
                <a:cubicBezTo>
                  <a:pt x="1600746" y="354434"/>
                  <a:pt x="1608659" y="371897"/>
                  <a:pt x="1615753" y="385540"/>
                </a:cubicBezTo>
                <a:cubicBezTo>
                  <a:pt x="1628304" y="409005"/>
                  <a:pt x="1644675" y="434380"/>
                  <a:pt x="1664866" y="461665"/>
                </a:cubicBezTo>
                <a:lnTo>
                  <a:pt x="1664866" y="330696"/>
                </a:lnTo>
                <a:cubicBezTo>
                  <a:pt x="1673052" y="319782"/>
                  <a:pt x="1677690" y="308868"/>
                  <a:pt x="1678782" y="297954"/>
                </a:cubicBezTo>
                <a:cubicBezTo>
                  <a:pt x="1679873" y="285403"/>
                  <a:pt x="1676053" y="275580"/>
                  <a:pt x="1667322" y="268486"/>
                </a:cubicBezTo>
                <a:lnTo>
                  <a:pt x="1668959" y="228377"/>
                </a:lnTo>
                <a:cubicBezTo>
                  <a:pt x="1672233" y="177081"/>
                  <a:pt x="1674143" y="138609"/>
                  <a:pt x="1674689" y="112961"/>
                </a:cubicBezTo>
                <a:cubicBezTo>
                  <a:pt x="1675780" y="70396"/>
                  <a:pt x="1674961" y="34380"/>
                  <a:pt x="1672233" y="4912"/>
                </a:cubicBezTo>
                <a:cubicBezTo>
                  <a:pt x="1688058" y="6549"/>
                  <a:pt x="1706339" y="6821"/>
                  <a:pt x="1727076" y="5730"/>
                </a:cubicBezTo>
                <a:cubicBezTo>
                  <a:pt x="1742356" y="4639"/>
                  <a:pt x="1757635" y="3274"/>
                  <a:pt x="1772915" y="1637"/>
                </a:cubicBezTo>
                <a:cubicBezTo>
                  <a:pt x="1773461" y="10369"/>
                  <a:pt x="1773461" y="20464"/>
                  <a:pt x="1772915" y="31924"/>
                </a:cubicBezTo>
                <a:cubicBezTo>
                  <a:pt x="1772915" y="38472"/>
                  <a:pt x="1772370" y="48295"/>
                  <a:pt x="1771278" y="61392"/>
                </a:cubicBezTo>
                <a:cubicBezTo>
                  <a:pt x="1770187" y="77217"/>
                  <a:pt x="1769641" y="88677"/>
                  <a:pt x="1769641" y="95771"/>
                </a:cubicBezTo>
                <a:cubicBezTo>
                  <a:pt x="1769641" y="108322"/>
                  <a:pt x="1770732" y="118963"/>
                  <a:pt x="1772915" y="127695"/>
                </a:cubicBezTo>
                <a:lnTo>
                  <a:pt x="1757363" y="148977"/>
                </a:lnTo>
                <a:lnTo>
                  <a:pt x="1768823" y="155526"/>
                </a:lnTo>
                <a:cubicBezTo>
                  <a:pt x="1768823" y="172988"/>
                  <a:pt x="1768550" y="191269"/>
                  <a:pt x="1768004" y="210369"/>
                </a:cubicBezTo>
                <a:cubicBezTo>
                  <a:pt x="1768004" y="222374"/>
                  <a:pt x="1767185" y="238473"/>
                  <a:pt x="1765548" y="258664"/>
                </a:cubicBezTo>
                <a:cubicBezTo>
                  <a:pt x="1763911" y="289223"/>
                  <a:pt x="1763093" y="312415"/>
                  <a:pt x="1763093" y="328241"/>
                </a:cubicBezTo>
                <a:cubicBezTo>
                  <a:pt x="1762001" y="356072"/>
                  <a:pt x="1762547" y="384994"/>
                  <a:pt x="1764730" y="415007"/>
                </a:cubicBezTo>
                <a:lnTo>
                  <a:pt x="1745084" y="466576"/>
                </a:lnTo>
                <a:lnTo>
                  <a:pt x="1765548" y="469851"/>
                </a:lnTo>
                <a:lnTo>
                  <a:pt x="1766367" y="574626"/>
                </a:lnTo>
                <a:lnTo>
                  <a:pt x="1746722" y="580356"/>
                </a:lnTo>
                <a:cubicBezTo>
                  <a:pt x="1735807" y="583630"/>
                  <a:pt x="1726531" y="586631"/>
                  <a:pt x="1718891" y="589360"/>
                </a:cubicBezTo>
                <a:cubicBezTo>
                  <a:pt x="1706339" y="593725"/>
                  <a:pt x="1692151" y="599728"/>
                  <a:pt x="1676326" y="607368"/>
                </a:cubicBezTo>
                <a:lnTo>
                  <a:pt x="1663229" y="594271"/>
                </a:lnTo>
                <a:cubicBezTo>
                  <a:pt x="1647403" y="579537"/>
                  <a:pt x="1635671" y="568350"/>
                  <a:pt x="1628031" y="560710"/>
                </a:cubicBezTo>
                <a:cubicBezTo>
                  <a:pt x="1614934" y="547068"/>
                  <a:pt x="1604020" y="535062"/>
                  <a:pt x="1595289" y="524694"/>
                </a:cubicBezTo>
                <a:lnTo>
                  <a:pt x="1504430" y="364257"/>
                </a:lnTo>
                <a:lnTo>
                  <a:pt x="1504430" y="326604"/>
                </a:lnTo>
                <a:lnTo>
                  <a:pt x="1488877" y="348705"/>
                </a:lnTo>
                <a:cubicBezTo>
                  <a:pt x="1482328" y="336153"/>
                  <a:pt x="1471414" y="317872"/>
                  <a:pt x="1456135" y="293861"/>
                </a:cubicBezTo>
                <a:cubicBezTo>
                  <a:pt x="1441401" y="270396"/>
                  <a:pt x="1425302" y="245294"/>
                  <a:pt x="1407840" y="218554"/>
                </a:cubicBezTo>
                <a:cubicBezTo>
                  <a:pt x="1406203" y="233288"/>
                  <a:pt x="1405384" y="250478"/>
                  <a:pt x="1405384" y="270123"/>
                </a:cubicBezTo>
                <a:cubicBezTo>
                  <a:pt x="1405384" y="282129"/>
                  <a:pt x="1405384" y="302320"/>
                  <a:pt x="1405384" y="330696"/>
                </a:cubicBezTo>
                <a:cubicBezTo>
                  <a:pt x="1405384" y="336699"/>
                  <a:pt x="1405112" y="343247"/>
                  <a:pt x="1404566" y="350342"/>
                </a:cubicBezTo>
                <a:cubicBezTo>
                  <a:pt x="1404020" y="354707"/>
                  <a:pt x="1403474" y="361529"/>
                  <a:pt x="1402928" y="370806"/>
                </a:cubicBezTo>
                <a:cubicBezTo>
                  <a:pt x="1400746" y="389905"/>
                  <a:pt x="1399927" y="404639"/>
                  <a:pt x="1400473" y="415007"/>
                </a:cubicBezTo>
                <a:cubicBezTo>
                  <a:pt x="1401019" y="431924"/>
                  <a:pt x="1404020" y="448568"/>
                  <a:pt x="1409477" y="464939"/>
                </a:cubicBezTo>
                <a:lnTo>
                  <a:pt x="1413570" y="603275"/>
                </a:lnTo>
                <a:cubicBezTo>
                  <a:pt x="1404293" y="600001"/>
                  <a:pt x="1388467" y="598637"/>
                  <a:pt x="1366094" y="599182"/>
                </a:cubicBezTo>
                <a:cubicBezTo>
                  <a:pt x="1343720" y="599728"/>
                  <a:pt x="1327349" y="601911"/>
                  <a:pt x="1316980" y="605731"/>
                </a:cubicBezTo>
                <a:lnTo>
                  <a:pt x="1316980" y="462484"/>
                </a:lnTo>
                <a:cubicBezTo>
                  <a:pt x="1321892" y="458118"/>
                  <a:pt x="1325712" y="453752"/>
                  <a:pt x="1328440" y="449387"/>
                </a:cubicBezTo>
                <a:cubicBezTo>
                  <a:pt x="1331714" y="444475"/>
                  <a:pt x="1333351" y="440110"/>
                  <a:pt x="1333351" y="436290"/>
                </a:cubicBezTo>
                <a:lnTo>
                  <a:pt x="1321073" y="394544"/>
                </a:lnTo>
                <a:lnTo>
                  <a:pt x="1316980" y="188268"/>
                </a:lnTo>
                <a:cubicBezTo>
                  <a:pt x="1319163" y="155526"/>
                  <a:pt x="1320527" y="123602"/>
                  <a:pt x="1321073" y="92497"/>
                </a:cubicBezTo>
                <a:cubicBezTo>
                  <a:pt x="1322165" y="55389"/>
                  <a:pt x="1322165" y="27013"/>
                  <a:pt x="1321073" y="7367"/>
                </a:cubicBezTo>
                <a:close/>
                <a:moveTo>
                  <a:pt x="502593" y="1637"/>
                </a:moveTo>
                <a:cubicBezTo>
                  <a:pt x="500956" y="9823"/>
                  <a:pt x="500137" y="20191"/>
                  <a:pt x="500137" y="32742"/>
                </a:cubicBezTo>
                <a:cubicBezTo>
                  <a:pt x="500137" y="39837"/>
                  <a:pt x="500683" y="51569"/>
                  <a:pt x="501774" y="67940"/>
                </a:cubicBezTo>
                <a:lnTo>
                  <a:pt x="502593" y="88404"/>
                </a:lnTo>
                <a:lnTo>
                  <a:pt x="455935" y="85948"/>
                </a:lnTo>
                <a:cubicBezTo>
                  <a:pt x="435744" y="84857"/>
                  <a:pt x="419100" y="84311"/>
                  <a:pt x="406003" y="84311"/>
                </a:cubicBezTo>
                <a:cubicBezTo>
                  <a:pt x="384175" y="84311"/>
                  <a:pt x="360437" y="85403"/>
                  <a:pt x="334789" y="87586"/>
                </a:cubicBezTo>
                <a:lnTo>
                  <a:pt x="319237" y="87586"/>
                </a:lnTo>
                <a:cubicBezTo>
                  <a:pt x="287586" y="87586"/>
                  <a:pt x="263029" y="88950"/>
                  <a:pt x="245567" y="91678"/>
                </a:cubicBezTo>
                <a:cubicBezTo>
                  <a:pt x="215553" y="97135"/>
                  <a:pt x="187722" y="107504"/>
                  <a:pt x="162074" y="122783"/>
                </a:cubicBezTo>
                <a:cubicBezTo>
                  <a:pt x="161528" y="116781"/>
                  <a:pt x="159618" y="112415"/>
                  <a:pt x="156344" y="109687"/>
                </a:cubicBezTo>
                <a:cubicBezTo>
                  <a:pt x="153616" y="107504"/>
                  <a:pt x="150614" y="107231"/>
                  <a:pt x="147340" y="108868"/>
                </a:cubicBezTo>
                <a:cubicBezTo>
                  <a:pt x="144066" y="109959"/>
                  <a:pt x="142429" y="112688"/>
                  <a:pt x="142429" y="117054"/>
                </a:cubicBezTo>
                <a:cubicBezTo>
                  <a:pt x="142429" y="121965"/>
                  <a:pt x="144884" y="127695"/>
                  <a:pt x="149796" y="134243"/>
                </a:cubicBezTo>
                <a:cubicBezTo>
                  <a:pt x="131242" y="145703"/>
                  <a:pt x="115144" y="169714"/>
                  <a:pt x="101501" y="206276"/>
                </a:cubicBezTo>
                <a:cubicBezTo>
                  <a:pt x="89495" y="239018"/>
                  <a:pt x="83766" y="266849"/>
                  <a:pt x="84311" y="289769"/>
                </a:cubicBezTo>
                <a:cubicBezTo>
                  <a:pt x="70123" y="296863"/>
                  <a:pt x="64120" y="308050"/>
                  <a:pt x="66303" y="323329"/>
                </a:cubicBezTo>
                <a:cubicBezTo>
                  <a:pt x="68486" y="337518"/>
                  <a:pt x="74761" y="344066"/>
                  <a:pt x="85130" y="342975"/>
                </a:cubicBezTo>
                <a:cubicBezTo>
                  <a:pt x="87859" y="362620"/>
                  <a:pt x="92770" y="383357"/>
                  <a:pt x="99864" y="405185"/>
                </a:cubicBezTo>
                <a:cubicBezTo>
                  <a:pt x="109141" y="433016"/>
                  <a:pt x="119509" y="454571"/>
                  <a:pt x="130969" y="469851"/>
                </a:cubicBezTo>
                <a:cubicBezTo>
                  <a:pt x="147340" y="490042"/>
                  <a:pt x="167804" y="504776"/>
                  <a:pt x="192361" y="514053"/>
                </a:cubicBezTo>
                <a:cubicBezTo>
                  <a:pt x="215826" y="523330"/>
                  <a:pt x="243657" y="527695"/>
                  <a:pt x="275853" y="527149"/>
                </a:cubicBezTo>
                <a:cubicBezTo>
                  <a:pt x="287313" y="528241"/>
                  <a:pt x="300137" y="528514"/>
                  <a:pt x="314325" y="527968"/>
                </a:cubicBezTo>
                <a:cubicBezTo>
                  <a:pt x="323056" y="527968"/>
                  <a:pt x="335335" y="527422"/>
                  <a:pt x="351160" y="526331"/>
                </a:cubicBezTo>
                <a:cubicBezTo>
                  <a:pt x="366986" y="524694"/>
                  <a:pt x="378172" y="523875"/>
                  <a:pt x="384721" y="523875"/>
                </a:cubicBezTo>
                <a:cubicBezTo>
                  <a:pt x="397272" y="523330"/>
                  <a:pt x="408459" y="523602"/>
                  <a:pt x="418282" y="524694"/>
                </a:cubicBezTo>
                <a:lnTo>
                  <a:pt x="427286" y="524694"/>
                </a:lnTo>
                <a:cubicBezTo>
                  <a:pt x="429469" y="505594"/>
                  <a:pt x="430560" y="487313"/>
                  <a:pt x="430560" y="469851"/>
                </a:cubicBezTo>
                <a:cubicBezTo>
                  <a:pt x="431106" y="450205"/>
                  <a:pt x="430560" y="434107"/>
                  <a:pt x="428923" y="421556"/>
                </a:cubicBezTo>
                <a:lnTo>
                  <a:pt x="427286" y="409278"/>
                </a:lnTo>
                <a:cubicBezTo>
                  <a:pt x="426194" y="398909"/>
                  <a:pt x="425649" y="390724"/>
                  <a:pt x="425649" y="384721"/>
                </a:cubicBezTo>
                <a:cubicBezTo>
                  <a:pt x="425103" y="374898"/>
                  <a:pt x="425649" y="365621"/>
                  <a:pt x="427286" y="356890"/>
                </a:cubicBezTo>
                <a:cubicBezTo>
                  <a:pt x="416918" y="357436"/>
                  <a:pt x="405185" y="357709"/>
                  <a:pt x="392088" y="357709"/>
                </a:cubicBezTo>
                <a:cubicBezTo>
                  <a:pt x="383357" y="357709"/>
                  <a:pt x="370806" y="357436"/>
                  <a:pt x="354435" y="356890"/>
                </a:cubicBezTo>
                <a:cubicBezTo>
                  <a:pt x="336426" y="355799"/>
                  <a:pt x="323329" y="355253"/>
                  <a:pt x="315144" y="355253"/>
                </a:cubicBezTo>
                <a:cubicBezTo>
                  <a:pt x="299864" y="355253"/>
                  <a:pt x="286767" y="355799"/>
                  <a:pt x="275853" y="356890"/>
                </a:cubicBezTo>
                <a:cubicBezTo>
                  <a:pt x="275853" y="341065"/>
                  <a:pt x="275853" y="326876"/>
                  <a:pt x="275853" y="314325"/>
                </a:cubicBezTo>
                <a:cubicBezTo>
                  <a:pt x="275307" y="296863"/>
                  <a:pt x="273943" y="281310"/>
                  <a:pt x="271760" y="267668"/>
                </a:cubicBezTo>
                <a:lnTo>
                  <a:pt x="377354" y="268486"/>
                </a:lnTo>
                <a:lnTo>
                  <a:pt x="389632" y="284857"/>
                </a:lnTo>
                <a:lnTo>
                  <a:pt x="419919" y="268486"/>
                </a:lnTo>
                <a:lnTo>
                  <a:pt x="435471" y="270123"/>
                </a:lnTo>
                <a:cubicBezTo>
                  <a:pt x="457300" y="273398"/>
                  <a:pt x="473398" y="275035"/>
                  <a:pt x="483766" y="275035"/>
                </a:cubicBezTo>
                <a:cubicBezTo>
                  <a:pt x="500683" y="275580"/>
                  <a:pt x="514053" y="273670"/>
                  <a:pt x="523875" y="269305"/>
                </a:cubicBezTo>
                <a:cubicBezTo>
                  <a:pt x="524967" y="276945"/>
                  <a:pt x="525512" y="284857"/>
                  <a:pt x="525512" y="293043"/>
                </a:cubicBezTo>
                <a:cubicBezTo>
                  <a:pt x="525512" y="298500"/>
                  <a:pt x="525512" y="306958"/>
                  <a:pt x="525512" y="318418"/>
                </a:cubicBezTo>
                <a:cubicBezTo>
                  <a:pt x="525512" y="330969"/>
                  <a:pt x="525512" y="341338"/>
                  <a:pt x="525512" y="349523"/>
                </a:cubicBezTo>
                <a:cubicBezTo>
                  <a:pt x="525512" y="364257"/>
                  <a:pt x="526058" y="379537"/>
                  <a:pt x="527149" y="395362"/>
                </a:cubicBezTo>
                <a:cubicBezTo>
                  <a:pt x="519510" y="394271"/>
                  <a:pt x="513234" y="395908"/>
                  <a:pt x="508323" y="400274"/>
                </a:cubicBezTo>
                <a:cubicBezTo>
                  <a:pt x="503957" y="404093"/>
                  <a:pt x="501501" y="409005"/>
                  <a:pt x="500956" y="415007"/>
                </a:cubicBezTo>
                <a:cubicBezTo>
                  <a:pt x="500410" y="420465"/>
                  <a:pt x="501774" y="424830"/>
                  <a:pt x="505048" y="428104"/>
                </a:cubicBezTo>
                <a:cubicBezTo>
                  <a:pt x="509414" y="432470"/>
                  <a:pt x="515690" y="434107"/>
                  <a:pt x="523875" y="433016"/>
                </a:cubicBezTo>
                <a:cubicBezTo>
                  <a:pt x="523875" y="443384"/>
                  <a:pt x="523875" y="454025"/>
                  <a:pt x="523875" y="464939"/>
                </a:cubicBezTo>
                <a:cubicBezTo>
                  <a:pt x="523875" y="471488"/>
                  <a:pt x="523602" y="480765"/>
                  <a:pt x="523057" y="492770"/>
                </a:cubicBezTo>
                <a:lnTo>
                  <a:pt x="523057" y="518964"/>
                </a:lnTo>
                <a:lnTo>
                  <a:pt x="528787" y="516508"/>
                </a:lnTo>
                <a:cubicBezTo>
                  <a:pt x="524967" y="528514"/>
                  <a:pt x="522238" y="544612"/>
                  <a:pt x="520601" y="564803"/>
                </a:cubicBezTo>
                <a:cubicBezTo>
                  <a:pt x="519510" y="580628"/>
                  <a:pt x="519237" y="593452"/>
                  <a:pt x="519783" y="603275"/>
                </a:cubicBezTo>
                <a:cubicBezTo>
                  <a:pt x="505048" y="603821"/>
                  <a:pt x="490042" y="604094"/>
                  <a:pt x="474762" y="604094"/>
                </a:cubicBezTo>
                <a:cubicBezTo>
                  <a:pt x="465485" y="604094"/>
                  <a:pt x="451024" y="603821"/>
                  <a:pt x="431379" y="603275"/>
                </a:cubicBezTo>
                <a:cubicBezTo>
                  <a:pt x="409005" y="602729"/>
                  <a:pt x="390997" y="602457"/>
                  <a:pt x="377354" y="602457"/>
                </a:cubicBezTo>
                <a:cubicBezTo>
                  <a:pt x="353889" y="602457"/>
                  <a:pt x="329878" y="603002"/>
                  <a:pt x="305321" y="604094"/>
                </a:cubicBezTo>
                <a:lnTo>
                  <a:pt x="293861" y="590997"/>
                </a:lnTo>
                <a:lnTo>
                  <a:pt x="271760" y="603275"/>
                </a:lnTo>
                <a:cubicBezTo>
                  <a:pt x="239018" y="606549"/>
                  <a:pt x="209550" y="605458"/>
                  <a:pt x="183357" y="600001"/>
                </a:cubicBezTo>
                <a:cubicBezTo>
                  <a:pt x="168623" y="596727"/>
                  <a:pt x="151160" y="590451"/>
                  <a:pt x="130969" y="581174"/>
                </a:cubicBezTo>
                <a:lnTo>
                  <a:pt x="114598" y="573807"/>
                </a:lnTo>
                <a:cubicBezTo>
                  <a:pt x="102047" y="568350"/>
                  <a:pt x="90860" y="560164"/>
                  <a:pt x="81037" y="549250"/>
                </a:cubicBezTo>
                <a:cubicBezTo>
                  <a:pt x="72852" y="539973"/>
                  <a:pt x="65485" y="528787"/>
                  <a:pt x="58936" y="515690"/>
                </a:cubicBezTo>
                <a:cubicBezTo>
                  <a:pt x="36563" y="477490"/>
                  <a:pt x="22101" y="447477"/>
                  <a:pt x="15553" y="425649"/>
                </a:cubicBezTo>
                <a:cubicBezTo>
                  <a:pt x="5184" y="392907"/>
                  <a:pt x="0" y="351979"/>
                  <a:pt x="0" y="302866"/>
                </a:cubicBezTo>
                <a:lnTo>
                  <a:pt x="23738" y="288131"/>
                </a:lnTo>
                <a:lnTo>
                  <a:pt x="4093" y="285676"/>
                </a:lnTo>
                <a:cubicBezTo>
                  <a:pt x="9005" y="246385"/>
                  <a:pt x="16644" y="211733"/>
                  <a:pt x="27013" y="181719"/>
                </a:cubicBezTo>
                <a:cubicBezTo>
                  <a:pt x="39018" y="148431"/>
                  <a:pt x="54843" y="118963"/>
                  <a:pt x="74489" y="93315"/>
                </a:cubicBezTo>
                <a:lnTo>
                  <a:pt x="78582" y="88404"/>
                </a:lnTo>
                <a:cubicBezTo>
                  <a:pt x="97135" y="69850"/>
                  <a:pt x="112142" y="56753"/>
                  <a:pt x="123602" y="49114"/>
                </a:cubicBezTo>
                <a:cubicBezTo>
                  <a:pt x="142702" y="36562"/>
                  <a:pt x="164803" y="28922"/>
                  <a:pt x="189905" y="26194"/>
                </a:cubicBezTo>
                <a:cubicBezTo>
                  <a:pt x="196999" y="25103"/>
                  <a:pt x="203820" y="23738"/>
                  <a:pt x="210369" y="22101"/>
                </a:cubicBezTo>
                <a:cubicBezTo>
                  <a:pt x="214189" y="21010"/>
                  <a:pt x="219919" y="19373"/>
                  <a:pt x="227559" y="17190"/>
                </a:cubicBezTo>
                <a:cubicBezTo>
                  <a:pt x="238472" y="13370"/>
                  <a:pt x="247477" y="10914"/>
                  <a:pt x="254571" y="9823"/>
                </a:cubicBezTo>
                <a:cubicBezTo>
                  <a:pt x="266576" y="7640"/>
                  <a:pt x="280765" y="6821"/>
                  <a:pt x="297136" y="7367"/>
                </a:cubicBezTo>
                <a:lnTo>
                  <a:pt x="310232" y="17190"/>
                </a:lnTo>
                <a:lnTo>
                  <a:pt x="315144" y="5730"/>
                </a:lnTo>
                <a:cubicBezTo>
                  <a:pt x="338609" y="6821"/>
                  <a:pt x="370533" y="6821"/>
                  <a:pt x="410915" y="5730"/>
                </a:cubicBezTo>
                <a:cubicBezTo>
                  <a:pt x="442565" y="4639"/>
                  <a:pt x="473125" y="3274"/>
                  <a:pt x="502593" y="1637"/>
                </a:cubicBezTo>
                <a:close/>
                <a:moveTo>
                  <a:pt x="5082481" y="819"/>
                </a:moveTo>
                <a:lnTo>
                  <a:pt x="5092303" y="10641"/>
                </a:lnTo>
                <a:cubicBezTo>
                  <a:pt x="5103763" y="22101"/>
                  <a:pt x="5112221" y="30560"/>
                  <a:pt x="5117679" y="36017"/>
                </a:cubicBezTo>
                <a:cubicBezTo>
                  <a:pt x="5127501" y="45839"/>
                  <a:pt x="5134596" y="52388"/>
                  <a:pt x="5138961" y="55662"/>
                </a:cubicBezTo>
                <a:cubicBezTo>
                  <a:pt x="5129138" y="64939"/>
                  <a:pt x="5119316" y="75307"/>
                  <a:pt x="5109493" y="86767"/>
                </a:cubicBezTo>
                <a:cubicBezTo>
                  <a:pt x="5104036" y="93861"/>
                  <a:pt x="5095850" y="103957"/>
                  <a:pt x="5084936" y="117054"/>
                </a:cubicBezTo>
                <a:cubicBezTo>
                  <a:pt x="5077842" y="126330"/>
                  <a:pt x="5072385" y="133152"/>
                  <a:pt x="5068565" y="137517"/>
                </a:cubicBezTo>
                <a:cubicBezTo>
                  <a:pt x="5062563" y="145157"/>
                  <a:pt x="5057378" y="151433"/>
                  <a:pt x="5053013" y="156344"/>
                </a:cubicBezTo>
                <a:lnTo>
                  <a:pt x="5031730" y="163711"/>
                </a:lnTo>
                <a:lnTo>
                  <a:pt x="5044827" y="176808"/>
                </a:lnTo>
                <a:cubicBezTo>
                  <a:pt x="5037733" y="187176"/>
                  <a:pt x="5029275" y="198090"/>
                  <a:pt x="5019452" y="209550"/>
                </a:cubicBezTo>
                <a:cubicBezTo>
                  <a:pt x="5013449" y="217190"/>
                  <a:pt x="5004718" y="227558"/>
                  <a:pt x="4993258" y="240655"/>
                </a:cubicBezTo>
                <a:cubicBezTo>
                  <a:pt x="4975795" y="260846"/>
                  <a:pt x="4962972" y="276126"/>
                  <a:pt x="4954786" y="286494"/>
                </a:cubicBezTo>
                <a:cubicBezTo>
                  <a:pt x="4941143" y="304503"/>
                  <a:pt x="4929956" y="322511"/>
                  <a:pt x="4921225" y="340519"/>
                </a:cubicBezTo>
                <a:cubicBezTo>
                  <a:pt x="4911403" y="339973"/>
                  <a:pt x="4902125" y="342156"/>
                  <a:pt x="4893395" y="347067"/>
                </a:cubicBezTo>
                <a:cubicBezTo>
                  <a:pt x="4885754" y="351433"/>
                  <a:pt x="4879752" y="356890"/>
                  <a:pt x="4875386" y="363439"/>
                </a:cubicBezTo>
                <a:cubicBezTo>
                  <a:pt x="4871566" y="369987"/>
                  <a:pt x="4871020" y="375171"/>
                  <a:pt x="4873749" y="378991"/>
                </a:cubicBezTo>
                <a:cubicBezTo>
                  <a:pt x="4876478" y="383902"/>
                  <a:pt x="4883026" y="385812"/>
                  <a:pt x="4893395" y="384721"/>
                </a:cubicBezTo>
                <a:cubicBezTo>
                  <a:pt x="4886300" y="393452"/>
                  <a:pt x="4878387" y="403275"/>
                  <a:pt x="4869656" y="414189"/>
                </a:cubicBezTo>
                <a:cubicBezTo>
                  <a:pt x="4864745" y="420737"/>
                  <a:pt x="4856832" y="430287"/>
                  <a:pt x="4845918" y="442838"/>
                </a:cubicBezTo>
                <a:cubicBezTo>
                  <a:pt x="4832822" y="457572"/>
                  <a:pt x="4823272" y="468759"/>
                  <a:pt x="4817269" y="476399"/>
                </a:cubicBezTo>
                <a:cubicBezTo>
                  <a:pt x="4806900" y="488950"/>
                  <a:pt x="4798442" y="500956"/>
                  <a:pt x="4791894" y="512416"/>
                </a:cubicBezTo>
                <a:lnTo>
                  <a:pt x="4872112" y="518964"/>
                </a:lnTo>
                <a:lnTo>
                  <a:pt x="4893395" y="532879"/>
                </a:lnTo>
                <a:lnTo>
                  <a:pt x="4909766" y="516508"/>
                </a:lnTo>
                <a:cubicBezTo>
                  <a:pt x="4923954" y="519237"/>
                  <a:pt x="4937597" y="520601"/>
                  <a:pt x="4950693" y="520601"/>
                </a:cubicBezTo>
                <a:cubicBezTo>
                  <a:pt x="4959424" y="520601"/>
                  <a:pt x="4975795" y="519510"/>
                  <a:pt x="4999807" y="517327"/>
                </a:cubicBezTo>
                <a:lnTo>
                  <a:pt x="5030912" y="514871"/>
                </a:lnTo>
                <a:cubicBezTo>
                  <a:pt x="5054923" y="518145"/>
                  <a:pt x="5074295" y="520328"/>
                  <a:pt x="5089029" y="521420"/>
                </a:cubicBezTo>
                <a:cubicBezTo>
                  <a:pt x="5108129" y="522511"/>
                  <a:pt x="5129411" y="521965"/>
                  <a:pt x="5152876" y="519782"/>
                </a:cubicBezTo>
                <a:cubicBezTo>
                  <a:pt x="5152331" y="526331"/>
                  <a:pt x="5151512" y="533152"/>
                  <a:pt x="5150421" y="540246"/>
                </a:cubicBezTo>
                <a:cubicBezTo>
                  <a:pt x="5149875" y="544612"/>
                  <a:pt x="5148784" y="550888"/>
                  <a:pt x="5147147" y="559073"/>
                </a:cubicBezTo>
                <a:cubicBezTo>
                  <a:pt x="5145509" y="568896"/>
                  <a:pt x="5144418" y="575990"/>
                  <a:pt x="5143872" y="580356"/>
                </a:cubicBezTo>
                <a:cubicBezTo>
                  <a:pt x="5142781" y="588541"/>
                  <a:pt x="5142781" y="596454"/>
                  <a:pt x="5143872" y="604094"/>
                </a:cubicBezTo>
                <a:cubicBezTo>
                  <a:pt x="5136233" y="604639"/>
                  <a:pt x="5127229" y="604639"/>
                  <a:pt x="5116860" y="604094"/>
                </a:cubicBezTo>
                <a:cubicBezTo>
                  <a:pt x="5110312" y="603548"/>
                  <a:pt x="5100489" y="603002"/>
                  <a:pt x="5087392" y="602457"/>
                </a:cubicBezTo>
                <a:cubicBezTo>
                  <a:pt x="5071567" y="600819"/>
                  <a:pt x="5060107" y="600001"/>
                  <a:pt x="5053013" y="600001"/>
                </a:cubicBezTo>
                <a:cubicBezTo>
                  <a:pt x="5041007" y="600001"/>
                  <a:pt x="5031184" y="600819"/>
                  <a:pt x="5023545" y="602457"/>
                </a:cubicBezTo>
                <a:cubicBezTo>
                  <a:pt x="5023545" y="594271"/>
                  <a:pt x="5015905" y="589905"/>
                  <a:pt x="5000625" y="589360"/>
                </a:cubicBezTo>
                <a:cubicBezTo>
                  <a:pt x="4984799" y="588814"/>
                  <a:pt x="4974158" y="593725"/>
                  <a:pt x="4968702" y="604094"/>
                </a:cubicBezTo>
                <a:cubicBezTo>
                  <a:pt x="4955059" y="604639"/>
                  <a:pt x="4939506" y="604639"/>
                  <a:pt x="4922044" y="604094"/>
                </a:cubicBezTo>
                <a:cubicBezTo>
                  <a:pt x="4911675" y="604094"/>
                  <a:pt x="4895577" y="603821"/>
                  <a:pt x="4873749" y="603275"/>
                </a:cubicBezTo>
                <a:cubicBezTo>
                  <a:pt x="4847010" y="602184"/>
                  <a:pt x="4826818" y="601638"/>
                  <a:pt x="4813176" y="601638"/>
                </a:cubicBezTo>
                <a:cubicBezTo>
                  <a:pt x="4790257" y="601638"/>
                  <a:pt x="4769520" y="602457"/>
                  <a:pt x="4750966" y="604094"/>
                </a:cubicBezTo>
                <a:lnTo>
                  <a:pt x="4696123" y="607368"/>
                </a:lnTo>
                <a:lnTo>
                  <a:pt x="4690393" y="593452"/>
                </a:lnTo>
                <a:cubicBezTo>
                  <a:pt x="4683845" y="578173"/>
                  <a:pt x="4678661" y="566713"/>
                  <a:pt x="4674840" y="559073"/>
                </a:cubicBezTo>
                <a:cubicBezTo>
                  <a:pt x="4668838" y="545430"/>
                  <a:pt x="4663381" y="536699"/>
                  <a:pt x="4658469" y="532879"/>
                </a:cubicBezTo>
                <a:lnTo>
                  <a:pt x="4675659" y="514871"/>
                </a:lnTo>
                <a:cubicBezTo>
                  <a:pt x="4696396" y="493043"/>
                  <a:pt x="4711403" y="476672"/>
                  <a:pt x="4720680" y="465758"/>
                </a:cubicBezTo>
                <a:cubicBezTo>
                  <a:pt x="4735959" y="447750"/>
                  <a:pt x="4745782" y="432470"/>
                  <a:pt x="4750147" y="419919"/>
                </a:cubicBezTo>
                <a:lnTo>
                  <a:pt x="4755877" y="417463"/>
                </a:lnTo>
                <a:cubicBezTo>
                  <a:pt x="4760243" y="416917"/>
                  <a:pt x="4763244" y="415553"/>
                  <a:pt x="4764881" y="413370"/>
                </a:cubicBezTo>
                <a:cubicBezTo>
                  <a:pt x="4767610" y="409550"/>
                  <a:pt x="4770065" y="403002"/>
                  <a:pt x="4772248" y="393725"/>
                </a:cubicBezTo>
                <a:cubicBezTo>
                  <a:pt x="4787528" y="374080"/>
                  <a:pt x="4804991" y="350342"/>
                  <a:pt x="4824636" y="322511"/>
                </a:cubicBezTo>
                <a:cubicBezTo>
                  <a:pt x="4842098" y="296863"/>
                  <a:pt x="4855195" y="276399"/>
                  <a:pt x="4863927" y="261119"/>
                </a:cubicBezTo>
                <a:lnTo>
                  <a:pt x="4872112" y="264393"/>
                </a:lnTo>
                <a:lnTo>
                  <a:pt x="4872112" y="252115"/>
                </a:lnTo>
                <a:cubicBezTo>
                  <a:pt x="4889029" y="236835"/>
                  <a:pt x="4905673" y="218281"/>
                  <a:pt x="4922044" y="196453"/>
                </a:cubicBezTo>
                <a:cubicBezTo>
                  <a:pt x="4931867" y="183902"/>
                  <a:pt x="4944418" y="165348"/>
                  <a:pt x="4959697" y="140792"/>
                </a:cubicBezTo>
                <a:cubicBezTo>
                  <a:pt x="4968428" y="127149"/>
                  <a:pt x="4974977" y="117326"/>
                  <a:pt x="4979343" y="111324"/>
                </a:cubicBezTo>
                <a:cubicBezTo>
                  <a:pt x="4985891" y="100955"/>
                  <a:pt x="4992166" y="93043"/>
                  <a:pt x="4998170" y="87586"/>
                </a:cubicBezTo>
                <a:lnTo>
                  <a:pt x="4940052" y="84311"/>
                </a:lnTo>
                <a:lnTo>
                  <a:pt x="4934322" y="72033"/>
                </a:lnTo>
                <a:lnTo>
                  <a:pt x="4913858" y="85130"/>
                </a:lnTo>
                <a:lnTo>
                  <a:pt x="4875386" y="85948"/>
                </a:lnTo>
                <a:cubicBezTo>
                  <a:pt x="4854104" y="85948"/>
                  <a:pt x="4836368" y="86221"/>
                  <a:pt x="4822180" y="86767"/>
                </a:cubicBezTo>
                <a:cubicBezTo>
                  <a:pt x="4798715" y="87858"/>
                  <a:pt x="4774977" y="89768"/>
                  <a:pt x="4750966" y="92497"/>
                </a:cubicBezTo>
                <a:lnTo>
                  <a:pt x="4683845" y="91678"/>
                </a:lnTo>
                <a:cubicBezTo>
                  <a:pt x="4684936" y="79673"/>
                  <a:pt x="4684936" y="65757"/>
                  <a:pt x="4683845" y="49932"/>
                </a:cubicBezTo>
                <a:cubicBezTo>
                  <a:pt x="4682753" y="34107"/>
                  <a:pt x="4681116" y="18554"/>
                  <a:pt x="4678933" y="3274"/>
                </a:cubicBezTo>
                <a:cubicBezTo>
                  <a:pt x="4710584" y="6003"/>
                  <a:pt x="4735686" y="7913"/>
                  <a:pt x="4754240" y="9004"/>
                </a:cubicBezTo>
                <a:cubicBezTo>
                  <a:pt x="4781525" y="10096"/>
                  <a:pt x="4805809" y="9550"/>
                  <a:pt x="4827092" y="7367"/>
                </a:cubicBezTo>
                <a:lnTo>
                  <a:pt x="4843463" y="20464"/>
                </a:lnTo>
                <a:lnTo>
                  <a:pt x="4852467" y="8186"/>
                </a:lnTo>
                <a:lnTo>
                  <a:pt x="4996532" y="4912"/>
                </a:lnTo>
                <a:cubicBezTo>
                  <a:pt x="5013995" y="6003"/>
                  <a:pt x="5029820" y="6003"/>
                  <a:pt x="5044009" y="4912"/>
                </a:cubicBezTo>
                <a:cubicBezTo>
                  <a:pt x="5053285" y="4366"/>
                  <a:pt x="5066110" y="3002"/>
                  <a:pt x="5082481" y="819"/>
                </a:cubicBezTo>
                <a:close/>
                <a:moveTo>
                  <a:pt x="2824684" y="0"/>
                </a:moveTo>
                <a:cubicBezTo>
                  <a:pt x="2851423" y="1092"/>
                  <a:pt x="2877344" y="1910"/>
                  <a:pt x="2902446" y="2456"/>
                </a:cubicBezTo>
                <a:cubicBezTo>
                  <a:pt x="2925911" y="2456"/>
                  <a:pt x="2951832" y="1910"/>
                  <a:pt x="2980209" y="819"/>
                </a:cubicBezTo>
                <a:cubicBezTo>
                  <a:pt x="2987303" y="3547"/>
                  <a:pt x="2994670" y="5457"/>
                  <a:pt x="3002310" y="6549"/>
                </a:cubicBezTo>
                <a:cubicBezTo>
                  <a:pt x="3007221" y="7640"/>
                  <a:pt x="3013497" y="8459"/>
                  <a:pt x="3021137" y="9004"/>
                </a:cubicBezTo>
                <a:cubicBezTo>
                  <a:pt x="3036416" y="10096"/>
                  <a:pt x="3048149" y="12006"/>
                  <a:pt x="3056335" y="14734"/>
                </a:cubicBezTo>
                <a:cubicBezTo>
                  <a:pt x="3071068" y="19100"/>
                  <a:pt x="3087167" y="27831"/>
                  <a:pt x="3104629" y="40928"/>
                </a:cubicBezTo>
                <a:cubicBezTo>
                  <a:pt x="3098081" y="48022"/>
                  <a:pt x="3099172" y="57572"/>
                  <a:pt x="3107903" y="69577"/>
                </a:cubicBezTo>
                <a:cubicBezTo>
                  <a:pt x="3116635" y="81583"/>
                  <a:pt x="3127003" y="86494"/>
                  <a:pt x="3139009" y="84311"/>
                </a:cubicBezTo>
                <a:lnTo>
                  <a:pt x="3148013" y="110505"/>
                </a:lnTo>
                <a:cubicBezTo>
                  <a:pt x="3153470" y="124693"/>
                  <a:pt x="3157290" y="136153"/>
                  <a:pt x="3159472" y="144884"/>
                </a:cubicBezTo>
                <a:cubicBezTo>
                  <a:pt x="3162747" y="159073"/>
                  <a:pt x="3164384" y="175171"/>
                  <a:pt x="3164384" y="193179"/>
                </a:cubicBezTo>
                <a:lnTo>
                  <a:pt x="3154561" y="226740"/>
                </a:lnTo>
                <a:lnTo>
                  <a:pt x="3160291" y="230014"/>
                </a:lnTo>
                <a:lnTo>
                  <a:pt x="3157017" y="239018"/>
                </a:lnTo>
                <a:cubicBezTo>
                  <a:pt x="3146649" y="273398"/>
                  <a:pt x="3136826" y="297408"/>
                  <a:pt x="3127549" y="311051"/>
                </a:cubicBezTo>
                <a:cubicBezTo>
                  <a:pt x="3113360" y="332879"/>
                  <a:pt x="3091532" y="349250"/>
                  <a:pt x="3062064" y="360164"/>
                </a:cubicBezTo>
                <a:lnTo>
                  <a:pt x="3097262" y="406003"/>
                </a:lnTo>
                <a:cubicBezTo>
                  <a:pt x="3097808" y="408732"/>
                  <a:pt x="3097535" y="412006"/>
                  <a:pt x="3096444" y="415826"/>
                </a:cubicBezTo>
                <a:cubicBezTo>
                  <a:pt x="3096444" y="417463"/>
                  <a:pt x="3095625" y="420192"/>
                  <a:pt x="3093988" y="424012"/>
                </a:cubicBezTo>
                <a:cubicBezTo>
                  <a:pt x="3091259" y="429469"/>
                  <a:pt x="3089895" y="433834"/>
                  <a:pt x="3089895" y="437108"/>
                </a:cubicBezTo>
                <a:cubicBezTo>
                  <a:pt x="3089895" y="442565"/>
                  <a:pt x="3092078" y="448295"/>
                  <a:pt x="3096444" y="454298"/>
                </a:cubicBezTo>
                <a:lnTo>
                  <a:pt x="3121819" y="462484"/>
                </a:lnTo>
                <a:cubicBezTo>
                  <a:pt x="3125639" y="467395"/>
                  <a:pt x="3128913" y="473398"/>
                  <a:pt x="3131642" y="480492"/>
                </a:cubicBezTo>
                <a:cubicBezTo>
                  <a:pt x="3133279" y="484857"/>
                  <a:pt x="3135462" y="491679"/>
                  <a:pt x="3138190" y="500956"/>
                </a:cubicBezTo>
                <a:cubicBezTo>
                  <a:pt x="3143101" y="516235"/>
                  <a:pt x="3147467" y="527968"/>
                  <a:pt x="3151287" y="536154"/>
                </a:cubicBezTo>
                <a:cubicBezTo>
                  <a:pt x="3158381" y="550888"/>
                  <a:pt x="3167931" y="565076"/>
                  <a:pt x="3179936" y="578718"/>
                </a:cubicBezTo>
                <a:lnTo>
                  <a:pt x="3156198" y="583630"/>
                </a:lnTo>
                <a:cubicBezTo>
                  <a:pt x="3136553" y="588541"/>
                  <a:pt x="3122092" y="592361"/>
                  <a:pt x="3112815" y="595090"/>
                </a:cubicBezTo>
                <a:cubicBezTo>
                  <a:pt x="3097535" y="599455"/>
                  <a:pt x="3086621" y="603821"/>
                  <a:pt x="3080073" y="608186"/>
                </a:cubicBezTo>
                <a:lnTo>
                  <a:pt x="3047330" y="532879"/>
                </a:lnTo>
                <a:lnTo>
                  <a:pt x="3060427" y="528787"/>
                </a:lnTo>
                <a:lnTo>
                  <a:pt x="3038326" y="511597"/>
                </a:lnTo>
                <a:lnTo>
                  <a:pt x="3028504" y="487040"/>
                </a:lnTo>
                <a:cubicBezTo>
                  <a:pt x="3024138" y="472852"/>
                  <a:pt x="3020318" y="462756"/>
                  <a:pt x="3017044" y="456754"/>
                </a:cubicBezTo>
                <a:cubicBezTo>
                  <a:pt x="3012133" y="446385"/>
                  <a:pt x="3006403" y="439291"/>
                  <a:pt x="2999855" y="435471"/>
                </a:cubicBezTo>
                <a:lnTo>
                  <a:pt x="2988394" y="415007"/>
                </a:lnTo>
                <a:lnTo>
                  <a:pt x="2967112" y="377354"/>
                </a:lnTo>
                <a:lnTo>
                  <a:pt x="2925366" y="369168"/>
                </a:lnTo>
                <a:lnTo>
                  <a:pt x="2903265" y="377354"/>
                </a:lnTo>
                <a:cubicBezTo>
                  <a:pt x="2896716" y="377900"/>
                  <a:pt x="2888258" y="378173"/>
                  <a:pt x="2877890" y="378173"/>
                </a:cubicBezTo>
                <a:cubicBezTo>
                  <a:pt x="2871887" y="378173"/>
                  <a:pt x="2862610" y="377627"/>
                  <a:pt x="2850059" y="376535"/>
                </a:cubicBezTo>
                <a:cubicBezTo>
                  <a:pt x="2837507" y="375990"/>
                  <a:pt x="2828776" y="375717"/>
                  <a:pt x="2823865" y="375717"/>
                </a:cubicBezTo>
                <a:cubicBezTo>
                  <a:pt x="2815134" y="375717"/>
                  <a:pt x="2808585" y="376263"/>
                  <a:pt x="2804220" y="377354"/>
                </a:cubicBezTo>
                <a:cubicBezTo>
                  <a:pt x="2804220" y="390451"/>
                  <a:pt x="2803674" y="404639"/>
                  <a:pt x="2802583" y="419919"/>
                </a:cubicBezTo>
                <a:cubicBezTo>
                  <a:pt x="2802037" y="428650"/>
                  <a:pt x="2800945" y="441747"/>
                  <a:pt x="2799308" y="459209"/>
                </a:cubicBezTo>
                <a:cubicBezTo>
                  <a:pt x="2797126" y="483220"/>
                  <a:pt x="2795761" y="501229"/>
                  <a:pt x="2795216" y="513234"/>
                </a:cubicBezTo>
                <a:cubicBezTo>
                  <a:pt x="2794670" y="533425"/>
                  <a:pt x="2796307" y="552252"/>
                  <a:pt x="2800127" y="569714"/>
                </a:cubicBezTo>
                <a:lnTo>
                  <a:pt x="2791123" y="578718"/>
                </a:lnTo>
                <a:lnTo>
                  <a:pt x="2809131" y="603275"/>
                </a:lnTo>
                <a:cubicBezTo>
                  <a:pt x="2786211" y="601638"/>
                  <a:pt x="2767112" y="600819"/>
                  <a:pt x="2751832" y="600819"/>
                </a:cubicBezTo>
                <a:cubicBezTo>
                  <a:pt x="2727821" y="600819"/>
                  <a:pt x="2710631" y="602457"/>
                  <a:pt x="2700263" y="605731"/>
                </a:cubicBezTo>
                <a:cubicBezTo>
                  <a:pt x="2702992" y="584994"/>
                  <a:pt x="2704629" y="563984"/>
                  <a:pt x="2705175" y="542702"/>
                </a:cubicBezTo>
                <a:cubicBezTo>
                  <a:pt x="2705720" y="520328"/>
                  <a:pt x="2705448" y="496044"/>
                  <a:pt x="2704356" y="469851"/>
                </a:cubicBezTo>
                <a:lnTo>
                  <a:pt x="2732187" y="457572"/>
                </a:lnTo>
                <a:lnTo>
                  <a:pt x="2707630" y="440383"/>
                </a:lnTo>
                <a:cubicBezTo>
                  <a:pt x="2708176" y="428377"/>
                  <a:pt x="2708449" y="412552"/>
                  <a:pt x="2708449" y="392907"/>
                </a:cubicBezTo>
                <a:cubicBezTo>
                  <a:pt x="2708449" y="381992"/>
                  <a:pt x="2708176" y="364530"/>
                  <a:pt x="2707630" y="340519"/>
                </a:cubicBezTo>
                <a:cubicBezTo>
                  <a:pt x="2707085" y="321419"/>
                  <a:pt x="2706812" y="307504"/>
                  <a:pt x="2706812" y="298773"/>
                </a:cubicBezTo>
                <a:cubicBezTo>
                  <a:pt x="2706812" y="285130"/>
                  <a:pt x="2707358" y="275035"/>
                  <a:pt x="2708449" y="268486"/>
                </a:cubicBezTo>
                <a:cubicBezTo>
                  <a:pt x="2711177" y="240655"/>
                  <a:pt x="2712814" y="208732"/>
                  <a:pt x="2713360" y="172715"/>
                </a:cubicBezTo>
                <a:cubicBezTo>
                  <a:pt x="2713906" y="139973"/>
                  <a:pt x="2713360" y="110778"/>
                  <a:pt x="2711723" y="85130"/>
                </a:cubicBezTo>
                <a:cubicBezTo>
                  <a:pt x="2700263" y="83493"/>
                  <a:pt x="2689349" y="83220"/>
                  <a:pt x="2678981" y="84311"/>
                </a:cubicBezTo>
                <a:cubicBezTo>
                  <a:pt x="2667521" y="85403"/>
                  <a:pt x="2660427" y="87858"/>
                  <a:pt x="2657698" y="91678"/>
                </a:cubicBezTo>
                <a:cubicBezTo>
                  <a:pt x="2657698" y="77490"/>
                  <a:pt x="2656880" y="63847"/>
                  <a:pt x="2655243" y="50751"/>
                </a:cubicBezTo>
                <a:cubicBezTo>
                  <a:pt x="2654151" y="34380"/>
                  <a:pt x="2651968" y="18554"/>
                  <a:pt x="2648694" y="3274"/>
                </a:cubicBezTo>
                <a:cubicBezTo>
                  <a:pt x="2671068" y="5457"/>
                  <a:pt x="2691532" y="6549"/>
                  <a:pt x="2710086" y="6549"/>
                </a:cubicBezTo>
                <a:cubicBezTo>
                  <a:pt x="2730823" y="7094"/>
                  <a:pt x="2748285" y="6549"/>
                  <a:pt x="2762473" y="4912"/>
                </a:cubicBezTo>
                <a:lnTo>
                  <a:pt x="2787030" y="163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2940688" y="4929075"/>
            <a:ext cx="6304085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PPT Templates</a:t>
            </a:r>
            <a:endParaRPr sz="4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2940688" y="5774781"/>
            <a:ext cx="6304085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8" name="Google Shape;88;p1"/>
          <p:cNvGrpSpPr/>
          <p:nvPr/>
        </p:nvGrpSpPr>
        <p:grpSpPr>
          <a:xfrm>
            <a:off x="3547183" y="4199284"/>
            <a:ext cx="8644817" cy="207873"/>
            <a:chOff x="4328160" y="4227334"/>
            <a:chExt cx="7863840" cy="253524"/>
          </a:xfrm>
        </p:grpSpPr>
        <p:sp>
          <p:nvSpPr>
            <p:cNvPr id="89" name="Google Shape;89;p1"/>
            <p:cNvSpPr/>
            <p:nvPr/>
          </p:nvSpPr>
          <p:spPr>
            <a:xfrm>
              <a:off x="4328160" y="4227334"/>
              <a:ext cx="7863840" cy="6400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1"/>
            <p:cNvSpPr/>
            <p:nvPr/>
          </p:nvSpPr>
          <p:spPr>
            <a:xfrm>
              <a:off x="4328160" y="4290506"/>
              <a:ext cx="7863840" cy="64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4328160" y="4353678"/>
              <a:ext cx="7863840" cy="64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4328160" y="4416850"/>
              <a:ext cx="7863840" cy="640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" name="Google Shape;93;p1"/>
          <p:cNvGrpSpPr/>
          <p:nvPr/>
        </p:nvGrpSpPr>
        <p:grpSpPr>
          <a:xfrm>
            <a:off x="-9053" y="4112781"/>
            <a:ext cx="3652245" cy="2097276"/>
            <a:chOff x="-1" y="4182702"/>
            <a:chExt cx="4222179" cy="2424557"/>
          </a:xfrm>
        </p:grpSpPr>
        <p:sp>
          <p:nvSpPr>
            <p:cNvPr id="94" name="Google Shape;94;p1"/>
            <p:cNvSpPr/>
            <p:nvPr/>
          </p:nvSpPr>
          <p:spPr>
            <a:xfrm>
              <a:off x="-1" y="4873128"/>
              <a:ext cx="2345734" cy="1597926"/>
            </a:xfrm>
            <a:custGeom>
              <a:rect b="b" l="l" r="r" t="t"/>
              <a:pathLst>
                <a:path extrusionOk="0" h="1899035" w="2787757">
                  <a:moveTo>
                    <a:pt x="1320464" y="1"/>
                  </a:moveTo>
                  <a:cubicBezTo>
                    <a:pt x="1362337" y="48"/>
                    <a:pt x="1394024" y="4197"/>
                    <a:pt x="1409867" y="14005"/>
                  </a:cubicBezTo>
                  <a:lnTo>
                    <a:pt x="1572123" y="162962"/>
                  </a:lnTo>
                  <a:lnTo>
                    <a:pt x="2591742" y="162962"/>
                  </a:lnTo>
                  <a:cubicBezTo>
                    <a:pt x="2699998" y="162962"/>
                    <a:pt x="2787757" y="250721"/>
                    <a:pt x="2787757" y="358977"/>
                  </a:cubicBezTo>
                  <a:cubicBezTo>
                    <a:pt x="2787757" y="467233"/>
                    <a:pt x="2699998" y="554992"/>
                    <a:pt x="2591742" y="554992"/>
                  </a:cubicBezTo>
                  <a:lnTo>
                    <a:pt x="1915061" y="554992"/>
                  </a:lnTo>
                  <a:lnTo>
                    <a:pt x="1799165" y="638694"/>
                  </a:lnTo>
                  <a:cubicBezTo>
                    <a:pt x="1765215" y="647370"/>
                    <a:pt x="1733528" y="652227"/>
                    <a:pt x="1703909" y="653937"/>
                  </a:cubicBezTo>
                  <a:lnTo>
                    <a:pt x="1697158" y="653640"/>
                  </a:lnTo>
                  <a:lnTo>
                    <a:pt x="1699261" y="700479"/>
                  </a:lnTo>
                  <a:lnTo>
                    <a:pt x="2222918" y="789999"/>
                  </a:lnTo>
                  <a:cubicBezTo>
                    <a:pt x="2328892" y="808115"/>
                    <a:pt x="2400114" y="908710"/>
                    <a:pt x="2381998" y="1014684"/>
                  </a:cubicBezTo>
                  <a:cubicBezTo>
                    <a:pt x="2366146" y="1107411"/>
                    <a:pt x="2287147" y="1173531"/>
                    <a:pt x="2196650" y="1176476"/>
                  </a:cubicBezTo>
                  <a:lnTo>
                    <a:pt x="2191276" y="1176106"/>
                  </a:lnTo>
                  <a:lnTo>
                    <a:pt x="2232601" y="1215582"/>
                  </a:lnTo>
                  <a:cubicBezTo>
                    <a:pt x="2261388" y="1256242"/>
                    <a:pt x="2274665" y="1307884"/>
                    <a:pt x="2265607" y="1360871"/>
                  </a:cubicBezTo>
                  <a:cubicBezTo>
                    <a:pt x="2249755" y="1453598"/>
                    <a:pt x="2170756" y="1519718"/>
                    <a:pt x="2080259" y="1522663"/>
                  </a:cubicBezTo>
                  <a:lnTo>
                    <a:pt x="2076421" y="1522398"/>
                  </a:lnTo>
                  <a:lnTo>
                    <a:pt x="2078471" y="1522965"/>
                  </a:lnTo>
                  <a:cubicBezTo>
                    <a:pt x="2162850" y="1555805"/>
                    <a:pt x="2215398" y="1644414"/>
                    <a:pt x="2199546" y="1737141"/>
                  </a:cubicBezTo>
                  <a:cubicBezTo>
                    <a:pt x="2181430" y="1843115"/>
                    <a:pt x="2080835" y="1914337"/>
                    <a:pt x="1974861" y="1896221"/>
                  </a:cubicBezTo>
                  <a:lnTo>
                    <a:pt x="1439056" y="1892296"/>
                  </a:lnTo>
                  <a:cubicBezTo>
                    <a:pt x="967599" y="1809472"/>
                    <a:pt x="444296" y="1790021"/>
                    <a:pt x="0" y="1643823"/>
                  </a:cubicBezTo>
                  <a:lnTo>
                    <a:pt x="15632" y="511945"/>
                  </a:lnTo>
                  <a:lnTo>
                    <a:pt x="386824" y="493839"/>
                  </a:lnTo>
                  <a:cubicBezTo>
                    <a:pt x="558840" y="469696"/>
                    <a:pt x="685588" y="119630"/>
                    <a:pt x="821391" y="68326"/>
                  </a:cubicBezTo>
                  <a:cubicBezTo>
                    <a:pt x="977564" y="36639"/>
                    <a:pt x="1194847" y="-141"/>
                    <a:pt x="1320464" y="1"/>
                  </a:cubicBezTo>
                  <a:close/>
                </a:path>
              </a:pathLst>
            </a:custGeom>
            <a:solidFill>
              <a:srgbClr val="BC7900">
                <a:alpha val="6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5" name="Google Shape;95;p1"/>
            <p:cNvGrpSpPr/>
            <p:nvPr/>
          </p:nvGrpSpPr>
          <p:grpSpPr>
            <a:xfrm>
              <a:off x="533055" y="4182702"/>
              <a:ext cx="3689123" cy="2424557"/>
              <a:chOff x="533055" y="4182702"/>
              <a:chExt cx="3689123" cy="2424557"/>
            </a:xfrm>
          </p:grpSpPr>
          <p:sp>
            <p:nvSpPr>
              <p:cNvPr id="96" name="Google Shape;96;p1"/>
              <p:cNvSpPr/>
              <p:nvPr/>
            </p:nvSpPr>
            <p:spPr>
              <a:xfrm>
                <a:off x="533055" y="4901864"/>
                <a:ext cx="1293734" cy="1514652"/>
              </a:xfrm>
              <a:prstGeom prst="parallelogram">
                <a:avLst>
                  <a:gd fmla="val 41648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1"/>
              <p:cNvSpPr/>
              <p:nvPr/>
            </p:nvSpPr>
            <p:spPr>
              <a:xfrm flipH="1">
                <a:off x="539242" y="4182702"/>
                <a:ext cx="3682936" cy="2424557"/>
              </a:xfrm>
              <a:custGeom>
                <a:rect b="b" l="l" r="r" t="t"/>
                <a:pathLst>
                  <a:path extrusionOk="0" h="2424557" w="3682936">
                    <a:moveTo>
                      <a:pt x="3531973" y="2288855"/>
                    </a:moveTo>
                    <a:cubicBezTo>
                      <a:pt x="3561003" y="2288855"/>
                      <a:pt x="3584354" y="2312206"/>
                      <a:pt x="3584354" y="2341237"/>
                    </a:cubicBezTo>
                    <a:cubicBezTo>
                      <a:pt x="3584354" y="2370268"/>
                      <a:pt x="3561003" y="2393619"/>
                      <a:pt x="3531973" y="2393619"/>
                    </a:cubicBezTo>
                    <a:cubicBezTo>
                      <a:pt x="3502942" y="2393619"/>
                      <a:pt x="3479591" y="2370268"/>
                      <a:pt x="3479591" y="2341237"/>
                    </a:cubicBezTo>
                    <a:cubicBezTo>
                      <a:pt x="3479591" y="2312206"/>
                      <a:pt x="3502942" y="2288855"/>
                      <a:pt x="3531973" y="2288855"/>
                    </a:cubicBezTo>
                    <a:close/>
                    <a:moveTo>
                      <a:pt x="3176977" y="1938277"/>
                    </a:moveTo>
                    <a:cubicBezTo>
                      <a:pt x="3213266" y="1937645"/>
                      <a:pt x="3243558" y="1967623"/>
                      <a:pt x="3243874" y="2004227"/>
                    </a:cubicBezTo>
                    <a:cubicBezTo>
                      <a:pt x="3244505" y="2041147"/>
                      <a:pt x="3214843" y="2072071"/>
                      <a:pt x="3178239" y="2072702"/>
                    </a:cubicBezTo>
                    <a:cubicBezTo>
                      <a:pt x="3141004" y="2073333"/>
                      <a:pt x="3110080" y="2042724"/>
                      <a:pt x="3109449" y="2004858"/>
                    </a:cubicBezTo>
                    <a:cubicBezTo>
                      <a:pt x="3109133" y="1969201"/>
                      <a:pt x="3139742" y="1938908"/>
                      <a:pt x="3176977" y="1938277"/>
                    </a:cubicBezTo>
                    <a:close/>
                    <a:moveTo>
                      <a:pt x="2642432" y="1183476"/>
                    </a:moveTo>
                    <a:cubicBezTo>
                      <a:pt x="2666098" y="1183160"/>
                      <a:pt x="2685347" y="1203356"/>
                      <a:pt x="2685347" y="1228284"/>
                    </a:cubicBezTo>
                    <a:cubicBezTo>
                      <a:pt x="2685662" y="1252266"/>
                      <a:pt x="2667045" y="1270568"/>
                      <a:pt x="2642116" y="1270884"/>
                    </a:cubicBezTo>
                    <a:cubicBezTo>
                      <a:pt x="2619081" y="1271200"/>
                      <a:pt x="2598570" y="1250689"/>
                      <a:pt x="2598570" y="1227653"/>
                    </a:cubicBezTo>
                    <a:cubicBezTo>
                      <a:pt x="2598570" y="1203987"/>
                      <a:pt x="2618765" y="1183476"/>
                      <a:pt x="2642432" y="1183476"/>
                    </a:cubicBezTo>
                    <a:close/>
                    <a:moveTo>
                      <a:pt x="3022672" y="1162650"/>
                    </a:moveTo>
                    <a:cubicBezTo>
                      <a:pt x="3120178" y="1164859"/>
                      <a:pt x="3200012" y="1246902"/>
                      <a:pt x="3197488" y="1342199"/>
                    </a:cubicBezTo>
                    <a:cubicBezTo>
                      <a:pt x="3194963" y="1437496"/>
                      <a:pt x="3113235" y="1516384"/>
                      <a:pt x="3019516" y="1514175"/>
                    </a:cubicBezTo>
                    <a:cubicBezTo>
                      <a:pt x="2924220" y="1514806"/>
                      <a:pt x="2844385" y="1432131"/>
                      <a:pt x="2845331" y="1337465"/>
                    </a:cubicBezTo>
                    <a:cubicBezTo>
                      <a:pt x="2846594" y="1240906"/>
                      <a:pt x="2928953" y="1160756"/>
                      <a:pt x="3022672" y="1162650"/>
                    </a:cubicBezTo>
                    <a:close/>
                    <a:moveTo>
                      <a:pt x="1860494" y="843311"/>
                    </a:moveTo>
                    <a:cubicBezTo>
                      <a:pt x="1887001" y="843311"/>
                      <a:pt x="2010381" y="844888"/>
                      <a:pt x="2045408" y="847728"/>
                    </a:cubicBezTo>
                    <a:cubicBezTo>
                      <a:pt x="2066865" y="849306"/>
                      <a:pt x="2072230" y="855617"/>
                      <a:pt x="2076016" y="876444"/>
                    </a:cubicBezTo>
                    <a:cubicBezTo>
                      <a:pt x="2081696" y="907052"/>
                      <a:pt x="2088323" y="937661"/>
                      <a:pt x="2087692" y="969216"/>
                    </a:cubicBezTo>
                    <a:cubicBezTo>
                      <a:pt x="2086114" y="1063566"/>
                      <a:pt x="2044777" y="1136459"/>
                      <a:pt x="1969991" y="1191365"/>
                    </a:cubicBezTo>
                    <a:cubicBezTo>
                      <a:pt x="1953267" y="1203671"/>
                      <a:pt x="1934965" y="1213453"/>
                      <a:pt x="1916662" y="1223551"/>
                    </a:cubicBezTo>
                    <a:cubicBezTo>
                      <a:pt x="1904671" y="1230493"/>
                      <a:pt x="1900885" y="1240275"/>
                      <a:pt x="1902147" y="1253213"/>
                    </a:cubicBezTo>
                    <a:cubicBezTo>
                      <a:pt x="1902778" y="1261417"/>
                      <a:pt x="1906565" y="1265519"/>
                      <a:pt x="1914769" y="1262364"/>
                    </a:cubicBezTo>
                    <a:cubicBezTo>
                      <a:pt x="1941591" y="1251951"/>
                      <a:pt x="1968729" y="1242800"/>
                      <a:pt x="1994288" y="1230178"/>
                    </a:cubicBezTo>
                    <a:cubicBezTo>
                      <a:pt x="2056767" y="1199885"/>
                      <a:pt x="2098736" y="1149396"/>
                      <a:pt x="2128082" y="1087864"/>
                    </a:cubicBezTo>
                    <a:cubicBezTo>
                      <a:pt x="2133131" y="1077135"/>
                      <a:pt x="2138180" y="1066406"/>
                      <a:pt x="2142913" y="1055677"/>
                    </a:cubicBezTo>
                    <a:cubicBezTo>
                      <a:pt x="2147646" y="1044633"/>
                      <a:pt x="2155220" y="1035797"/>
                      <a:pt x="2166264" y="1031380"/>
                    </a:cubicBezTo>
                    <a:cubicBezTo>
                      <a:pt x="2187406" y="1023175"/>
                      <a:pt x="2190877" y="1006451"/>
                      <a:pt x="2188668" y="986887"/>
                    </a:cubicBezTo>
                    <a:cubicBezTo>
                      <a:pt x="2186459" y="965745"/>
                      <a:pt x="2183935" y="944287"/>
                      <a:pt x="2180464" y="923145"/>
                    </a:cubicBezTo>
                    <a:cubicBezTo>
                      <a:pt x="2179202" y="914941"/>
                      <a:pt x="2180779" y="909576"/>
                      <a:pt x="2187406" y="904212"/>
                    </a:cubicBezTo>
                    <a:cubicBezTo>
                      <a:pt x="2206970" y="888119"/>
                      <a:pt x="2226219" y="871079"/>
                      <a:pt x="2245467" y="854670"/>
                    </a:cubicBezTo>
                    <a:cubicBezTo>
                      <a:pt x="2247676" y="852777"/>
                      <a:pt x="2318991" y="861297"/>
                      <a:pt x="2345498" y="875497"/>
                    </a:cubicBezTo>
                    <a:cubicBezTo>
                      <a:pt x="2352440" y="879284"/>
                      <a:pt x="2360959" y="882439"/>
                      <a:pt x="2366955" y="887804"/>
                    </a:cubicBezTo>
                    <a:cubicBezTo>
                      <a:pt x="2401981" y="918412"/>
                      <a:pt x="2438270" y="948390"/>
                      <a:pt x="2456887" y="993198"/>
                    </a:cubicBezTo>
                    <a:cubicBezTo>
                      <a:pt x="2499802" y="1099224"/>
                      <a:pt x="2468878" y="1204933"/>
                      <a:pt x="2378630" y="1269622"/>
                    </a:cubicBezTo>
                    <a:cubicBezTo>
                      <a:pt x="2350231" y="1289817"/>
                      <a:pt x="2316782" y="1300230"/>
                      <a:pt x="2283649" y="1309066"/>
                    </a:cubicBezTo>
                    <a:cubicBezTo>
                      <a:pt x="2180464" y="1337150"/>
                      <a:pt x="2075385" y="1347879"/>
                      <a:pt x="1968729" y="1336519"/>
                    </a:cubicBezTo>
                    <a:cubicBezTo>
                      <a:pt x="1900885" y="1329261"/>
                      <a:pt x="1833988" y="1314746"/>
                      <a:pt x="1771193" y="1288239"/>
                    </a:cubicBezTo>
                    <a:cubicBezTo>
                      <a:pt x="1698301" y="1257631"/>
                      <a:pt x="1646234" y="1204302"/>
                      <a:pt x="1627617" y="1125730"/>
                    </a:cubicBezTo>
                    <a:cubicBezTo>
                      <a:pt x="1612786" y="1063250"/>
                      <a:pt x="1616888" y="1001087"/>
                      <a:pt x="1656332" y="946812"/>
                    </a:cubicBezTo>
                    <a:cubicBezTo>
                      <a:pt x="1672425" y="924407"/>
                      <a:pt x="1715340" y="883701"/>
                      <a:pt x="1716603" y="882755"/>
                    </a:cubicBezTo>
                    <a:cubicBezTo>
                      <a:pt x="1760149" y="851199"/>
                      <a:pt x="1803064" y="843311"/>
                      <a:pt x="1860494" y="843311"/>
                    </a:cubicBezTo>
                    <a:close/>
                    <a:moveTo>
                      <a:pt x="2953566" y="793454"/>
                    </a:moveTo>
                    <a:cubicBezTo>
                      <a:pt x="2946939" y="794400"/>
                      <a:pt x="2943784" y="795347"/>
                      <a:pt x="2942206" y="802604"/>
                    </a:cubicBezTo>
                    <a:cubicBezTo>
                      <a:pt x="2936211" y="834160"/>
                      <a:pt x="2908758" y="860035"/>
                      <a:pt x="2878780" y="863822"/>
                    </a:cubicBezTo>
                    <a:cubicBezTo>
                      <a:pt x="2840283" y="868871"/>
                      <a:pt x="2803994" y="845204"/>
                      <a:pt x="2795474" y="805445"/>
                    </a:cubicBezTo>
                    <a:cubicBezTo>
                      <a:pt x="2793897" y="798187"/>
                      <a:pt x="2791688" y="795978"/>
                      <a:pt x="2784430" y="796294"/>
                    </a:cubicBezTo>
                    <a:cubicBezTo>
                      <a:pt x="2732364" y="797556"/>
                      <a:pt x="2686609" y="795347"/>
                      <a:pt x="2634543" y="796609"/>
                    </a:cubicBezTo>
                    <a:cubicBezTo>
                      <a:pt x="2630756" y="796609"/>
                      <a:pt x="2627285" y="797240"/>
                      <a:pt x="2623183" y="797871"/>
                    </a:cubicBezTo>
                    <a:cubicBezTo>
                      <a:pt x="2623499" y="800080"/>
                      <a:pt x="2623499" y="801342"/>
                      <a:pt x="2623814" y="802289"/>
                    </a:cubicBezTo>
                    <a:cubicBezTo>
                      <a:pt x="2646218" y="890959"/>
                      <a:pt x="2671778" y="973003"/>
                      <a:pt x="2693551" y="1061673"/>
                    </a:cubicBezTo>
                    <a:cubicBezTo>
                      <a:pt x="2697969" y="1080290"/>
                      <a:pt x="2703649" y="1087233"/>
                      <a:pt x="2720058" y="1097961"/>
                    </a:cubicBezTo>
                    <a:cubicBezTo>
                      <a:pt x="2770230" y="1130779"/>
                      <a:pt x="2786323" y="1186316"/>
                      <a:pt x="2782221" y="1243747"/>
                    </a:cubicBezTo>
                    <a:cubicBezTo>
                      <a:pt x="2780328" y="1270253"/>
                      <a:pt x="2768337" y="1293919"/>
                      <a:pt x="2756977" y="1317585"/>
                    </a:cubicBezTo>
                    <a:cubicBezTo>
                      <a:pt x="2753822" y="1324212"/>
                      <a:pt x="2753191" y="1329892"/>
                      <a:pt x="2755084" y="1336834"/>
                    </a:cubicBezTo>
                    <a:cubicBezTo>
                      <a:pt x="2780643" y="1434340"/>
                      <a:pt x="2812199" y="1535317"/>
                      <a:pt x="2837758" y="1632822"/>
                    </a:cubicBezTo>
                    <a:cubicBezTo>
                      <a:pt x="2882567" y="1804798"/>
                      <a:pt x="2927691" y="1970778"/>
                      <a:pt x="2972184" y="2142754"/>
                    </a:cubicBezTo>
                    <a:cubicBezTo>
                      <a:pt x="2974708" y="2152221"/>
                      <a:pt x="2978495" y="2156323"/>
                      <a:pt x="2988277" y="2156323"/>
                    </a:cubicBezTo>
                    <a:cubicBezTo>
                      <a:pt x="3000583" y="2156323"/>
                      <a:pt x="3501680" y="2156007"/>
                      <a:pt x="3528186" y="2155692"/>
                    </a:cubicBezTo>
                    <a:cubicBezTo>
                      <a:pt x="3537022" y="2155376"/>
                      <a:pt x="3542071" y="2151905"/>
                      <a:pt x="3543017" y="2143070"/>
                    </a:cubicBezTo>
                    <a:cubicBezTo>
                      <a:pt x="3543964" y="2134550"/>
                      <a:pt x="3545226" y="2126030"/>
                      <a:pt x="3545857" y="2117510"/>
                    </a:cubicBezTo>
                    <a:cubicBezTo>
                      <a:pt x="3549329" y="2060711"/>
                      <a:pt x="3538915" y="2005805"/>
                      <a:pt x="3521244" y="1952476"/>
                    </a:cubicBezTo>
                    <a:cubicBezTo>
                      <a:pt x="3496316" y="1877059"/>
                      <a:pt x="3466338" y="1802273"/>
                      <a:pt x="3437623" y="1728119"/>
                    </a:cubicBezTo>
                    <a:cubicBezTo>
                      <a:pt x="3401019" y="1633453"/>
                      <a:pt x="3361259" y="1540050"/>
                      <a:pt x="3323078" y="1446015"/>
                    </a:cubicBezTo>
                    <a:cubicBezTo>
                      <a:pt x="3288998" y="1362394"/>
                      <a:pt x="3254603" y="1278773"/>
                      <a:pt x="3222416" y="1194520"/>
                    </a:cubicBezTo>
                    <a:cubicBezTo>
                      <a:pt x="3207585" y="1155392"/>
                      <a:pt x="3194963" y="1115317"/>
                      <a:pt x="3186128" y="1074610"/>
                    </a:cubicBezTo>
                    <a:cubicBezTo>
                      <a:pt x="3179817" y="1045580"/>
                      <a:pt x="3185497" y="1021282"/>
                      <a:pt x="3182972" y="991305"/>
                    </a:cubicBezTo>
                    <a:cubicBezTo>
                      <a:pt x="3182341" y="982785"/>
                      <a:pt x="3179186" y="972687"/>
                      <a:pt x="3173821" y="966061"/>
                    </a:cubicBezTo>
                    <a:cubicBezTo>
                      <a:pt x="3159622" y="948074"/>
                      <a:pt x="3148262" y="933243"/>
                      <a:pt x="3131222" y="917781"/>
                    </a:cubicBezTo>
                    <a:cubicBezTo>
                      <a:pt x="3095880" y="885595"/>
                      <a:pt x="3057383" y="856880"/>
                      <a:pt x="3023934" y="823431"/>
                    </a:cubicBezTo>
                    <a:cubicBezTo>
                      <a:pt x="3002161" y="801658"/>
                      <a:pt x="2982912" y="789667"/>
                      <a:pt x="2953566" y="793454"/>
                    </a:cubicBezTo>
                    <a:close/>
                    <a:moveTo>
                      <a:pt x="2125242" y="724979"/>
                    </a:moveTo>
                    <a:cubicBezTo>
                      <a:pt x="2147962" y="725294"/>
                      <a:pt x="2160268" y="737601"/>
                      <a:pt x="2159953" y="761267"/>
                    </a:cubicBezTo>
                    <a:cubicBezTo>
                      <a:pt x="2159637" y="783987"/>
                      <a:pt x="2144807" y="796924"/>
                      <a:pt x="2119562" y="796609"/>
                    </a:cubicBezTo>
                    <a:cubicBezTo>
                      <a:pt x="2100629" y="796293"/>
                      <a:pt x="2088954" y="781147"/>
                      <a:pt x="2088954" y="757796"/>
                    </a:cubicBezTo>
                    <a:cubicBezTo>
                      <a:pt x="2089269" y="736654"/>
                      <a:pt x="2102523" y="724663"/>
                      <a:pt x="2125242" y="724979"/>
                    </a:cubicBezTo>
                    <a:close/>
                    <a:moveTo>
                      <a:pt x="2868801" y="711094"/>
                    </a:moveTo>
                    <a:cubicBezTo>
                      <a:pt x="2893453" y="711094"/>
                      <a:pt x="2918066" y="721823"/>
                      <a:pt x="2929584" y="742649"/>
                    </a:cubicBezTo>
                    <a:cubicBezTo>
                      <a:pt x="2932109" y="747067"/>
                      <a:pt x="2935264" y="751169"/>
                      <a:pt x="2936842" y="756218"/>
                    </a:cubicBezTo>
                    <a:cubicBezTo>
                      <a:pt x="2940629" y="768840"/>
                      <a:pt x="2949148" y="772942"/>
                      <a:pt x="2961455" y="770733"/>
                    </a:cubicBezTo>
                    <a:cubicBezTo>
                      <a:pt x="2964295" y="770102"/>
                      <a:pt x="2967135" y="771049"/>
                      <a:pt x="2969975" y="770733"/>
                    </a:cubicBezTo>
                    <a:cubicBezTo>
                      <a:pt x="2996166" y="766947"/>
                      <a:pt x="3013521" y="781462"/>
                      <a:pt x="3030561" y="798818"/>
                    </a:cubicBezTo>
                    <a:cubicBezTo>
                      <a:pt x="3043814" y="812071"/>
                      <a:pt x="3058329" y="824062"/>
                      <a:pt x="3072529" y="836684"/>
                    </a:cubicBezTo>
                    <a:cubicBezTo>
                      <a:pt x="3100613" y="861297"/>
                      <a:pt x="3129329" y="885279"/>
                      <a:pt x="3156466" y="910839"/>
                    </a:cubicBezTo>
                    <a:cubicBezTo>
                      <a:pt x="3170981" y="924723"/>
                      <a:pt x="3184865" y="942709"/>
                      <a:pt x="3200328" y="961643"/>
                    </a:cubicBezTo>
                    <a:cubicBezTo>
                      <a:pt x="3202536" y="964483"/>
                      <a:pt x="3203168" y="969216"/>
                      <a:pt x="3203483" y="973002"/>
                    </a:cubicBezTo>
                    <a:cubicBezTo>
                      <a:pt x="3204430" y="1001402"/>
                      <a:pt x="3201905" y="1030433"/>
                      <a:pt x="3206954" y="1058202"/>
                    </a:cubicBezTo>
                    <a:cubicBezTo>
                      <a:pt x="3214527" y="1098277"/>
                      <a:pt x="3225572" y="1137721"/>
                      <a:pt x="3239140" y="1176218"/>
                    </a:cubicBezTo>
                    <a:cubicBezTo>
                      <a:pt x="3255549" y="1222604"/>
                      <a:pt x="3276691" y="1267097"/>
                      <a:pt x="3294677" y="1312852"/>
                    </a:cubicBezTo>
                    <a:cubicBezTo>
                      <a:pt x="3324024" y="1386060"/>
                      <a:pt x="3352424" y="1459584"/>
                      <a:pt x="3381770" y="1532792"/>
                    </a:cubicBezTo>
                    <a:cubicBezTo>
                      <a:pt x="3419952" y="1628089"/>
                      <a:pt x="3459711" y="1723070"/>
                      <a:pt x="3496946" y="1818998"/>
                    </a:cubicBezTo>
                    <a:cubicBezTo>
                      <a:pt x="3525030" y="1890944"/>
                      <a:pt x="3553115" y="1964152"/>
                      <a:pt x="3565106" y="2041147"/>
                    </a:cubicBezTo>
                    <a:cubicBezTo>
                      <a:pt x="3571101" y="2079013"/>
                      <a:pt x="3569208" y="2116879"/>
                      <a:pt x="3564790" y="2154746"/>
                    </a:cubicBezTo>
                    <a:cubicBezTo>
                      <a:pt x="3563843" y="2164213"/>
                      <a:pt x="3559425" y="2177465"/>
                      <a:pt x="3549959" y="2177781"/>
                    </a:cubicBezTo>
                    <a:cubicBezTo>
                      <a:pt x="3513039" y="2178097"/>
                      <a:pt x="3068427" y="2175257"/>
                      <a:pt x="2975339" y="2177150"/>
                    </a:cubicBezTo>
                    <a:cubicBezTo>
                      <a:pt x="2961770" y="2177465"/>
                      <a:pt x="2956090" y="2174310"/>
                      <a:pt x="2952303" y="2160110"/>
                    </a:cubicBezTo>
                    <a:cubicBezTo>
                      <a:pt x="2928006" y="2069862"/>
                      <a:pt x="2903393" y="1979614"/>
                      <a:pt x="2879412" y="1889051"/>
                    </a:cubicBezTo>
                    <a:cubicBezTo>
                      <a:pt x="2832079" y="1709817"/>
                      <a:pt x="2785692" y="1529952"/>
                      <a:pt x="2738044" y="1350719"/>
                    </a:cubicBezTo>
                    <a:cubicBezTo>
                      <a:pt x="2732995" y="1332417"/>
                      <a:pt x="2734257" y="1318217"/>
                      <a:pt x="2743093" y="1301493"/>
                    </a:cubicBezTo>
                    <a:cubicBezTo>
                      <a:pt x="2764866" y="1261102"/>
                      <a:pt x="2770861" y="1218187"/>
                      <a:pt x="2753822" y="1174009"/>
                    </a:cubicBezTo>
                    <a:cubicBezTo>
                      <a:pt x="2744355" y="1148765"/>
                      <a:pt x="2728262" y="1127623"/>
                      <a:pt x="2704911" y="1114370"/>
                    </a:cubicBezTo>
                    <a:cubicBezTo>
                      <a:pt x="2684085" y="1102694"/>
                      <a:pt x="2673987" y="1086917"/>
                      <a:pt x="2668623" y="1063566"/>
                    </a:cubicBezTo>
                    <a:cubicBezTo>
                      <a:pt x="2649059" y="978683"/>
                      <a:pt x="2627286" y="894114"/>
                      <a:pt x="2606459" y="809546"/>
                    </a:cubicBezTo>
                    <a:cubicBezTo>
                      <a:pt x="2604881" y="803235"/>
                      <a:pt x="2603934" y="796924"/>
                      <a:pt x="2602988" y="790613"/>
                    </a:cubicBezTo>
                    <a:cubicBezTo>
                      <a:pt x="2601410" y="776098"/>
                      <a:pt x="2601410" y="775782"/>
                      <a:pt x="2615610" y="775151"/>
                    </a:cubicBezTo>
                    <a:cubicBezTo>
                      <a:pt x="2649374" y="774205"/>
                      <a:pt x="2683454" y="773574"/>
                      <a:pt x="2717218" y="772942"/>
                    </a:cubicBezTo>
                    <a:cubicBezTo>
                      <a:pt x="2739622" y="772627"/>
                      <a:pt x="2762026" y="772311"/>
                      <a:pt x="2784430" y="772627"/>
                    </a:cubicBezTo>
                    <a:cubicBezTo>
                      <a:pt x="2790741" y="772627"/>
                      <a:pt x="2794528" y="771049"/>
                      <a:pt x="2796737" y="765054"/>
                    </a:cubicBezTo>
                    <a:cubicBezTo>
                      <a:pt x="2799892" y="757796"/>
                      <a:pt x="2803994" y="750854"/>
                      <a:pt x="2807781" y="743912"/>
                    </a:cubicBezTo>
                    <a:cubicBezTo>
                      <a:pt x="2819456" y="721823"/>
                      <a:pt x="2844148" y="711094"/>
                      <a:pt x="2868801" y="711094"/>
                    </a:cubicBezTo>
                    <a:close/>
                    <a:moveTo>
                      <a:pt x="2685663" y="566887"/>
                    </a:moveTo>
                    <a:lnTo>
                      <a:pt x="2685663" y="568465"/>
                    </a:lnTo>
                    <a:cubicBezTo>
                      <a:pt x="2685663" y="571305"/>
                      <a:pt x="2685663" y="575722"/>
                      <a:pt x="2685663" y="581403"/>
                    </a:cubicBezTo>
                    <a:lnTo>
                      <a:pt x="2685663" y="583296"/>
                    </a:lnTo>
                    <a:lnTo>
                      <a:pt x="2598255" y="583296"/>
                    </a:lnTo>
                    <a:cubicBezTo>
                      <a:pt x="2593837" y="583296"/>
                      <a:pt x="2590050" y="579509"/>
                      <a:pt x="2590050" y="575092"/>
                    </a:cubicBezTo>
                    <a:cubicBezTo>
                      <a:pt x="2590050" y="570674"/>
                      <a:pt x="2593837" y="566887"/>
                      <a:pt x="2598255" y="566887"/>
                    </a:cubicBezTo>
                    <a:close/>
                    <a:moveTo>
                      <a:pt x="1824837" y="530283"/>
                    </a:moveTo>
                    <a:cubicBezTo>
                      <a:pt x="1774349" y="530914"/>
                      <a:pt x="1726069" y="527759"/>
                      <a:pt x="1678105" y="536278"/>
                    </a:cubicBezTo>
                    <a:cubicBezTo>
                      <a:pt x="1650652" y="541012"/>
                      <a:pt x="1637715" y="553949"/>
                      <a:pt x="1636137" y="581718"/>
                    </a:cubicBezTo>
                    <a:cubicBezTo>
                      <a:pt x="1634559" y="614535"/>
                      <a:pt x="1636768" y="647353"/>
                      <a:pt x="1637083" y="680170"/>
                    </a:cubicBezTo>
                    <a:cubicBezTo>
                      <a:pt x="1637083" y="685850"/>
                      <a:pt x="1640239" y="686482"/>
                      <a:pt x="1644657" y="686166"/>
                    </a:cubicBezTo>
                    <a:cubicBezTo>
                      <a:pt x="1668008" y="685219"/>
                      <a:pt x="1685678" y="693739"/>
                      <a:pt x="1697038" y="714566"/>
                    </a:cubicBezTo>
                    <a:cubicBezTo>
                      <a:pt x="1697985" y="716459"/>
                      <a:pt x="1701772" y="718352"/>
                      <a:pt x="1703665" y="717721"/>
                    </a:cubicBezTo>
                    <a:cubicBezTo>
                      <a:pt x="1724807" y="712041"/>
                      <a:pt x="1746580" y="707624"/>
                      <a:pt x="1766776" y="699419"/>
                    </a:cubicBezTo>
                    <a:cubicBezTo>
                      <a:pt x="1794544" y="687744"/>
                      <a:pt x="1814424" y="666602"/>
                      <a:pt x="1817895" y="635993"/>
                    </a:cubicBezTo>
                    <a:cubicBezTo>
                      <a:pt x="1821997" y="601598"/>
                      <a:pt x="1822628" y="566571"/>
                      <a:pt x="1824837" y="530283"/>
                    </a:cubicBezTo>
                    <a:close/>
                    <a:moveTo>
                      <a:pt x="2667045" y="509772"/>
                    </a:moveTo>
                    <a:cubicBezTo>
                      <a:pt x="2586264" y="510403"/>
                      <a:pt x="2505482" y="511035"/>
                      <a:pt x="2424701" y="510719"/>
                    </a:cubicBezTo>
                    <a:cubicBezTo>
                      <a:pt x="2407030" y="510719"/>
                      <a:pt x="2392199" y="514506"/>
                      <a:pt x="2379577" y="526812"/>
                    </a:cubicBezTo>
                    <a:cubicBezTo>
                      <a:pt x="2373582" y="532808"/>
                      <a:pt x="2366324" y="534070"/>
                      <a:pt x="2357804" y="534070"/>
                    </a:cubicBezTo>
                    <a:cubicBezTo>
                      <a:pt x="2290592" y="532492"/>
                      <a:pt x="2223064" y="531230"/>
                      <a:pt x="2155851" y="537225"/>
                    </a:cubicBezTo>
                    <a:cubicBezTo>
                      <a:pt x="2146384" y="538172"/>
                      <a:pt x="2136602" y="539119"/>
                      <a:pt x="2127451" y="541012"/>
                    </a:cubicBezTo>
                    <a:cubicBezTo>
                      <a:pt x="2102838" y="546376"/>
                      <a:pt x="2085483" y="560892"/>
                      <a:pt x="2081065" y="586136"/>
                    </a:cubicBezTo>
                    <a:cubicBezTo>
                      <a:pt x="2078225" y="601913"/>
                      <a:pt x="2077278" y="618638"/>
                      <a:pt x="2078856" y="634731"/>
                    </a:cubicBezTo>
                    <a:cubicBezTo>
                      <a:pt x="2081065" y="659975"/>
                      <a:pt x="2094634" y="673859"/>
                      <a:pt x="2119247" y="679224"/>
                    </a:cubicBezTo>
                    <a:cubicBezTo>
                      <a:pt x="2127767" y="681117"/>
                      <a:pt x="2136918" y="681432"/>
                      <a:pt x="2146069" y="681117"/>
                    </a:cubicBezTo>
                    <a:cubicBezTo>
                      <a:pt x="2254619" y="679224"/>
                      <a:pt x="2363168" y="676383"/>
                      <a:pt x="2472034" y="675437"/>
                    </a:cubicBezTo>
                    <a:cubicBezTo>
                      <a:pt x="2495069" y="675122"/>
                      <a:pt x="2513687" y="671019"/>
                      <a:pt x="2529149" y="652402"/>
                    </a:cubicBezTo>
                    <a:cubicBezTo>
                      <a:pt x="2548397" y="629366"/>
                      <a:pt x="2574588" y="620847"/>
                      <a:pt x="2604250" y="619900"/>
                    </a:cubicBezTo>
                    <a:cubicBezTo>
                      <a:pt x="2641170" y="618953"/>
                      <a:pt x="2678405" y="617375"/>
                      <a:pt x="2715325" y="616113"/>
                    </a:cubicBezTo>
                    <a:cubicBezTo>
                      <a:pt x="2719426" y="616113"/>
                      <a:pt x="2730156" y="613904"/>
                      <a:pt x="2730156" y="605384"/>
                    </a:cubicBezTo>
                    <a:cubicBezTo>
                      <a:pt x="2729525" y="578247"/>
                      <a:pt x="2728578" y="561523"/>
                      <a:pt x="2728262" y="534701"/>
                    </a:cubicBezTo>
                    <a:cubicBezTo>
                      <a:pt x="2728262" y="532808"/>
                      <a:pt x="2726369" y="529968"/>
                      <a:pt x="2724476" y="528705"/>
                    </a:cubicBezTo>
                    <a:cubicBezTo>
                      <a:pt x="2697969" y="521448"/>
                      <a:pt x="2720058" y="509772"/>
                      <a:pt x="2667045" y="509772"/>
                    </a:cubicBezTo>
                    <a:close/>
                    <a:moveTo>
                      <a:pt x="423786" y="500305"/>
                    </a:moveTo>
                    <a:lnTo>
                      <a:pt x="423786" y="619899"/>
                    </a:lnTo>
                    <a:cubicBezTo>
                      <a:pt x="428520" y="619899"/>
                      <a:pt x="1198782" y="624002"/>
                      <a:pt x="1202568" y="625580"/>
                    </a:cubicBezTo>
                    <a:cubicBezTo>
                      <a:pt x="1241697" y="641357"/>
                      <a:pt x="1488774" y="783040"/>
                      <a:pt x="1493507" y="783040"/>
                    </a:cubicBezTo>
                    <a:cubicBezTo>
                      <a:pt x="1619097" y="784618"/>
                      <a:pt x="1744687" y="786196"/>
                      <a:pt x="1870276" y="787458"/>
                    </a:cubicBezTo>
                    <a:cubicBezTo>
                      <a:pt x="1896467" y="787773"/>
                      <a:pt x="1919502" y="786196"/>
                      <a:pt x="1945693" y="785880"/>
                    </a:cubicBezTo>
                    <a:cubicBezTo>
                      <a:pt x="1952951" y="785880"/>
                      <a:pt x="1955791" y="782093"/>
                      <a:pt x="1955791" y="775151"/>
                    </a:cubicBezTo>
                    <a:cubicBezTo>
                      <a:pt x="1955791" y="766947"/>
                      <a:pt x="1956422" y="758427"/>
                      <a:pt x="1956738" y="750223"/>
                    </a:cubicBezTo>
                    <a:cubicBezTo>
                      <a:pt x="1958000" y="707623"/>
                      <a:pt x="1958631" y="665339"/>
                      <a:pt x="1960209" y="622740"/>
                    </a:cubicBezTo>
                    <a:cubicBezTo>
                      <a:pt x="1960524" y="615797"/>
                      <a:pt x="1960524" y="618006"/>
                      <a:pt x="1960209" y="609802"/>
                    </a:cubicBezTo>
                    <a:cubicBezTo>
                      <a:pt x="1959893" y="597811"/>
                      <a:pt x="1975671" y="597495"/>
                      <a:pt x="1975355" y="610117"/>
                    </a:cubicBezTo>
                    <a:cubicBezTo>
                      <a:pt x="1975040" y="622740"/>
                      <a:pt x="1975355" y="630313"/>
                      <a:pt x="1974724" y="642935"/>
                    </a:cubicBezTo>
                    <a:cubicBezTo>
                      <a:pt x="1973462" y="671966"/>
                      <a:pt x="1973462" y="700996"/>
                      <a:pt x="1973146" y="730027"/>
                    </a:cubicBezTo>
                    <a:cubicBezTo>
                      <a:pt x="1972831" y="745805"/>
                      <a:pt x="1973146" y="761582"/>
                      <a:pt x="1972831" y="777360"/>
                    </a:cubicBezTo>
                    <a:cubicBezTo>
                      <a:pt x="1972515" y="789982"/>
                      <a:pt x="1963048" y="800711"/>
                      <a:pt x="1950427" y="801973"/>
                    </a:cubicBezTo>
                    <a:cubicBezTo>
                      <a:pt x="1943169" y="802604"/>
                      <a:pt x="1935596" y="802920"/>
                      <a:pt x="1928338" y="802920"/>
                    </a:cubicBezTo>
                    <a:cubicBezTo>
                      <a:pt x="1782553" y="801342"/>
                      <a:pt x="1636768" y="799764"/>
                      <a:pt x="1491298" y="797871"/>
                    </a:cubicBezTo>
                    <a:cubicBezTo>
                      <a:pt x="1485619" y="797871"/>
                      <a:pt x="1257159" y="677330"/>
                      <a:pt x="1192786" y="640410"/>
                    </a:cubicBezTo>
                    <a:cubicBezTo>
                      <a:pt x="956122" y="641042"/>
                      <a:pt x="426942" y="635993"/>
                      <a:pt x="423786" y="635993"/>
                    </a:cubicBezTo>
                    <a:lnTo>
                      <a:pt x="423786" y="737285"/>
                    </a:lnTo>
                    <a:cubicBezTo>
                      <a:pt x="426311" y="742018"/>
                      <a:pt x="908474" y="752116"/>
                      <a:pt x="1091179" y="755587"/>
                    </a:cubicBezTo>
                    <a:cubicBezTo>
                      <a:pt x="1151765" y="756849"/>
                      <a:pt x="1212666" y="758427"/>
                      <a:pt x="1272305" y="770418"/>
                    </a:cubicBezTo>
                    <a:cubicBezTo>
                      <a:pt x="1325634" y="780831"/>
                      <a:pt x="1377384" y="796924"/>
                      <a:pt x="1422508" y="827848"/>
                    </a:cubicBezTo>
                    <a:cubicBezTo>
                      <a:pt x="1478992" y="866662"/>
                      <a:pt x="1519383" y="919358"/>
                      <a:pt x="1546520" y="981838"/>
                    </a:cubicBezTo>
                    <a:cubicBezTo>
                      <a:pt x="1555356" y="1002033"/>
                      <a:pt x="1562929" y="1023491"/>
                      <a:pt x="1567978" y="1044948"/>
                    </a:cubicBezTo>
                    <a:cubicBezTo>
                      <a:pt x="1573026" y="1067353"/>
                      <a:pt x="1578075" y="1200831"/>
                      <a:pt x="1574920" y="1244377"/>
                    </a:cubicBezTo>
                    <a:cubicBezTo>
                      <a:pt x="1573973" y="1259524"/>
                      <a:pt x="1577444" y="1268675"/>
                      <a:pt x="1590382" y="1272461"/>
                    </a:cubicBezTo>
                    <a:cubicBezTo>
                      <a:pt x="1592906" y="1273093"/>
                      <a:pt x="1739322" y="1324212"/>
                      <a:pt x="1810953" y="1346616"/>
                    </a:cubicBezTo>
                    <a:cubicBezTo>
                      <a:pt x="1892680" y="1372176"/>
                      <a:pt x="1976933" y="1383221"/>
                      <a:pt x="2062448" y="1379434"/>
                    </a:cubicBezTo>
                    <a:cubicBezTo>
                      <a:pt x="2144491" y="1375647"/>
                      <a:pt x="2225903" y="1367443"/>
                      <a:pt x="2306369" y="1348825"/>
                    </a:cubicBezTo>
                    <a:cubicBezTo>
                      <a:pt x="2384310" y="1330839"/>
                      <a:pt x="2416181" y="1333994"/>
                      <a:pt x="2485918" y="1370914"/>
                    </a:cubicBezTo>
                    <a:cubicBezTo>
                      <a:pt x="2535775" y="1397105"/>
                      <a:pt x="2563228" y="1442860"/>
                      <a:pt x="2577744" y="1496504"/>
                    </a:cubicBezTo>
                    <a:cubicBezTo>
                      <a:pt x="2584370" y="1520801"/>
                      <a:pt x="2588472" y="1545730"/>
                      <a:pt x="2594784" y="1570343"/>
                    </a:cubicBezTo>
                    <a:cubicBezTo>
                      <a:pt x="2620659" y="1670373"/>
                      <a:pt x="2646219" y="1770719"/>
                      <a:pt x="2673356" y="1870433"/>
                    </a:cubicBezTo>
                    <a:cubicBezTo>
                      <a:pt x="2698600" y="1962259"/>
                      <a:pt x="2704911" y="2055662"/>
                      <a:pt x="2701124" y="2150959"/>
                    </a:cubicBezTo>
                    <a:cubicBezTo>
                      <a:pt x="2699862" y="2183776"/>
                      <a:pt x="2698600" y="2274656"/>
                      <a:pt x="2699547" y="2287593"/>
                    </a:cubicBezTo>
                    <a:lnTo>
                      <a:pt x="3419952" y="2287593"/>
                    </a:lnTo>
                    <a:lnTo>
                      <a:pt x="3419952" y="2303686"/>
                    </a:lnTo>
                    <a:cubicBezTo>
                      <a:pt x="3416796" y="2304002"/>
                      <a:pt x="2712800" y="2304633"/>
                      <a:pt x="2707751" y="2303686"/>
                    </a:cubicBezTo>
                    <a:cubicBezTo>
                      <a:pt x="2698285" y="2301793"/>
                      <a:pt x="2697022" y="2302740"/>
                      <a:pt x="2697338" y="2313153"/>
                    </a:cubicBezTo>
                    <a:cubicBezTo>
                      <a:pt x="2697654" y="2337766"/>
                      <a:pt x="2698600" y="2359224"/>
                      <a:pt x="2699862" y="2383837"/>
                    </a:cubicBezTo>
                    <a:cubicBezTo>
                      <a:pt x="2700809" y="2401823"/>
                      <a:pt x="2708067" y="2415392"/>
                      <a:pt x="2727947" y="2417916"/>
                    </a:cubicBezTo>
                    <a:cubicBezTo>
                      <a:pt x="2727947" y="2417916"/>
                      <a:pt x="3391552" y="2371215"/>
                      <a:pt x="3394392" y="2370899"/>
                    </a:cubicBezTo>
                    <a:cubicBezTo>
                      <a:pt x="3412063" y="2368375"/>
                      <a:pt x="3429734" y="2365535"/>
                      <a:pt x="3429418" y="2340290"/>
                    </a:cubicBezTo>
                    <a:cubicBezTo>
                      <a:pt x="3430365" y="2340606"/>
                      <a:pt x="3436360" y="2345655"/>
                      <a:pt x="3437307" y="2348495"/>
                    </a:cubicBezTo>
                    <a:cubicBezTo>
                      <a:pt x="3449929" y="2387308"/>
                      <a:pt x="3473911" y="2421703"/>
                      <a:pt x="3515564" y="2424227"/>
                    </a:cubicBezTo>
                    <a:cubicBezTo>
                      <a:pt x="3531657" y="2425174"/>
                      <a:pt x="3558479" y="2424227"/>
                      <a:pt x="3569208" y="2419494"/>
                    </a:cubicBezTo>
                    <a:cubicBezTo>
                      <a:pt x="3592874" y="2409081"/>
                      <a:pt x="3602025" y="2396143"/>
                      <a:pt x="3610229" y="2368690"/>
                    </a:cubicBezTo>
                    <a:cubicBezTo>
                      <a:pt x="3615278" y="2352282"/>
                      <a:pt x="3617487" y="2335241"/>
                      <a:pt x="3619065" y="2318202"/>
                    </a:cubicBezTo>
                    <a:cubicBezTo>
                      <a:pt x="3620011" y="2309366"/>
                      <a:pt x="3621905" y="2304948"/>
                      <a:pt x="3630740" y="2304948"/>
                    </a:cubicBezTo>
                    <a:cubicBezTo>
                      <a:pt x="3642731" y="2304948"/>
                      <a:pt x="3649674" y="2299269"/>
                      <a:pt x="3651567" y="2286962"/>
                    </a:cubicBezTo>
                    <a:cubicBezTo>
                      <a:pt x="3657878" y="2247518"/>
                      <a:pt x="3667344" y="2208390"/>
                      <a:pt x="3670816" y="2168946"/>
                    </a:cubicBezTo>
                    <a:cubicBezTo>
                      <a:pt x="3680282" y="2061342"/>
                      <a:pt x="3664505" y="1957210"/>
                      <a:pt x="3625692" y="1855918"/>
                    </a:cubicBezTo>
                    <a:cubicBezTo>
                      <a:pt x="3548381" y="1652702"/>
                      <a:pt x="3472018" y="1450433"/>
                      <a:pt x="3395654" y="1248164"/>
                    </a:cubicBezTo>
                    <a:cubicBezTo>
                      <a:pt x="3376721" y="1197991"/>
                      <a:pt x="3359050" y="1147503"/>
                      <a:pt x="3342957" y="1096383"/>
                    </a:cubicBezTo>
                    <a:cubicBezTo>
                      <a:pt x="3336646" y="1075873"/>
                      <a:pt x="3333806" y="1053784"/>
                      <a:pt x="3333491" y="1032326"/>
                    </a:cubicBezTo>
                    <a:cubicBezTo>
                      <a:pt x="3332859" y="994776"/>
                      <a:pt x="3346113" y="960065"/>
                      <a:pt x="3364414" y="927879"/>
                    </a:cubicBezTo>
                    <a:cubicBezTo>
                      <a:pt x="3398178" y="868239"/>
                      <a:pt x="3444880" y="823746"/>
                      <a:pt x="3513039" y="805129"/>
                    </a:cubicBezTo>
                    <a:cubicBezTo>
                      <a:pt x="3547434" y="795662"/>
                      <a:pt x="3582145" y="794084"/>
                      <a:pt x="3617487" y="792507"/>
                    </a:cubicBezTo>
                    <a:cubicBezTo>
                      <a:pt x="3626954" y="792191"/>
                      <a:pt x="3636736" y="791244"/>
                      <a:pt x="3645887" y="788720"/>
                    </a:cubicBezTo>
                    <a:cubicBezTo>
                      <a:pt x="3680913" y="778938"/>
                      <a:pt x="3693851" y="741703"/>
                      <a:pt x="3672709" y="712356"/>
                    </a:cubicBezTo>
                    <a:cubicBezTo>
                      <a:pt x="3664505" y="700996"/>
                      <a:pt x="3655669" y="691214"/>
                      <a:pt x="3640207" y="689321"/>
                    </a:cubicBezTo>
                    <a:cubicBezTo>
                      <a:pt x="3553745" y="679854"/>
                      <a:pt x="3494106" y="633468"/>
                      <a:pt x="3457502" y="556158"/>
                    </a:cubicBezTo>
                    <a:cubicBezTo>
                      <a:pt x="3454978" y="550794"/>
                      <a:pt x="3452454" y="548585"/>
                      <a:pt x="3446458" y="548585"/>
                    </a:cubicBezTo>
                    <a:cubicBezTo>
                      <a:pt x="3425631" y="548269"/>
                      <a:pt x="3404806" y="547322"/>
                      <a:pt x="3384294" y="547007"/>
                    </a:cubicBezTo>
                    <a:cubicBezTo>
                      <a:pt x="3254918" y="544798"/>
                      <a:pt x="3125542" y="542274"/>
                      <a:pt x="2996166" y="540380"/>
                    </a:cubicBezTo>
                    <a:cubicBezTo>
                      <a:pt x="2916647" y="539118"/>
                      <a:pt x="2837127" y="539118"/>
                      <a:pt x="2757608" y="538803"/>
                    </a:cubicBezTo>
                    <a:cubicBezTo>
                      <a:pt x="2744040" y="538803"/>
                      <a:pt x="2744040" y="539434"/>
                      <a:pt x="2743724" y="552687"/>
                    </a:cubicBezTo>
                    <a:cubicBezTo>
                      <a:pt x="2743724" y="572251"/>
                      <a:pt x="2743724" y="591815"/>
                      <a:pt x="2743409" y="611064"/>
                    </a:cubicBezTo>
                    <a:cubicBezTo>
                      <a:pt x="2743093" y="624002"/>
                      <a:pt x="2738675" y="628735"/>
                      <a:pt x="2726053" y="630313"/>
                    </a:cubicBezTo>
                    <a:cubicBezTo>
                      <a:pt x="2721951" y="630944"/>
                      <a:pt x="2717849" y="631259"/>
                      <a:pt x="2713747" y="631259"/>
                    </a:cubicBezTo>
                    <a:cubicBezTo>
                      <a:pt x="2675249" y="632522"/>
                      <a:pt x="2636436" y="633784"/>
                      <a:pt x="2597939" y="635046"/>
                    </a:cubicBezTo>
                    <a:cubicBezTo>
                      <a:pt x="2583424" y="635677"/>
                      <a:pt x="2569224" y="637886"/>
                      <a:pt x="2557549" y="647984"/>
                    </a:cubicBezTo>
                    <a:cubicBezTo>
                      <a:pt x="2547451" y="656819"/>
                      <a:pt x="2536091" y="664708"/>
                      <a:pt x="2528202" y="675121"/>
                    </a:cubicBezTo>
                    <a:cubicBezTo>
                      <a:pt x="2521260" y="684588"/>
                      <a:pt x="2513056" y="686481"/>
                      <a:pt x="2502958" y="686796"/>
                    </a:cubicBezTo>
                    <a:cubicBezTo>
                      <a:pt x="2390621" y="690268"/>
                      <a:pt x="2278285" y="694054"/>
                      <a:pt x="2165633" y="696894"/>
                    </a:cubicBezTo>
                    <a:cubicBezTo>
                      <a:pt x="2149224" y="697210"/>
                      <a:pt x="2132500" y="695632"/>
                      <a:pt x="2116091" y="692792"/>
                    </a:cubicBezTo>
                    <a:cubicBezTo>
                      <a:pt x="2086745" y="687428"/>
                      <a:pt x="2069390" y="668494"/>
                      <a:pt x="2064972" y="639148"/>
                    </a:cubicBezTo>
                    <a:cubicBezTo>
                      <a:pt x="2064025" y="632522"/>
                      <a:pt x="2063394" y="625895"/>
                      <a:pt x="2063394" y="618953"/>
                    </a:cubicBezTo>
                    <a:cubicBezTo>
                      <a:pt x="2063394" y="580140"/>
                      <a:pt x="2073808" y="547322"/>
                      <a:pt x="2115460" y="529336"/>
                    </a:cubicBezTo>
                    <a:cubicBezTo>
                      <a:pt x="2117669" y="528389"/>
                      <a:pt x="2119878" y="526812"/>
                      <a:pt x="2122718" y="524918"/>
                    </a:cubicBezTo>
                    <a:cubicBezTo>
                      <a:pt x="2027106" y="523656"/>
                      <a:pt x="1933071" y="522394"/>
                      <a:pt x="1839037" y="521132"/>
                    </a:cubicBezTo>
                    <a:cubicBezTo>
                      <a:pt x="1839037" y="522078"/>
                      <a:pt x="1838721" y="523025"/>
                      <a:pt x="1838721" y="523972"/>
                    </a:cubicBezTo>
                    <a:cubicBezTo>
                      <a:pt x="1839037" y="529336"/>
                      <a:pt x="1839037" y="534701"/>
                      <a:pt x="1839352" y="540380"/>
                    </a:cubicBezTo>
                    <a:cubicBezTo>
                      <a:pt x="1840930" y="576669"/>
                      <a:pt x="1840299" y="612642"/>
                      <a:pt x="1829255" y="647668"/>
                    </a:cubicBezTo>
                    <a:cubicBezTo>
                      <a:pt x="1821997" y="671335"/>
                      <a:pt x="1810637" y="692161"/>
                      <a:pt x="1787602" y="705099"/>
                    </a:cubicBezTo>
                    <a:cubicBezTo>
                      <a:pt x="1766144" y="716774"/>
                      <a:pt x="1743424" y="725294"/>
                      <a:pt x="1719127" y="729081"/>
                    </a:cubicBezTo>
                    <a:cubicBezTo>
                      <a:pt x="1708398" y="730658"/>
                      <a:pt x="1699878" y="733498"/>
                      <a:pt x="1699247" y="746436"/>
                    </a:cubicBezTo>
                    <a:cubicBezTo>
                      <a:pt x="1699247" y="748960"/>
                      <a:pt x="1697038" y="751800"/>
                      <a:pt x="1695776" y="754325"/>
                    </a:cubicBezTo>
                    <a:cubicBezTo>
                      <a:pt x="1686310" y="771049"/>
                      <a:pt x="1672110" y="781462"/>
                      <a:pt x="1652230" y="780516"/>
                    </a:cubicBezTo>
                    <a:cubicBezTo>
                      <a:pt x="1632350" y="779884"/>
                      <a:pt x="1618466" y="768840"/>
                      <a:pt x="1610892" y="751169"/>
                    </a:cubicBezTo>
                    <a:cubicBezTo>
                      <a:pt x="1603004" y="733183"/>
                      <a:pt x="1606791" y="716774"/>
                      <a:pt x="1620044" y="702574"/>
                    </a:cubicBezTo>
                    <a:cubicBezTo>
                      <a:pt x="1625092" y="697210"/>
                      <a:pt x="1629510" y="692161"/>
                      <a:pt x="1625092" y="684272"/>
                    </a:cubicBezTo>
                    <a:cubicBezTo>
                      <a:pt x="1623830" y="682063"/>
                      <a:pt x="1623830" y="679223"/>
                      <a:pt x="1623830" y="676699"/>
                    </a:cubicBezTo>
                    <a:cubicBezTo>
                      <a:pt x="1623199" y="644828"/>
                      <a:pt x="1621306" y="612957"/>
                      <a:pt x="1622252" y="581087"/>
                    </a:cubicBezTo>
                    <a:cubicBezTo>
                      <a:pt x="1623199" y="554265"/>
                      <a:pt x="1638661" y="536278"/>
                      <a:pt x="1663274" y="526180"/>
                    </a:cubicBezTo>
                    <a:cubicBezTo>
                      <a:pt x="1665799" y="525234"/>
                      <a:pt x="1668639" y="524287"/>
                      <a:pt x="1671163" y="523341"/>
                    </a:cubicBezTo>
                    <a:cubicBezTo>
                      <a:pt x="1670847" y="522394"/>
                      <a:pt x="1670847" y="521447"/>
                      <a:pt x="1670532" y="520501"/>
                    </a:cubicBezTo>
                    <a:cubicBezTo>
                      <a:pt x="1254950" y="513874"/>
                      <a:pt x="839053" y="506932"/>
                      <a:pt x="423786" y="500305"/>
                    </a:cubicBezTo>
                    <a:close/>
                    <a:moveTo>
                      <a:pt x="405485" y="499990"/>
                    </a:moveTo>
                    <a:lnTo>
                      <a:pt x="142630" y="499990"/>
                    </a:lnTo>
                    <a:lnTo>
                      <a:pt x="142630" y="670073"/>
                    </a:lnTo>
                    <a:cubicBezTo>
                      <a:pt x="142630" y="686166"/>
                      <a:pt x="155568" y="699104"/>
                      <a:pt x="171661" y="699104"/>
                    </a:cubicBezTo>
                    <a:lnTo>
                      <a:pt x="405485" y="699104"/>
                    </a:lnTo>
                    <a:close/>
                    <a:moveTo>
                      <a:pt x="3008040" y="412796"/>
                    </a:moveTo>
                    <a:lnTo>
                      <a:pt x="3026499" y="420432"/>
                    </a:lnTo>
                    <a:cubicBezTo>
                      <a:pt x="3031350" y="425284"/>
                      <a:pt x="3034348" y="431990"/>
                      <a:pt x="3034348" y="439405"/>
                    </a:cubicBezTo>
                    <a:cubicBezTo>
                      <a:pt x="3034348" y="453605"/>
                      <a:pt x="3021410" y="466542"/>
                      <a:pt x="3007526" y="466227"/>
                    </a:cubicBezTo>
                    <a:lnTo>
                      <a:pt x="3007373" y="466157"/>
                    </a:lnTo>
                    <a:lnTo>
                      <a:pt x="3025828" y="458259"/>
                    </a:lnTo>
                    <a:cubicBezTo>
                      <a:pt x="3030798" y="453289"/>
                      <a:pt x="3034032" y="446504"/>
                      <a:pt x="3034032" y="439404"/>
                    </a:cubicBezTo>
                    <a:cubicBezTo>
                      <a:pt x="3034190" y="431989"/>
                      <a:pt x="3031271" y="425283"/>
                      <a:pt x="3026459" y="420432"/>
                    </a:cubicBezTo>
                    <a:close/>
                    <a:moveTo>
                      <a:pt x="3382401" y="170554"/>
                    </a:moveTo>
                    <a:cubicBezTo>
                      <a:pt x="3402912" y="170554"/>
                      <a:pt x="3419005" y="186647"/>
                      <a:pt x="3419005" y="207789"/>
                    </a:cubicBezTo>
                    <a:cubicBezTo>
                      <a:pt x="3419321" y="230193"/>
                      <a:pt x="3404806" y="245024"/>
                      <a:pt x="3383032" y="245340"/>
                    </a:cubicBezTo>
                    <a:cubicBezTo>
                      <a:pt x="3363153" y="245024"/>
                      <a:pt x="3346428" y="228615"/>
                      <a:pt x="3346428" y="208736"/>
                    </a:cubicBezTo>
                    <a:cubicBezTo>
                      <a:pt x="3346428" y="187278"/>
                      <a:pt x="3361891" y="170554"/>
                      <a:pt x="3382401" y="170554"/>
                    </a:cubicBezTo>
                    <a:close/>
                    <a:moveTo>
                      <a:pt x="3389891" y="144412"/>
                    </a:moveTo>
                    <a:cubicBezTo>
                      <a:pt x="3378772" y="142627"/>
                      <a:pt x="3367097" y="143890"/>
                      <a:pt x="3355895" y="149096"/>
                    </a:cubicBezTo>
                    <a:cubicBezTo>
                      <a:pt x="3348953" y="152567"/>
                      <a:pt x="3342010" y="155092"/>
                      <a:pt x="3334753" y="157932"/>
                    </a:cubicBezTo>
                    <a:cubicBezTo>
                      <a:pt x="3305406" y="168976"/>
                      <a:pt x="3276060" y="172447"/>
                      <a:pt x="3246714" y="157616"/>
                    </a:cubicBezTo>
                    <a:cubicBezTo>
                      <a:pt x="3239456" y="154145"/>
                      <a:pt x="3231883" y="151936"/>
                      <a:pt x="3224625" y="149096"/>
                    </a:cubicBezTo>
                    <a:cubicBezTo>
                      <a:pt x="3223994" y="149727"/>
                      <a:pt x="3223363" y="150674"/>
                      <a:pt x="3222732" y="151305"/>
                    </a:cubicBezTo>
                    <a:cubicBezTo>
                      <a:pt x="3290576" y="218202"/>
                      <a:pt x="3359366" y="284469"/>
                      <a:pt x="3400072" y="372823"/>
                    </a:cubicBezTo>
                    <a:cubicBezTo>
                      <a:pt x="3401019" y="372508"/>
                      <a:pt x="3401965" y="371877"/>
                      <a:pt x="3402597" y="371561"/>
                    </a:cubicBezTo>
                    <a:cubicBezTo>
                      <a:pt x="3403228" y="369983"/>
                      <a:pt x="3403859" y="368405"/>
                      <a:pt x="3404490" y="366512"/>
                    </a:cubicBezTo>
                    <a:cubicBezTo>
                      <a:pt x="3416165" y="330539"/>
                      <a:pt x="3427841" y="294251"/>
                      <a:pt x="3438885" y="257962"/>
                    </a:cubicBezTo>
                    <a:cubicBezTo>
                      <a:pt x="3442672" y="245024"/>
                      <a:pt x="3445512" y="231771"/>
                      <a:pt x="3447090" y="218518"/>
                    </a:cubicBezTo>
                    <a:cubicBezTo>
                      <a:pt x="3451586" y="182545"/>
                      <a:pt x="3423246" y="149767"/>
                      <a:pt x="3389891" y="144412"/>
                    </a:cubicBezTo>
                    <a:close/>
                    <a:moveTo>
                      <a:pt x="132532" y="96399"/>
                    </a:moveTo>
                    <a:lnTo>
                      <a:pt x="33449" y="96399"/>
                    </a:lnTo>
                    <a:cubicBezTo>
                      <a:pt x="15147" y="96399"/>
                      <a:pt x="0" y="111546"/>
                      <a:pt x="0" y="129848"/>
                    </a:cubicBezTo>
                    <a:lnTo>
                      <a:pt x="0" y="310344"/>
                    </a:lnTo>
                    <a:cubicBezTo>
                      <a:pt x="0" y="328962"/>
                      <a:pt x="15147" y="344108"/>
                      <a:pt x="33449" y="344108"/>
                    </a:cubicBezTo>
                    <a:lnTo>
                      <a:pt x="132532" y="344108"/>
                    </a:lnTo>
                    <a:close/>
                    <a:moveTo>
                      <a:pt x="404222" y="83832"/>
                    </a:moveTo>
                    <a:cubicBezTo>
                      <a:pt x="428835" y="109707"/>
                      <a:pt x="451239" y="133374"/>
                      <a:pt x="473959" y="156409"/>
                    </a:cubicBezTo>
                    <a:cubicBezTo>
                      <a:pt x="484688" y="167138"/>
                      <a:pt x="497941" y="174395"/>
                      <a:pt x="512772" y="175973"/>
                    </a:cubicBezTo>
                    <a:cubicBezTo>
                      <a:pt x="536123" y="178498"/>
                      <a:pt x="559158" y="181022"/>
                      <a:pt x="582509" y="181337"/>
                    </a:cubicBezTo>
                    <a:cubicBezTo>
                      <a:pt x="795822" y="184809"/>
                      <a:pt x="1009451" y="187649"/>
                      <a:pt x="1222764" y="191120"/>
                    </a:cubicBezTo>
                    <a:cubicBezTo>
                      <a:pt x="1365709" y="193644"/>
                      <a:pt x="1508339" y="196484"/>
                      <a:pt x="1651283" y="198377"/>
                    </a:cubicBezTo>
                    <a:cubicBezTo>
                      <a:pt x="1663590" y="198377"/>
                      <a:pt x="1672741" y="203426"/>
                      <a:pt x="1681892" y="209737"/>
                    </a:cubicBezTo>
                    <a:cubicBezTo>
                      <a:pt x="1702403" y="224253"/>
                      <a:pt x="1724807" y="231195"/>
                      <a:pt x="1750682" y="231195"/>
                    </a:cubicBezTo>
                    <a:cubicBezTo>
                      <a:pt x="1851975" y="230879"/>
                      <a:pt x="1953267" y="232141"/>
                      <a:pt x="2054559" y="232457"/>
                    </a:cubicBezTo>
                    <a:cubicBezTo>
                      <a:pt x="2057714" y="232457"/>
                      <a:pt x="2061501" y="231195"/>
                      <a:pt x="2064025" y="229302"/>
                    </a:cubicBezTo>
                    <a:cubicBezTo>
                      <a:pt x="2076963" y="218573"/>
                      <a:pt x="2086114" y="205004"/>
                      <a:pt x="2087376" y="187964"/>
                    </a:cubicBezTo>
                    <a:cubicBezTo>
                      <a:pt x="2089270" y="166191"/>
                      <a:pt x="2089901" y="144103"/>
                      <a:pt x="2090847" y="122014"/>
                    </a:cubicBezTo>
                    <a:cubicBezTo>
                      <a:pt x="2091163" y="116334"/>
                      <a:pt x="2090847" y="110654"/>
                      <a:pt x="2090847" y="104028"/>
                    </a:cubicBezTo>
                    <a:cubicBezTo>
                      <a:pt x="1528849" y="101503"/>
                      <a:pt x="968113" y="84147"/>
                      <a:pt x="404222" y="83832"/>
                    </a:cubicBezTo>
                    <a:close/>
                    <a:moveTo>
                      <a:pt x="168505" y="59479"/>
                    </a:moveTo>
                    <a:cubicBezTo>
                      <a:pt x="162509" y="59164"/>
                      <a:pt x="160301" y="61688"/>
                      <a:pt x="157776" y="66421"/>
                    </a:cubicBezTo>
                    <a:cubicBezTo>
                      <a:pt x="151780" y="79359"/>
                      <a:pt x="158092" y="310028"/>
                      <a:pt x="155252" y="350103"/>
                    </a:cubicBezTo>
                    <a:cubicBezTo>
                      <a:pt x="154621" y="357992"/>
                      <a:pt x="137581" y="362726"/>
                      <a:pt x="137265" y="370614"/>
                    </a:cubicBezTo>
                    <a:cubicBezTo>
                      <a:pt x="135687" y="404379"/>
                      <a:pt x="135687" y="428045"/>
                      <a:pt x="135056" y="461809"/>
                    </a:cubicBezTo>
                    <a:cubicBezTo>
                      <a:pt x="134741" y="470013"/>
                      <a:pt x="137896" y="474431"/>
                      <a:pt x="147363" y="474431"/>
                    </a:cubicBezTo>
                    <a:cubicBezTo>
                      <a:pt x="185229" y="474431"/>
                      <a:pt x="223411" y="474116"/>
                      <a:pt x="261277" y="475062"/>
                    </a:cubicBezTo>
                    <a:cubicBezTo>
                      <a:pt x="337010" y="476955"/>
                      <a:pt x="412742" y="479795"/>
                      <a:pt x="488475" y="481373"/>
                    </a:cubicBezTo>
                    <a:cubicBezTo>
                      <a:pt x="637099" y="484844"/>
                      <a:pt x="785725" y="488315"/>
                      <a:pt x="934034" y="490524"/>
                    </a:cubicBezTo>
                    <a:cubicBezTo>
                      <a:pt x="1209196" y="494627"/>
                      <a:pt x="1484357" y="498097"/>
                      <a:pt x="1759518" y="501884"/>
                    </a:cubicBezTo>
                    <a:cubicBezTo>
                      <a:pt x="1838406" y="502831"/>
                      <a:pt x="2031840" y="505987"/>
                      <a:pt x="2178255" y="508195"/>
                    </a:cubicBezTo>
                    <a:lnTo>
                      <a:pt x="2136603" y="294251"/>
                    </a:lnTo>
                    <a:cubicBezTo>
                      <a:pt x="2135656" y="289517"/>
                      <a:pt x="2138496" y="285100"/>
                      <a:pt x="2142914" y="284153"/>
                    </a:cubicBezTo>
                    <a:lnTo>
                      <a:pt x="2159638" y="280366"/>
                    </a:lnTo>
                    <a:cubicBezTo>
                      <a:pt x="2164055" y="279420"/>
                      <a:pt x="2168158" y="282260"/>
                      <a:pt x="2169105" y="286993"/>
                    </a:cubicBezTo>
                    <a:lnTo>
                      <a:pt x="2212335" y="508826"/>
                    </a:lnTo>
                    <a:cubicBezTo>
                      <a:pt x="2221170" y="508826"/>
                      <a:pt x="2229690" y="509142"/>
                      <a:pt x="2237895" y="509142"/>
                    </a:cubicBezTo>
                    <a:lnTo>
                      <a:pt x="2195926" y="294251"/>
                    </a:lnTo>
                    <a:cubicBezTo>
                      <a:pt x="2194980" y="289517"/>
                      <a:pt x="2197820" y="285100"/>
                      <a:pt x="2202237" y="284153"/>
                    </a:cubicBezTo>
                    <a:lnTo>
                      <a:pt x="2218962" y="280366"/>
                    </a:lnTo>
                    <a:cubicBezTo>
                      <a:pt x="2223379" y="279420"/>
                      <a:pt x="2227482" y="282260"/>
                      <a:pt x="2228428" y="286993"/>
                    </a:cubicBezTo>
                    <a:lnTo>
                      <a:pt x="2271975" y="509773"/>
                    </a:lnTo>
                    <a:cubicBezTo>
                      <a:pt x="2283019" y="510089"/>
                      <a:pt x="2292801" y="510089"/>
                      <a:pt x="2302267" y="510089"/>
                    </a:cubicBezTo>
                    <a:lnTo>
                      <a:pt x="2260299" y="294251"/>
                    </a:lnTo>
                    <a:cubicBezTo>
                      <a:pt x="2259352" y="289517"/>
                      <a:pt x="2262192" y="285100"/>
                      <a:pt x="2266610" y="284153"/>
                    </a:cubicBezTo>
                    <a:lnTo>
                      <a:pt x="2283334" y="280366"/>
                    </a:lnTo>
                    <a:cubicBezTo>
                      <a:pt x="2287752" y="279420"/>
                      <a:pt x="2291854" y="282260"/>
                      <a:pt x="2292801" y="286993"/>
                    </a:cubicBezTo>
                    <a:lnTo>
                      <a:pt x="2336347" y="510720"/>
                    </a:lnTo>
                    <a:cubicBezTo>
                      <a:pt x="2350862" y="511035"/>
                      <a:pt x="2359698" y="511035"/>
                      <a:pt x="2361276" y="511035"/>
                    </a:cubicBezTo>
                    <a:cubicBezTo>
                      <a:pt x="2363169" y="511035"/>
                      <a:pt x="2364747" y="510404"/>
                      <a:pt x="2366324" y="509773"/>
                    </a:cubicBezTo>
                    <a:lnTo>
                      <a:pt x="2324356" y="294566"/>
                    </a:lnTo>
                    <a:cubicBezTo>
                      <a:pt x="2323409" y="289833"/>
                      <a:pt x="2326249" y="285415"/>
                      <a:pt x="2330667" y="284468"/>
                    </a:cubicBezTo>
                    <a:lnTo>
                      <a:pt x="2347391" y="280682"/>
                    </a:lnTo>
                    <a:cubicBezTo>
                      <a:pt x="2351809" y="279735"/>
                      <a:pt x="2355911" y="282575"/>
                      <a:pt x="2356858" y="287308"/>
                    </a:cubicBezTo>
                    <a:lnTo>
                      <a:pt x="2396933" y="493680"/>
                    </a:lnTo>
                    <a:lnTo>
                      <a:pt x="2425332" y="493680"/>
                    </a:lnTo>
                    <a:lnTo>
                      <a:pt x="2386520" y="294566"/>
                    </a:lnTo>
                    <a:cubicBezTo>
                      <a:pt x="2385573" y="289833"/>
                      <a:pt x="2388413" y="285415"/>
                      <a:pt x="2392831" y="284468"/>
                    </a:cubicBezTo>
                    <a:lnTo>
                      <a:pt x="2409555" y="280682"/>
                    </a:lnTo>
                    <a:cubicBezTo>
                      <a:pt x="2413973" y="279735"/>
                      <a:pt x="2418075" y="282575"/>
                      <a:pt x="2419021" y="287308"/>
                    </a:cubicBezTo>
                    <a:lnTo>
                      <a:pt x="2459097" y="493680"/>
                    </a:lnTo>
                    <a:lnTo>
                      <a:pt x="2490652" y="493680"/>
                    </a:lnTo>
                    <a:lnTo>
                      <a:pt x="2451839" y="294566"/>
                    </a:lnTo>
                    <a:cubicBezTo>
                      <a:pt x="2450893" y="289833"/>
                      <a:pt x="2453732" y="285415"/>
                      <a:pt x="2458150" y="284468"/>
                    </a:cubicBezTo>
                    <a:lnTo>
                      <a:pt x="2474874" y="280682"/>
                    </a:lnTo>
                    <a:cubicBezTo>
                      <a:pt x="2479292" y="279735"/>
                      <a:pt x="2483394" y="282575"/>
                      <a:pt x="2484341" y="287308"/>
                    </a:cubicBezTo>
                    <a:lnTo>
                      <a:pt x="2524416" y="493680"/>
                    </a:lnTo>
                    <a:lnTo>
                      <a:pt x="2551869" y="493680"/>
                    </a:lnTo>
                    <a:lnTo>
                      <a:pt x="2513056" y="294566"/>
                    </a:lnTo>
                    <a:cubicBezTo>
                      <a:pt x="2512109" y="289833"/>
                      <a:pt x="2514949" y="285415"/>
                      <a:pt x="2519367" y="284468"/>
                    </a:cubicBezTo>
                    <a:lnTo>
                      <a:pt x="2536092" y="280682"/>
                    </a:lnTo>
                    <a:cubicBezTo>
                      <a:pt x="2540509" y="279735"/>
                      <a:pt x="2544611" y="282575"/>
                      <a:pt x="2545558" y="287308"/>
                    </a:cubicBezTo>
                    <a:lnTo>
                      <a:pt x="2585633" y="493680"/>
                    </a:lnTo>
                    <a:lnTo>
                      <a:pt x="2615294" y="493680"/>
                    </a:lnTo>
                    <a:lnTo>
                      <a:pt x="2576482" y="294566"/>
                    </a:lnTo>
                    <a:cubicBezTo>
                      <a:pt x="2575535" y="289833"/>
                      <a:pt x="2578375" y="285415"/>
                      <a:pt x="2582793" y="284468"/>
                    </a:cubicBezTo>
                    <a:lnTo>
                      <a:pt x="2599517" y="280682"/>
                    </a:lnTo>
                    <a:cubicBezTo>
                      <a:pt x="2603935" y="279735"/>
                      <a:pt x="2608037" y="282575"/>
                      <a:pt x="2608984" y="287308"/>
                    </a:cubicBezTo>
                    <a:lnTo>
                      <a:pt x="2649059" y="493680"/>
                    </a:lnTo>
                    <a:lnTo>
                      <a:pt x="2685347" y="493680"/>
                    </a:lnTo>
                    <a:lnTo>
                      <a:pt x="2646535" y="294566"/>
                    </a:lnTo>
                    <a:cubicBezTo>
                      <a:pt x="2645588" y="289833"/>
                      <a:pt x="2648428" y="285415"/>
                      <a:pt x="2652846" y="284468"/>
                    </a:cubicBezTo>
                    <a:lnTo>
                      <a:pt x="2669570" y="280682"/>
                    </a:lnTo>
                    <a:cubicBezTo>
                      <a:pt x="2673988" y="279735"/>
                      <a:pt x="2678089" y="282575"/>
                      <a:pt x="2679036" y="287308"/>
                    </a:cubicBezTo>
                    <a:lnTo>
                      <a:pt x="2722583" y="511035"/>
                    </a:lnTo>
                    <a:cubicBezTo>
                      <a:pt x="2726684" y="515138"/>
                      <a:pt x="2732049" y="517977"/>
                      <a:pt x="2738360" y="517977"/>
                    </a:cubicBezTo>
                    <a:lnTo>
                      <a:pt x="2748458" y="517977"/>
                    </a:lnTo>
                    <a:lnTo>
                      <a:pt x="2705227" y="294882"/>
                    </a:lnTo>
                    <a:cubicBezTo>
                      <a:pt x="2704281" y="290149"/>
                      <a:pt x="2707121" y="285731"/>
                      <a:pt x="2711538" y="284784"/>
                    </a:cubicBezTo>
                    <a:lnTo>
                      <a:pt x="2728262" y="280998"/>
                    </a:lnTo>
                    <a:cubicBezTo>
                      <a:pt x="2732680" y="280051"/>
                      <a:pt x="2736782" y="282891"/>
                      <a:pt x="2737729" y="287624"/>
                    </a:cubicBezTo>
                    <a:lnTo>
                      <a:pt x="2782537" y="518293"/>
                    </a:lnTo>
                    <a:lnTo>
                      <a:pt x="2782853" y="518293"/>
                    </a:lnTo>
                    <a:cubicBezTo>
                      <a:pt x="2782853" y="518608"/>
                      <a:pt x="2782853" y="518924"/>
                      <a:pt x="2782853" y="519239"/>
                    </a:cubicBezTo>
                    <a:cubicBezTo>
                      <a:pt x="3003108" y="523026"/>
                      <a:pt x="3224310" y="526813"/>
                      <a:pt x="3446774" y="530915"/>
                    </a:cubicBezTo>
                    <a:cubicBezTo>
                      <a:pt x="3446459" y="526182"/>
                      <a:pt x="3446459" y="524920"/>
                      <a:pt x="3446459" y="523657"/>
                    </a:cubicBezTo>
                    <a:cubicBezTo>
                      <a:pt x="3434783" y="479164"/>
                      <a:pt x="3419952" y="435618"/>
                      <a:pt x="3400703" y="393650"/>
                    </a:cubicBezTo>
                    <a:cubicBezTo>
                      <a:pt x="3399442" y="390810"/>
                      <a:pt x="3397548" y="387023"/>
                      <a:pt x="3395024" y="386076"/>
                    </a:cubicBezTo>
                    <a:cubicBezTo>
                      <a:pt x="3383979" y="381343"/>
                      <a:pt x="3379246" y="371561"/>
                      <a:pt x="3373882" y="362095"/>
                    </a:cubicBezTo>
                    <a:cubicBezTo>
                      <a:pt x="3343589" y="307819"/>
                      <a:pt x="3305407" y="259540"/>
                      <a:pt x="3261545" y="215994"/>
                    </a:cubicBezTo>
                    <a:cubicBezTo>
                      <a:pt x="3239772" y="194220"/>
                      <a:pt x="3217684" y="173079"/>
                      <a:pt x="3195279" y="151937"/>
                    </a:cubicBezTo>
                    <a:cubicBezTo>
                      <a:pt x="3182657" y="139946"/>
                      <a:pt x="3169404" y="128270"/>
                      <a:pt x="3156151" y="116910"/>
                    </a:cubicBezTo>
                    <a:cubicBezTo>
                      <a:pt x="3153626" y="114701"/>
                      <a:pt x="3149524" y="113123"/>
                      <a:pt x="3145738" y="112808"/>
                    </a:cubicBezTo>
                    <a:cubicBezTo>
                      <a:pt x="3125227" y="112177"/>
                      <a:pt x="3104716" y="111862"/>
                      <a:pt x="3084521" y="111546"/>
                    </a:cubicBezTo>
                    <a:cubicBezTo>
                      <a:pt x="3076632" y="111546"/>
                      <a:pt x="3068743" y="111546"/>
                      <a:pt x="3063694" y="120066"/>
                    </a:cubicBezTo>
                    <a:cubicBezTo>
                      <a:pt x="3062432" y="122275"/>
                      <a:pt x="3058330" y="123852"/>
                      <a:pt x="3055490" y="124168"/>
                    </a:cubicBezTo>
                    <a:cubicBezTo>
                      <a:pt x="3019832" y="131110"/>
                      <a:pt x="2984175" y="138052"/>
                      <a:pt x="2948202" y="144363"/>
                    </a:cubicBezTo>
                    <a:cubicBezTo>
                      <a:pt x="2933056" y="146888"/>
                      <a:pt x="2929900" y="143416"/>
                      <a:pt x="2928007" y="127955"/>
                    </a:cubicBezTo>
                    <a:cubicBezTo>
                      <a:pt x="2927691" y="124483"/>
                      <a:pt x="2927060" y="121013"/>
                      <a:pt x="2926745" y="117541"/>
                    </a:cubicBezTo>
                    <a:cubicBezTo>
                      <a:pt x="2926429" y="110915"/>
                      <a:pt x="2922958" y="108706"/>
                      <a:pt x="2916332" y="108706"/>
                    </a:cubicBezTo>
                    <a:cubicBezTo>
                      <a:pt x="2858901" y="107759"/>
                      <a:pt x="2801470" y="106181"/>
                      <a:pt x="2743725" y="104919"/>
                    </a:cubicBezTo>
                    <a:cubicBezTo>
                      <a:pt x="2600779" y="102395"/>
                      <a:pt x="2458150" y="99870"/>
                      <a:pt x="2315205" y="97977"/>
                    </a:cubicBezTo>
                    <a:cubicBezTo>
                      <a:pt x="2247046" y="97030"/>
                      <a:pt x="2179202" y="97030"/>
                      <a:pt x="2111043" y="96715"/>
                    </a:cubicBezTo>
                    <a:cubicBezTo>
                      <a:pt x="2106941" y="96715"/>
                      <a:pt x="2100314" y="98924"/>
                      <a:pt x="2099368" y="101764"/>
                    </a:cubicBezTo>
                    <a:cubicBezTo>
                      <a:pt x="2097474" y="106813"/>
                      <a:pt x="2096843" y="116279"/>
                      <a:pt x="2099683" y="118488"/>
                    </a:cubicBezTo>
                    <a:cubicBezTo>
                      <a:pt x="2107572" y="124799"/>
                      <a:pt x="2106310" y="132372"/>
                      <a:pt x="2105994" y="140261"/>
                    </a:cubicBezTo>
                    <a:cubicBezTo>
                      <a:pt x="2105363" y="152883"/>
                      <a:pt x="2104732" y="165821"/>
                      <a:pt x="2103154" y="178443"/>
                    </a:cubicBezTo>
                    <a:cubicBezTo>
                      <a:pt x="2100945" y="196745"/>
                      <a:pt x="2099052" y="215362"/>
                      <a:pt x="2094319" y="233034"/>
                    </a:cubicBezTo>
                    <a:cubicBezTo>
                      <a:pt x="2088323" y="254806"/>
                      <a:pt x="2066866" y="268375"/>
                      <a:pt x="2044777" y="268060"/>
                    </a:cubicBezTo>
                    <a:cubicBezTo>
                      <a:pt x="1947587" y="267429"/>
                      <a:pt x="1850397" y="265851"/>
                      <a:pt x="1753207" y="266798"/>
                    </a:cubicBezTo>
                    <a:cubicBezTo>
                      <a:pt x="1724176" y="267113"/>
                      <a:pt x="1698616" y="263011"/>
                      <a:pt x="1676213" y="244078"/>
                    </a:cubicBezTo>
                    <a:cubicBezTo>
                      <a:pt x="1667377" y="236820"/>
                      <a:pt x="1656964" y="234927"/>
                      <a:pt x="1645919" y="234611"/>
                    </a:cubicBezTo>
                    <a:cubicBezTo>
                      <a:pt x="1621622" y="233980"/>
                      <a:pt x="1597324" y="232403"/>
                      <a:pt x="1573027" y="232087"/>
                    </a:cubicBezTo>
                    <a:cubicBezTo>
                      <a:pt x="1361292" y="228616"/>
                      <a:pt x="669917" y="216309"/>
                      <a:pt x="535808" y="213785"/>
                    </a:cubicBezTo>
                    <a:cubicBezTo>
                      <a:pt x="508039" y="213154"/>
                      <a:pt x="483741" y="206211"/>
                      <a:pt x="463862" y="185701"/>
                    </a:cubicBezTo>
                    <a:cubicBezTo>
                      <a:pt x="443351" y="164243"/>
                      <a:pt x="394125" y="113123"/>
                      <a:pt x="391285" y="108075"/>
                    </a:cubicBezTo>
                    <a:cubicBezTo>
                      <a:pt x="385289" y="98293"/>
                      <a:pt x="380240" y="81884"/>
                      <a:pt x="374245" y="71786"/>
                    </a:cubicBezTo>
                    <a:cubicBezTo>
                      <a:pt x="369827" y="64212"/>
                      <a:pt x="363201" y="61057"/>
                      <a:pt x="354365" y="60742"/>
                    </a:cubicBezTo>
                    <a:cubicBezTo>
                      <a:pt x="292517" y="58533"/>
                      <a:pt x="230353" y="62319"/>
                      <a:pt x="168505" y="59479"/>
                    </a:cubicBezTo>
                    <a:close/>
                    <a:moveTo>
                      <a:pt x="2995140" y="27490"/>
                    </a:moveTo>
                    <a:cubicBezTo>
                      <a:pt x="2982675" y="28791"/>
                      <a:pt x="2970763" y="32657"/>
                      <a:pt x="2969028" y="37390"/>
                    </a:cubicBezTo>
                    <a:cubicBezTo>
                      <a:pt x="2956721" y="62003"/>
                      <a:pt x="2936210" y="73994"/>
                      <a:pt x="2941259" y="114386"/>
                    </a:cubicBezTo>
                    <a:cubicBezTo>
                      <a:pt x="2941259" y="128901"/>
                      <a:pt x="2940628" y="129848"/>
                      <a:pt x="2954512" y="127323"/>
                    </a:cubicBezTo>
                    <a:cubicBezTo>
                      <a:pt x="2983228" y="121959"/>
                      <a:pt x="3011627" y="116279"/>
                      <a:pt x="3040027" y="110599"/>
                    </a:cubicBezTo>
                    <a:cubicBezTo>
                      <a:pt x="3046654" y="109337"/>
                      <a:pt x="3052649" y="106812"/>
                      <a:pt x="3060538" y="104604"/>
                    </a:cubicBezTo>
                    <a:cubicBezTo>
                      <a:pt x="3050440" y="78727"/>
                      <a:pt x="3041289" y="54115"/>
                      <a:pt x="3024565" y="32972"/>
                    </a:cubicBezTo>
                    <a:cubicBezTo>
                      <a:pt x="3020621" y="27450"/>
                      <a:pt x="3007604" y="26188"/>
                      <a:pt x="2995140" y="27490"/>
                    </a:cubicBezTo>
                    <a:close/>
                    <a:moveTo>
                      <a:pt x="276345" y="589"/>
                    </a:moveTo>
                    <a:cubicBezTo>
                      <a:pt x="271454" y="-476"/>
                      <a:pt x="266326" y="-160"/>
                      <a:pt x="260962" y="2049"/>
                    </a:cubicBezTo>
                    <a:cubicBezTo>
                      <a:pt x="231931" y="14040"/>
                      <a:pt x="176710" y="44648"/>
                      <a:pt x="177026" y="45595"/>
                    </a:cubicBezTo>
                    <a:cubicBezTo>
                      <a:pt x="226567" y="45595"/>
                      <a:pt x="276109" y="45595"/>
                      <a:pt x="325966" y="45595"/>
                    </a:cubicBezTo>
                    <a:cubicBezTo>
                      <a:pt x="328175" y="38337"/>
                      <a:pt x="325650" y="32342"/>
                      <a:pt x="319024" y="27924"/>
                    </a:cubicBezTo>
                    <a:cubicBezTo>
                      <a:pt x="309557" y="20982"/>
                      <a:pt x="299775" y="14355"/>
                      <a:pt x="290309" y="7413"/>
                    </a:cubicBezTo>
                    <a:cubicBezTo>
                      <a:pt x="285891" y="4100"/>
                      <a:pt x="281236" y="1654"/>
                      <a:pt x="276345" y="589"/>
                    </a:cubicBezTo>
                    <a:close/>
                  </a:path>
                </a:pathLst>
              </a:custGeom>
              <a:solidFill>
                <a:srgbClr val="6C73A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8" name="Google Shape;98;p1"/>
            <p:cNvGrpSpPr/>
            <p:nvPr/>
          </p:nvGrpSpPr>
          <p:grpSpPr>
            <a:xfrm>
              <a:off x="5537" y="4873128"/>
              <a:ext cx="2340197" cy="1577653"/>
              <a:chOff x="4137435" y="2131665"/>
              <a:chExt cx="2781177" cy="1874941"/>
            </a:xfrm>
          </p:grpSpPr>
          <p:sp>
            <p:nvSpPr>
              <p:cNvPr id="99" name="Google Shape;99;p1"/>
              <p:cNvSpPr/>
              <p:nvPr/>
            </p:nvSpPr>
            <p:spPr>
              <a:xfrm>
                <a:off x="6300355" y="2272082"/>
                <a:ext cx="618257" cy="437121"/>
              </a:xfrm>
              <a:prstGeom prst="roundRect">
                <a:avLst>
                  <a:gd fmla="val 50000" name="adj"/>
                </a:avLst>
              </a:prstGeom>
              <a:solidFill>
                <a:srgbClr val="FFD99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00;p1"/>
              <p:cNvSpPr/>
              <p:nvPr/>
            </p:nvSpPr>
            <p:spPr>
              <a:xfrm>
                <a:off x="6363203" y="2323997"/>
                <a:ext cx="299292" cy="333291"/>
              </a:xfrm>
              <a:custGeom>
                <a:rect b="b" l="l" r="r" t="t"/>
                <a:pathLst>
                  <a:path extrusionOk="0" h="437122" w="422338">
                    <a:moveTo>
                      <a:pt x="0" y="218561"/>
                    </a:moveTo>
                    <a:cubicBezTo>
                      <a:pt x="0" y="97853"/>
                      <a:pt x="97853" y="0"/>
                      <a:pt x="218561" y="0"/>
                    </a:cubicBezTo>
                    <a:lnTo>
                      <a:pt x="399697" y="0"/>
                    </a:lnTo>
                    <a:cubicBezTo>
                      <a:pt x="429886" y="72854"/>
                      <a:pt x="429885" y="364269"/>
                      <a:pt x="399696" y="437122"/>
                    </a:cubicBezTo>
                    <a:lnTo>
                      <a:pt x="218561" y="437121"/>
                    </a:lnTo>
                    <a:cubicBezTo>
                      <a:pt x="97853" y="437121"/>
                      <a:pt x="0" y="339268"/>
                      <a:pt x="0" y="218560"/>
                    </a:cubicBezTo>
                    <a:lnTo>
                      <a:pt x="0" y="218561"/>
                    </a:lnTo>
                    <a:close/>
                  </a:path>
                </a:pathLst>
              </a:custGeom>
              <a:solidFill>
                <a:srgbClr val="FFECC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1"/>
              <p:cNvSpPr/>
              <p:nvPr/>
            </p:nvSpPr>
            <p:spPr>
              <a:xfrm>
                <a:off x="5815654" y="2926309"/>
                <a:ext cx="730001" cy="360099"/>
              </a:xfrm>
              <a:prstGeom prst="roundRect">
                <a:avLst>
                  <a:gd fmla="val 50000" name="adj"/>
                </a:avLst>
              </a:prstGeom>
              <a:solidFill>
                <a:srgbClr val="FFD99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1"/>
              <p:cNvSpPr/>
              <p:nvPr/>
            </p:nvSpPr>
            <p:spPr>
              <a:xfrm>
                <a:off x="5851343" y="2970668"/>
                <a:ext cx="273440" cy="274564"/>
              </a:xfrm>
              <a:custGeom>
                <a:rect b="b" l="l" r="r" t="t"/>
                <a:pathLst>
                  <a:path extrusionOk="0" h="437122" w="422338">
                    <a:moveTo>
                      <a:pt x="0" y="218561"/>
                    </a:moveTo>
                    <a:cubicBezTo>
                      <a:pt x="0" y="97853"/>
                      <a:pt x="97853" y="0"/>
                      <a:pt x="218561" y="0"/>
                    </a:cubicBezTo>
                    <a:lnTo>
                      <a:pt x="399697" y="0"/>
                    </a:lnTo>
                    <a:cubicBezTo>
                      <a:pt x="429886" y="72854"/>
                      <a:pt x="429885" y="364269"/>
                      <a:pt x="399696" y="437122"/>
                    </a:cubicBezTo>
                    <a:lnTo>
                      <a:pt x="218561" y="437121"/>
                    </a:lnTo>
                    <a:cubicBezTo>
                      <a:pt x="97853" y="437121"/>
                      <a:pt x="0" y="339268"/>
                      <a:pt x="0" y="218560"/>
                    </a:cubicBezTo>
                    <a:lnTo>
                      <a:pt x="0" y="218561"/>
                    </a:lnTo>
                    <a:close/>
                  </a:path>
                </a:pathLst>
              </a:custGeom>
              <a:solidFill>
                <a:srgbClr val="FFECC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1"/>
              <p:cNvSpPr/>
              <p:nvPr/>
            </p:nvSpPr>
            <p:spPr>
              <a:xfrm>
                <a:off x="5734171" y="3286408"/>
                <a:ext cx="730001" cy="360099"/>
              </a:xfrm>
              <a:prstGeom prst="roundRect">
                <a:avLst>
                  <a:gd fmla="val 50000" name="adj"/>
                </a:avLst>
              </a:prstGeom>
              <a:solidFill>
                <a:srgbClr val="FFD99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1"/>
              <p:cNvSpPr/>
              <p:nvPr/>
            </p:nvSpPr>
            <p:spPr>
              <a:xfrm>
                <a:off x="5769860" y="3330767"/>
                <a:ext cx="273440" cy="274564"/>
              </a:xfrm>
              <a:custGeom>
                <a:rect b="b" l="l" r="r" t="t"/>
                <a:pathLst>
                  <a:path extrusionOk="0" h="437122" w="422338">
                    <a:moveTo>
                      <a:pt x="0" y="218561"/>
                    </a:moveTo>
                    <a:cubicBezTo>
                      <a:pt x="0" y="97853"/>
                      <a:pt x="97853" y="0"/>
                      <a:pt x="218561" y="0"/>
                    </a:cubicBezTo>
                    <a:lnTo>
                      <a:pt x="399697" y="0"/>
                    </a:lnTo>
                    <a:cubicBezTo>
                      <a:pt x="429886" y="72854"/>
                      <a:pt x="429885" y="364269"/>
                      <a:pt x="399696" y="437122"/>
                    </a:cubicBezTo>
                    <a:lnTo>
                      <a:pt x="218561" y="437121"/>
                    </a:lnTo>
                    <a:cubicBezTo>
                      <a:pt x="97853" y="437121"/>
                      <a:pt x="0" y="339268"/>
                      <a:pt x="0" y="218560"/>
                    </a:cubicBezTo>
                    <a:lnTo>
                      <a:pt x="0" y="218561"/>
                    </a:lnTo>
                    <a:close/>
                  </a:path>
                </a:pathLst>
              </a:custGeom>
              <a:solidFill>
                <a:srgbClr val="FFECC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1"/>
              <p:cNvSpPr/>
              <p:nvPr/>
            </p:nvSpPr>
            <p:spPr>
              <a:xfrm>
                <a:off x="5652688" y="3646507"/>
                <a:ext cx="730001" cy="360099"/>
              </a:xfrm>
              <a:prstGeom prst="roundRect">
                <a:avLst>
                  <a:gd fmla="val 50000" name="adj"/>
                </a:avLst>
              </a:prstGeom>
              <a:solidFill>
                <a:srgbClr val="FFD99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1"/>
              <p:cNvSpPr/>
              <p:nvPr/>
            </p:nvSpPr>
            <p:spPr>
              <a:xfrm>
                <a:off x="5688377" y="3690866"/>
                <a:ext cx="273440" cy="274564"/>
              </a:xfrm>
              <a:custGeom>
                <a:rect b="b" l="l" r="r" t="t"/>
                <a:pathLst>
                  <a:path extrusionOk="0" h="437122" w="422338">
                    <a:moveTo>
                      <a:pt x="0" y="218561"/>
                    </a:moveTo>
                    <a:cubicBezTo>
                      <a:pt x="0" y="97853"/>
                      <a:pt x="97853" y="0"/>
                      <a:pt x="218561" y="0"/>
                    </a:cubicBezTo>
                    <a:lnTo>
                      <a:pt x="399697" y="0"/>
                    </a:lnTo>
                    <a:cubicBezTo>
                      <a:pt x="429886" y="72854"/>
                      <a:pt x="429885" y="364269"/>
                      <a:pt x="399696" y="437122"/>
                    </a:cubicBezTo>
                    <a:lnTo>
                      <a:pt x="218561" y="437121"/>
                    </a:lnTo>
                    <a:cubicBezTo>
                      <a:pt x="97853" y="437121"/>
                      <a:pt x="0" y="339268"/>
                      <a:pt x="0" y="218560"/>
                    </a:cubicBezTo>
                    <a:lnTo>
                      <a:pt x="0" y="218561"/>
                    </a:lnTo>
                    <a:close/>
                  </a:path>
                </a:pathLst>
              </a:custGeom>
              <a:solidFill>
                <a:srgbClr val="FFECC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107;p1"/>
              <p:cNvSpPr/>
              <p:nvPr/>
            </p:nvSpPr>
            <p:spPr>
              <a:xfrm>
                <a:off x="4137435" y="2131665"/>
                <a:ext cx="1955548" cy="1374425"/>
              </a:xfrm>
              <a:custGeom>
                <a:rect b="b" l="l" r="r" t="t"/>
                <a:pathLst>
                  <a:path extrusionOk="0" h="1374424" w="1955548">
                    <a:moveTo>
                      <a:pt x="9053" y="521000"/>
                    </a:moveTo>
                    <a:lnTo>
                      <a:pt x="253497" y="502894"/>
                    </a:lnTo>
                    <a:cubicBezTo>
                      <a:pt x="425513" y="478751"/>
                      <a:pt x="679009" y="119631"/>
                      <a:pt x="814812" y="68327"/>
                    </a:cubicBezTo>
                    <a:cubicBezTo>
                      <a:pt x="1023042" y="26078"/>
                      <a:pt x="1339914" y="-25226"/>
                      <a:pt x="1403288" y="14006"/>
                    </a:cubicBezTo>
                    <a:lnTo>
                      <a:pt x="1955548" y="521001"/>
                    </a:lnTo>
                    <a:lnTo>
                      <a:pt x="1792586" y="638695"/>
                    </a:lnTo>
                    <a:cubicBezTo>
                      <a:pt x="1520982" y="708105"/>
                      <a:pt x="1394232" y="533073"/>
                      <a:pt x="1312751" y="457627"/>
                    </a:cubicBezTo>
                    <a:lnTo>
                      <a:pt x="1077362" y="539107"/>
                    </a:lnTo>
                    <a:cubicBezTo>
                      <a:pt x="1104522" y="723194"/>
                      <a:pt x="1068309" y="816747"/>
                      <a:pt x="1041148" y="955567"/>
                    </a:cubicBezTo>
                    <a:cubicBezTo>
                      <a:pt x="998900" y="1085333"/>
                      <a:pt x="860473" y="1329383"/>
                      <a:pt x="679010" y="1344865"/>
                    </a:cubicBezTo>
                    <a:cubicBezTo>
                      <a:pt x="452673" y="1426567"/>
                      <a:pt x="226337" y="1314596"/>
                      <a:pt x="0" y="1299462"/>
                    </a:cubicBezTo>
                    <a:cubicBezTo>
                      <a:pt x="3018" y="982591"/>
                      <a:pt x="6035" y="837871"/>
                      <a:pt x="9053" y="521000"/>
                    </a:cubicBezTo>
                    <a:close/>
                  </a:path>
                </a:pathLst>
              </a:custGeom>
              <a:solidFill>
                <a:srgbClr val="FFD99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08;p1"/>
              <p:cNvSpPr/>
              <p:nvPr/>
            </p:nvSpPr>
            <p:spPr>
              <a:xfrm rot="-8309857">
                <a:off x="5665557" y="2460963"/>
                <a:ext cx="343756" cy="215696"/>
              </a:xfrm>
              <a:custGeom>
                <a:rect b="b" l="l" r="r" t="t"/>
                <a:pathLst>
                  <a:path extrusionOk="0" h="187796" w="299292">
                    <a:moveTo>
                      <a:pt x="0" y="166645"/>
                    </a:moveTo>
                    <a:lnTo>
                      <a:pt x="0" y="166645"/>
                    </a:lnTo>
                    <a:lnTo>
                      <a:pt x="0" y="166646"/>
                    </a:lnTo>
                    <a:close/>
                    <a:moveTo>
                      <a:pt x="154884" y="0"/>
                    </a:moveTo>
                    <a:lnTo>
                      <a:pt x="283247" y="0"/>
                    </a:lnTo>
                    <a:cubicBezTo>
                      <a:pt x="293944" y="27775"/>
                      <a:pt x="299292" y="97210"/>
                      <a:pt x="299292" y="166646"/>
                    </a:cubicBezTo>
                    <a:lnTo>
                      <a:pt x="298880" y="187796"/>
                    </a:lnTo>
                    <a:lnTo>
                      <a:pt x="3969" y="187796"/>
                    </a:lnTo>
                    <a:lnTo>
                      <a:pt x="0" y="166645"/>
                    </a:lnTo>
                    <a:lnTo>
                      <a:pt x="12172" y="101780"/>
                    </a:lnTo>
                    <a:cubicBezTo>
                      <a:pt x="35684" y="41968"/>
                      <a:pt x="90729" y="0"/>
                      <a:pt x="154884" y="0"/>
                    </a:cubicBezTo>
                    <a:close/>
                  </a:path>
                </a:pathLst>
              </a:custGeom>
              <a:solidFill>
                <a:srgbClr val="FFECC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9" name="Google Shape;109;p1"/>
          <p:cNvGrpSpPr/>
          <p:nvPr/>
        </p:nvGrpSpPr>
        <p:grpSpPr>
          <a:xfrm flipH="1">
            <a:off x="8539755" y="1198287"/>
            <a:ext cx="3652245" cy="2097276"/>
            <a:chOff x="-1" y="4182702"/>
            <a:chExt cx="4222179" cy="2424557"/>
          </a:xfrm>
        </p:grpSpPr>
        <p:sp>
          <p:nvSpPr>
            <p:cNvPr id="110" name="Google Shape;110;p1"/>
            <p:cNvSpPr/>
            <p:nvPr/>
          </p:nvSpPr>
          <p:spPr>
            <a:xfrm>
              <a:off x="-1" y="4873128"/>
              <a:ext cx="2345734" cy="1597926"/>
            </a:xfrm>
            <a:custGeom>
              <a:rect b="b" l="l" r="r" t="t"/>
              <a:pathLst>
                <a:path extrusionOk="0" h="1899035" w="2787757">
                  <a:moveTo>
                    <a:pt x="1320464" y="1"/>
                  </a:moveTo>
                  <a:cubicBezTo>
                    <a:pt x="1362337" y="48"/>
                    <a:pt x="1394024" y="4197"/>
                    <a:pt x="1409867" y="14005"/>
                  </a:cubicBezTo>
                  <a:lnTo>
                    <a:pt x="1572123" y="162962"/>
                  </a:lnTo>
                  <a:lnTo>
                    <a:pt x="2591742" y="162962"/>
                  </a:lnTo>
                  <a:cubicBezTo>
                    <a:pt x="2699998" y="162962"/>
                    <a:pt x="2787757" y="250721"/>
                    <a:pt x="2787757" y="358977"/>
                  </a:cubicBezTo>
                  <a:cubicBezTo>
                    <a:pt x="2787757" y="467233"/>
                    <a:pt x="2699998" y="554992"/>
                    <a:pt x="2591742" y="554992"/>
                  </a:cubicBezTo>
                  <a:lnTo>
                    <a:pt x="1915061" y="554992"/>
                  </a:lnTo>
                  <a:lnTo>
                    <a:pt x="1799165" y="638694"/>
                  </a:lnTo>
                  <a:cubicBezTo>
                    <a:pt x="1765215" y="647370"/>
                    <a:pt x="1733528" y="652227"/>
                    <a:pt x="1703909" y="653937"/>
                  </a:cubicBezTo>
                  <a:lnTo>
                    <a:pt x="1697158" y="653640"/>
                  </a:lnTo>
                  <a:lnTo>
                    <a:pt x="1699261" y="700479"/>
                  </a:lnTo>
                  <a:lnTo>
                    <a:pt x="2222918" y="789999"/>
                  </a:lnTo>
                  <a:cubicBezTo>
                    <a:pt x="2328892" y="808115"/>
                    <a:pt x="2400114" y="908710"/>
                    <a:pt x="2381998" y="1014684"/>
                  </a:cubicBezTo>
                  <a:cubicBezTo>
                    <a:pt x="2366146" y="1107411"/>
                    <a:pt x="2287147" y="1173531"/>
                    <a:pt x="2196650" y="1176476"/>
                  </a:cubicBezTo>
                  <a:lnTo>
                    <a:pt x="2191276" y="1176106"/>
                  </a:lnTo>
                  <a:lnTo>
                    <a:pt x="2232601" y="1215582"/>
                  </a:lnTo>
                  <a:cubicBezTo>
                    <a:pt x="2261388" y="1256242"/>
                    <a:pt x="2274665" y="1307884"/>
                    <a:pt x="2265607" y="1360871"/>
                  </a:cubicBezTo>
                  <a:cubicBezTo>
                    <a:pt x="2249755" y="1453598"/>
                    <a:pt x="2170756" y="1519718"/>
                    <a:pt x="2080259" y="1522663"/>
                  </a:cubicBezTo>
                  <a:lnTo>
                    <a:pt x="2076421" y="1522398"/>
                  </a:lnTo>
                  <a:lnTo>
                    <a:pt x="2078471" y="1522965"/>
                  </a:lnTo>
                  <a:cubicBezTo>
                    <a:pt x="2162850" y="1555805"/>
                    <a:pt x="2215398" y="1644414"/>
                    <a:pt x="2199546" y="1737141"/>
                  </a:cubicBezTo>
                  <a:cubicBezTo>
                    <a:pt x="2181430" y="1843115"/>
                    <a:pt x="2080835" y="1914337"/>
                    <a:pt x="1974861" y="1896221"/>
                  </a:cubicBezTo>
                  <a:lnTo>
                    <a:pt x="1439056" y="1892296"/>
                  </a:lnTo>
                  <a:cubicBezTo>
                    <a:pt x="967599" y="1809472"/>
                    <a:pt x="444296" y="1790021"/>
                    <a:pt x="0" y="1643823"/>
                  </a:cubicBezTo>
                  <a:lnTo>
                    <a:pt x="15632" y="511945"/>
                  </a:lnTo>
                  <a:lnTo>
                    <a:pt x="386824" y="493839"/>
                  </a:lnTo>
                  <a:cubicBezTo>
                    <a:pt x="558840" y="469696"/>
                    <a:pt x="685588" y="119630"/>
                    <a:pt x="821391" y="68326"/>
                  </a:cubicBezTo>
                  <a:cubicBezTo>
                    <a:pt x="977564" y="36639"/>
                    <a:pt x="1194847" y="-141"/>
                    <a:pt x="1320464" y="1"/>
                  </a:cubicBezTo>
                  <a:close/>
                </a:path>
              </a:pathLst>
            </a:custGeom>
            <a:solidFill>
              <a:srgbClr val="BC7900">
                <a:alpha val="6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1" name="Google Shape;111;p1"/>
            <p:cNvGrpSpPr/>
            <p:nvPr/>
          </p:nvGrpSpPr>
          <p:grpSpPr>
            <a:xfrm>
              <a:off x="533055" y="4182702"/>
              <a:ext cx="3689123" cy="2424557"/>
              <a:chOff x="533055" y="4182702"/>
              <a:chExt cx="3689123" cy="2424557"/>
            </a:xfrm>
          </p:grpSpPr>
          <p:sp>
            <p:nvSpPr>
              <p:cNvPr id="112" name="Google Shape;112;p1"/>
              <p:cNvSpPr/>
              <p:nvPr/>
            </p:nvSpPr>
            <p:spPr>
              <a:xfrm>
                <a:off x="533055" y="4901864"/>
                <a:ext cx="1293734" cy="1514652"/>
              </a:xfrm>
              <a:prstGeom prst="parallelogram">
                <a:avLst>
                  <a:gd fmla="val 41648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13;p1"/>
              <p:cNvSpPr/>
              <p:nvPr/>
            </p:nvSpPr>
            <p:spPr>
              <a:xfrm flipH="1">
                <a:off x="539242" y="4182702"/>
                <a:ext cx="3682936" cy="2424557"/>
              </a:xfrm>
              <a:custGeom>
                <a:rect b="b" l="l" r="r" t="t"/>
                <a:pathLst>
                  <a:path extrusionOk="0" h="2424557" w="3682936">
                    <a:moveTo>
                      <a:pt x="3531973" y="2288855"/>
                    </a:moveTo>
                    <a:cubicBezTo>
                      <a:pt x="3561003" y="2288855"/>
                      <a:pt x="3584354" y="2312206"/>
                      <a:pt x="3584354" y="2341237"/>
                    </a:cubicBezTo>
                    <a:cubicBezTo>
                      <a:pt x="3584354" y="2370268"/>
                      <a:pt x="3561003" y="2393619"/>
                      <a:pt x="3531973" y="2393619"/>
                    </a:cubicBezTo>
                    <a:cubicBezTo>
                      <a:pt x="3502942" y="2393619"/>
                      <a:pt x="3479591" y="2370268"/>
                      <a:pt x="3479591" y="2341237"/>
                    </a:cubicBezTo>
                    <a:cubicBezTo>
                      <a:pt x="3479591" y="2312206"/>
                      <a:pt x="3502942" y="2288855"/>
                      <a:pt x="3531973" y="2288855"/>
                    </a:cubicBezTo>
                    <a:close/>
                    <a:moveTo>
                      <a:pt x="3176977" y="1938277"/>
                    </a:moveTo>
                    <a:cubicBezTo>
                      <a:pt x="3213266" y="1937645"/>
                      <a:pt x="3243558" y="1967623"/>
                      <a:pt x="3243874" y="2004227"/>
                    </a:cubicBezTo>
                    <a:cubicBezTo>
                      <a:pt x="3244505" y="2041147"/>
                      <a:pt x="3214843" y="2072071"/>
                      <a:pt x="3178239" y="2072702"/>
                    </a:cubicBezTo>
                    <a:cubicBezTo>
                      <a:pt x="3141004" y="2073333"/>
                      <a:pt x="3110080" y="2042724"/>
                      <a:pt x="3109449" y="2004858"/>
                    </a:cubicBezTo>
                    <a:cubicBezTo>
                      <a:pt x="3109133" y="1969201"/>
                      <a:pt x="3139742" y="1938908"/>
                      <a:pt x="3176977" y="1938277"/>
                    </a:cubicBezTo>
                    <a:close/>
                    <a:moveTo>
                      <a:pt x="2642432" y="1183476"/>
                    </a:moveTo>
                    <a:cubicBezTo>
                      <a:pt x="2666098" y="1183160"/>
                      <a:pt x="2685347" y="1203356"/>
                      <a:pt x="2685347" y="1228284"/>
                    </a:cubicBezTo>
                    <a:cubicBezTo>
                      <a:pt x="2685662" y="1252266"/>
                      <a:pt x="2667045" y="1270568"/>
                      <a:pt x="2642116" y="1270884"/>
                    </a:cubicBezTo>
                    <a:cubicBezTo>
                      <a:pt x="2619081" y="1271200"/>
                      <a:pt x="2598570" y="1250689"/>
                      <a:pt x="2598570" y="1227653"/>
                    </a:cubicBezTo>
                    <a:cubicBezTo>
                      <a:pt x="2598570" y="1203987"/>
                      <a:pt x="2618765" y="1183476"/>
                      <a:pt x="2642432" y="1183476"/>
                    </a:cubicBezTo>
                    <a:close/>
                    <a:moveTo>
                      <a:pt x="3022672" y="1162650"/>
                    </a:moveTo>
                    <a:cubicBezTo>
                      <a:pt x="3120178" y="1164859"/>
                      <a:pt x="3200012" y="1246902"/>
                      <a:pt x="3197488" y="1342199"/>
                    </a:cubicBezTo>
                    <a:cubicBezTo>
                      <a:pt x="3194963" y="1437496"/>
                      <a:pt x="3113235" y="1516384"/>
                      <a:pt x="3019516" y="1514175"/>
                    </a:cubicBezTo>
                    <a:cubicBezTo>
                      <a:pt x="2924220" y="1514806"/>
                      <a:pt x="2844385" y="1432131"/>
                      <a:pt x="2845331" y="1337465"/>
                    </a:cubicBezTo>
                    <a:cubicBezTo>
                      <a:pt x="2846594" y="1240906"/>
                      <a:pt x="2928953" y="1160756"/>
                      <a:pt x="3022672" y="1162650"/>
                    </a:cubicBezTo>
                    <a:close/>
                    <a:moveTo>
                      <a:pt x="1860494" y="843311"/>
                    </a:moveTo>
                    <a:cubicBezTo>
                      <a:pt x="1887001" y="843311"/>
                      <a:pt x="2010381" y="844888"/>
                      <a:pt x="2045408" y="847728"/>
                    </a:cubicBezTo>
                    <a:cubicBezTo>
                      <a:pt x="2066865" y="849306"/>
                      <a:pt x="2072230" y="855617"/>
                      <a:pt x="2076016" y="876444"/>
                    </a:cubicBezTo>
                    <a:cubicBezTo>
                      <a:pt x="2081696" y="907052"/>
                      <a:pt x="2088323" y="937661"/>
                      <a:pt x="2087692" y="969216"/>
                    </a:cubicBezTo>
                    <a:cubicBezTo>
                      <a:pt x="2086114" y="1063566"/>
                      <a:pt x="2044777" y="1136459"/>
                      <a:pt x="1969991" y="1191365"/>
                    </a:cubicBezTo>
                    <a:cubicBezTo>
                      <a:pt x="1953267" y="1203671"/>
                      <a:pt x="1934965" y="1213453"/>
                      <a:pt x="1916662" y="1223551"/>
                    </a:cubicBezTo>
                    <a:cubicBezTo>
                      <a:pt x="1904671" y="1230493"/>
                      <a:pt x="1900885" y="1240275"/>
                      <a:pt x="1902147" y="1253213"/>
                    </a:cubicBezTo>
                    <a:cubicBezTo>
                      <a:pt x="1902778" y="1261417"/>
                      <a:pt x="1906565" y="1265519"/>
                      <a:pt x="1914769" y="1262364"/>
                    </a:cubicBezTo>
                    <a:cubicBezTo>
                      <a:pt x="1941591" y="1251951"/>
                      <a:pt x="1968729" y="1242800"/>
                      <a:pt x="1994288" y="1230178"/>
                    </a:cubicBezTo>
                    <a:cubicBezTo>
                      <a:pt x="2056767" y="1199885"/>
                      <a:pt x="2098736" y="1149396"/>
                      <a:pt x="2128082" y="1087864"/>
                    </a:cubicBezTo>
                    <a:cubicBezTo>
                      <a:pt x="2133131" y="1077135"/>
                      <a:pt x="2138180" y="1066406"/>
                      <a:pt x="2142913" y="1055677"/>
                    </a:cubicBezTo>
                    <a:cubicBezTo>
                      <a:pt x="2147646" y="1044633"/>
                      <a:pt x="2155220" y="1035797"/>
                      <a:pt x="2166264" y="1031380"/>
                    </a:cubicBezTo>
                    <a:cubicBezTo>
                      <a:pt x="2187406" y="1023175"/>
                      <a:pt x="2190877" y="1006451"/>
                      <a:pt x="2188668" y="986887"/>
                    </a:cubicBezTo>
                    <a:cubicBezTo>
                      <a:pt x="2186459" y="965745"/>
                      <a:pt x="2183935" y="944287"/>
                      <a:pt x="2180464" y="923145"/>
                    </a:cubicBezTo>
                    <a:cubicBezTo>
                      <a:pt x="2179202" y="914941"/>
                      <a:pt x="2180779" y="909576"/>
                      <a:pt x="2187406" y="904212"/>
                    </a:cubicBezTo>
                    <a:cubicBezTo>
                      <a:pt x="2206970" y="888119"/>
                      <a:pt x="2226219" y="871079"/>
                      <a:pt x="2245467" y="854670"/>
                    </a:cubicBezTo>
                    <a:cubicBezTo>
                      <a:pt x="2247676" y="852777"/>
                      <a:pt x="2318991" y="861297"/>
                      <a:pt x="2345498" y="875497"/>
                    </a:cubicBezTo>
                    <a:cubicBezTo>
                      <a:pt x="2352440" y="879284"/>
                      <a:pt x="2360959" y="882439"/>
                      <a:pt x="2366955" y="887804"/>
                    </a:cubicBezTo>
                    <a:cubicBezTo>
                      <a:pt x="2401981" y="918412"/>
                      <a:pt x="2438270" y="948390"/>
                      <a:pt x="2456887" y="993198"/>
                    </a:cubicBezTo>
                    <a:cubicBezTo>
                      <a:pt x="2499802" y="1099224"/>
                      <a:pt x="2468878" y="1204933"/>
                      <a:pt x="2378630" y="1269622"/>
                    </a:cubicBezTo>
                    <a:cubicBezTo>
                      <a:pt x="2350231" y="1289817"/>
                      <a:pt x="2316782" y="1300230"/>
                      <a:pt x="2283649" y="1309066"/>
                    </a:cubicBezTo>
                    <a:cubicBezTo>
                      <a:pt x="2180464" y="1337150"/>
                      <a:pt x="2075385" y="1347879"/>
                      <a:pt x="1968729" y="1336519"/>
                    </a:cubicBezTo>
                    <a:cubicBezTo>
                      <a:pt x="1900885" y="1329261"/>
                      <a:pt x="1833988" y="1314746"/>
                      <a:pt x="1771193" y="1288239"/>
                    </a:cubicBezTo>
                    <a:cubicBezTo>
                      <a:pt x="1698301" y="1257631"/>
                      <a:pt x="1646234" y="1204302"/>
                      <a:pt x="1627617" y="1125730"/>
                    </a:cubicBezTo>
                    <a:cubicBezTo>
                      <a:pt x="1612786" y="1063250"/>
                      <a:pt x="1616888" y="1001087"/>
                      <a:pt x="1656332" y="946812"/>
                    </a:cubicBezTo>
                    <a:cubicBezTo>
                      <a:pt x="1672425" y="924407"/>
                      <a:pt x="1715340" y="883701"/>
                      <a:pt x="1716603" y="882755"/>
                    </a:cubicBezTo>
                    <a:cubicBezTo>
                      <a:pt x="1760149" y="851199"/>
                      <a:pt x="1803064" y="843311"/>
                      <a:pt x="1860494" y="843311"/>
                    </a:cubicBezTo>
                    <a:close/>
                    <a:moveTo>
                      <a:pt x="2953566" y="793454"/>
                    </a:moveTo>
                    <a:cubicBezTo>
                      <a:pt x="2946939" y="794400"/>
                      <a:pt x="2943784" y="795347"/>
                      <a:pt x="2942206" y="802604"/>
                    </a:cubicBezTo>
                    <a:cubicBezTo>
                      <a:pt x="2936211" y="834160"/>
                      <a:pt x="2908758" y="860035"/>
                      <a:pt x="2878780" y="863822"/>
                    </a:cubicBezTo>
                    <a:cubicBezTo>
                      <a:pt x="2840283" y="868871"/>
                      <a:pt x="2803994" y="845204"/>
                      <a:pt x="2795474" y="805445"/>
                    </a:cubicBezTo>
                    <a:cubicBezTo>
                      <a:pt x="2793897" y="798187"/>
                      <a:pt x="2791688" y="795978"/>
                      <a:pt x="2784430" y="796294"/>
                    </a:cubicBezTo>
                    <a:cubicBezTo>
                      <a:pt x="2732364" y="797556"/>
                      <a:pt x="2686609" y="795347"/>
                      <a:pt x="2634543" y="796609"/>
                    </a:cubicBezTo>
                    <a:cubicBezTo>
                      <a:pt x="2630756" y="796609"/>
                      <a:pt x="2627285" y="797240"/>
                      <a:pt x="2623183" y="797871"/>
                    </a:cubicBezTo>
                    <a:cubicBezTo>
                      <a:pt x="2623499" y="800080"/>
                      <a:pt x="2623499" y="801342"/>
                      <a:pt x="2623814" y="802289"/>
                    </a:cubicBezTo>
                    <a:cubicBezTo>
                      <a:pt x="2646218" y="890959"/>
                      <a:pt x="2671778" y="973003"/>
                      <a:pt x="2693551" y="1061673"/>
                    </a:cubicBezTo>
                    <a:cubicBezTo>
                      <a:pt x="2697969" y="1080290"/>
                      <a:pt x="2703649" y="1087233"/>
                      <a:pt x="2720058" y="1097961"/>
                    </a:cubicBezTo>
                    <a:cubicBezTo>
                      <a:pt x="2770230" y="1130779"/>
                      <a:pt x="2786323" y="1186316"/>
                      <a:pt x="2782221" y="1243747"/>
                    </a:cubicBezTo>
                    <a:cubicBezTo>
                      <a:pt x="2780328" y="1270253"/>
                      <a:pt x="2768337" y="1293919"/>
                      <a:pt x="2756977" y="1317585"/>
                    </a:cubicBezTo>
                    <a:cubicBezTo>
                      <a:pt x="2753822" y="1324212"/>
                      <a:pt x="2753191" y="1329892"/>
                      <a:pt x="2755084" y="1336834"/>
                    </a:cubicBezTo>
                    <a:cubicBezTo>
                      <a:pt x="2780643" y="1434340"/>
                      <a:pt x="2812199" y="1535317"/>
                      <a:pt x="2837758" y="1632822"/>
                    </a:cubicBezTo>
                    <a:cubicBezTo>
                      <a:pt x="2882567" y="1804798"/>
                      <a:pt x="2927691" y="1970778"/>
                      <a:pt x="2972184" y="2142754"/>
                    </a:cubicBezTo>
                    <a:cubicBezTo>
                      <a:pt x="2974708" y="2152221"/>
                      <a:pt x="2978495" y="2156323"/>
                      <a:pt x="2988277" y="2156323"/>
                    </a:cubicBezTo>
                    <a:cubicBezTo>
                      <a:pt x="3000583" y="2156323"/>
                      <a:pt x="3501680" y="2156007"/>
                      <a:pt x="3528186" y="2155692"/>
                    </a:cubicBezTo>
                    <a:cubicBezTo>
                      <a:pt x="3537022" y="2155376"/>
                      <a:pt x="3542071" y="2151905"/>
                      <a:pt x="3543017" y="2143070"/>
                    </a:cubicBezTo>
                    <a:cubicBezTo>
                      <a:pt x="3543964" y="2134550"/>
                      <a:pt x="3545226" y="2126030"/>
                      <a:pt x="3545857" y="2117510"/>
                    </a:cubicBezTo>
                    <a:cubicBezTo>
                      <a:pt x="3549329" y="2060711"/>
                      <a:pt x="3538915" y="2005805"/>
                      <a:pt x="3521244" y="1952476"/>
                    </a:cubicBezTo>
                    <a:cubicBezTo>
                      <a:pt x="3496316" y="1877059"/>
                      <a:pt x="3466338" y="1802273"/>
                      <a:pt x="3437623" y="1728119"/>
                    </a:cubicBezTo>
                    <a:cubicBezTo>
                      <a:pt x="3401019" y="1633453"/>
                      <a:pt x="3361259" y="1540050"/>
                      <a:pt x="3323078" y="1446015"/>
                    </a:cubicBezTo>
                    <a:cubicBezTo>
                      <a:pt x="3288998" y="1362394"/>
                      <a:pt x="3254603" y="1278773"/>
                      <a:pt x="3222416" y="1194520"/>
                    </a:cubicBezTo>
                    <a:cubicBezTo>
                      <a:pt x="3207585" y="1155392"/>
                      <a:pt x="3194963" y="1115317"/>
                      <a:pt x="3186128" y="1074610"/>
                    </a:cubicBezTo>
                    <a:cubicBezTo>
                      <a:pt x="3179817" y="1045580"/>
                      <a:pt x="3185497" y="1021282"/>
                      <a:pt x="3182972" y="991305"/>
                    </a:cubicBezTo>
                    <a:cubicBezTo>
                      <a:pt x="3182341" y="982785"/>
                      <a:pt x="3179186" y="972687"/>
                      <a:pt x="3173821" y="966061"/>
                    </a:cubicBezTo>
                    <a:cubicBezTo>
                      <a:pt x="3159622" y="948074"/>
                      <a:pt x="3148262" y="933243"/>
                      <a:pt x="3131222" y="917781"/>
                    </a:cubicBezTo>
                    <a:cubicBezTo>
                      <a:pt x="3095880" y="885595"/>
                      <a:pt x="3057383" y="856880"/>
                      <a:pt x="3023934" y="823431"/>
                    </a:cubicBezTo>
                    <a:cubicBezTo>
                      <a:pt x="3002161" y="801658"/>
                      <a:pt x="2982912" y="789667"/>
                      <a:pt x="2953566" y="793454"/>
                    </a:cubicBezTo>
                    <a:close/>
                    <a:moveTo>
                      <a:pt x="2125242" y="724979"/>
                    </a:moveTo>
                    <a:cubicBezTo>
                      <a:pt x="2147962" y="725294"/>
                      <a:pt x="2160268" y="737601"/>
                      <a:pt x="2159953" y="761267"/>
                    </a:cubicBezTo>
                    <a:cubicBezTo>
                      <a:pt x="2159637" y="783987"/>
                      <a:pt x="2144807" y="796924"/>
                      <a:pt x="2119562" y="796609"/>
                    </a:cubicBezTo>
                    <a:cubicBezTo>
                      <a:pt x="2100629" y="796293"/>
                      <a:pt x="2088954" y="781147"/>
                      <a:pt x="2088954" y="757796"/>
                    </a:cubicBezTo>
                    <a:cubicBezTo>
                      <a:pt x="2089269" y="736654"/>
                      <a:pt x="2102523" y="724663"/>
                      <a:pt x="2125242" y="724979"/>
                    </a:cubicBezTo>
                    <a:close/>
                    <a:moveTo>
                      <a:pt x="2868801" y="711094"/>
                    </a:moveTo>
                    <a:cubicBezTo>
                      <a:pt x="2893453" y="711094"/>
                      <a:pt x="2918066" y="721823"/>
                      <a:pt x="2929584" y="742649"/>
                    </a:cubicBezTo>
                    <a:cubicBezTo>
                      <a:pt x="2932109" y="747067"/>
                      <a:pt x="2935264" y="751169"/>
                      <a:pt x="2936842" y="756218"/>
                    </a:cubicBezTo>
                    <a:cubicBezTo>
                      <a:pt x="2940629" y="768840"/>
                      <a:pt x="2949148" y="772942"/>
                      <a:pt x="2961455" y="770733"/>
                    </a:cubicBezTo>
                    <a:cubicBezTo>
                      <a:pt x="2964295" y="770102"/>
                      <a:pt x="2967135" y="771049"/>
                      <a:pt x="2969975" y="770733"/>
                    </a:cubicBezTo>
                    <a:cubicBezTo>
                      <a:pt x="2996166" y="766947"/>
                      <a:pt x="3013521" y="781462"/>
                      <a:pt x="3030561" y="798818"/>
                    </a:cubicBezTo>
                    <a:cubicBezTo>
                      <a:pt x="3043814" y="812071"/>
                      <a:pt x="3058329" y="824062"/>
                      <a:pt x="3072529" y="836684"/>
                    </a:cubicBezTo>
                    <a:cubicBezTo>
                      <a:pt x="3100613" y="861297"/>
                      <a:pt x="3129329" y="885279"/>
                      <a:pt x="3156466" y="910839"/>
                    </a:cubicBezTo>
                    <a:cubicBezTo>
                      <a:pt x="3170981" y="924723"/>
                      <a:pt x="3184865" y="942709"/>
                      <a:pt x="3200328" y="961643"/>
                    </a:cubicBezTo>
                    <a:cubicBezTo>
                      <a:pt x="3202536" y="964483"/>
                      <a:pt x="3203168" y="969216"/>
                      <a:pt x="3203483" y="973002"/>
                    </a:cubicBezTo>
                    <a:cubicBezTo>
                      <a:pt x="3204430" y="1001402"/>
                      <a:pt x="3201905" y="1030433"/>
                      <a:pt x="3206954" y="1058202"/>
                    </a:cubicBezTo>
                    <a:cubicBezTo>
                      <a:pt x="3214527" y="1098277"/>
                      <a:pt x="3225572" y="1137721"/>
                      <a:pt x="3239140" y="1176218"/>
                    </a:cubicBezTo>
                    <a:cubicBezTo>
                      <a:pt x="3255549" y="1222604"/>
                      <a:pt x="3276691" y="1267097"/>
                      <a:pt x="3294677" y="1312852"/>
                    </a:cubicBezTo>
                    <a:cubicBezTo>
                      <a:pt x="3324024" y="1386060"/>
                      <a:pt x="3352424" y="1459584"/>
                      <a:pt x="3381770" y="1532792"/>
                    </a:cubicBezTo>
                    <a:cubicBezTo>
                      <a:pt x="3419952" y="1628089"/>
                      <a:pt x="3459711" y="1723070"/>
                      <a:pt x="3496946" y="1818998"/>
                    </a:cubicBezTo>
                    <a:cubicBezTo>
                      <a:pt x="3525030" y="1890944"/>
                      <a:pt x="3553115" y="1964152"/>
                      <a:pt x="3565106" y="2041147"/>
                    </a:cubicBezTo>
                    <a:cubicBezTo>
                      <a:pt x="3571101" y="2079013"/>
                      <a:pt x="3569208" y="2116879"/>
                      <a:pt x="3564790" y="2154746"/>
                    </a:cubicBezTo>
                    <a:cubicBezTo>
                      <a:pt x="3563843" y="2164213"/>
                      <a:pt x="3559425" y="2177465"/>
                      <a:pt x="3549959" y="2177781"/>
                    </a:cubicBezTo>
                    <a:cubicBezTo>
                      <a:pt x="3513039" y="2178097"/>
                      <a:pt x="3068427" y="2175257"/>
                      <a:pt x="2975339" y="2177150"/>
                    </a:cubicBezTo>
                    <a:cubicBezTo>
                      <a:pt x="2961770" y="2177465"/>
                      <a:pt x="2956090" y="2174310"/>
                      <a:pt x="2952303" y="2160110"/>
                    </a:cubicBezTo>
                    <a:cubicBezTo>
                      <a:pt x="2928006" y="2069862"/>
                      <a:pt x="2903393" y="1979614"/>
                      <a:pt x="2879412" y="1889051"/>
                    </a:cubicBezTo>
                    <a:cubicBezTo>
                      <a:pt x="2832079" y="1709817"/>
                      <a:pt x="2785692" y="1529952"/>
                      <a:pt x="2738044" y="1350719"/>
                    </a:cubicBezTo>
                    <a:cubicBezTo>
                      <a:pt x="2732995" y="1332417"/>
                      <a:pt x="2734257" y="1318217"/>
                      <a:pt x="2743093" y="1301493"/>
                    </a:cubicBezTo>
                    <a:cubicBezTo>
                      <a:pt x="2764866" y="1261102"/>
                      <a:pt x="2770861" y="1218187"/>
                      <a:pt x="2753822" y="1174009"/>
                    </a:cubicBezTo>
                    <a:cubicBezTo>
                      <a:pt x="2744355" y="1148765"/>
                      <a:pt x="2728262" y="1127623"/>
                      <a:pt x="2704911" y="1114370"/>
                    </a:cubicBezTo>
                    <a:cubicBezTo>
                      <a:pt x="2684085" y="1102694"/>
                      <a:pt x="2673987" y="1086917"/>
                      <a:pt x="2668623" y="1063566"/>
                    </a:cubicBezTo>
                    <a:cubicBezTo>
                      <a:pt x="2649059" y="978683"/>
                      <a:pt x="2627286" y="894114"/>
                      <a:pt x="2606459" y="809546"/>
                    </a:cubicBezTo>
                    <a:cubicBezTo>
                      <a:pt x="2604881" y="803235"/>
                      <a:pt x="2603934" y="796924"/>
                      <a:pt x="2602988" y="790613"/>
                    </a:cubicBezTo>
                    <a:cubicBezTo>
                      <a:pt x="2601410" y="776098"/>
                      <a:pt x="2601410" y="775782"/>
                      <a:pt x="2615610" y="775151"/>
                    </a:cubicBezTo>
                    <a:cubicBezTo>
                      <a:pt x="2649374" y="774205"/>
                      <a:pt x="2683454" y="773574"/>
                      <a:pt x="2717218" y="772942"/>
                    </a:cubicBezTo>
                    <a:cubicBezTo>
                      <a:pt x="2739622" y="772627"/>
                      <a:pt x="2762026" y="772311"/>
                      <a:pt x="2784430" y="772627"/>
                    </a:cubicBezTo>
                    <a:cubicBezTo>
                      <a:pt x="2790741" y="772627"/>
                      <a:pt x="2794528" y="771049"/>
                      <a:pt x="2796737" y="765054"/>
                    </a:cubicBezTo>
                    <a:cubicBezTo>
                      <a:pt x="2799892" y="757796"/>
                      <a:pt x="2803994" y="750854"/>
                      <a:pt x="2807781" y="743912"/>
                    </a:cubicBezTo>
                    <a:cubicBezTo>
                      <a:pt x="2819456" y="721823"/>
                      <a:pt x="2844148" y="711094"/>
                      <a:pt x="2868801" y="711094"/>
                    </a:cubicBezTo>
                    <a:close/>
                    <a:moveTo>
                      <a:pt x="2685663" y="566887"/>
                    </a:moveTo>
                    <a:lnTo>
                      <a:pt x="2685663" y="568465"/>
                    </a:lnTo>
                    <a:cubicBezTo>
                      <a:pt x="2685663" y="571305"/>
                      <a:pt x="2685663" y="575722"/>
                      <a:pt x="2685663" y="581403"/>
                    </a:cubicBezTo>
                    <a:lnTo>
                      <a:pt x="2685663" y="583296"/>
                    </a:lnTo>
                    <a:lnTo>
                      <a:pt x="2598255" y="583296"/>
                    </a:lnTo>
                    <a:cubicBezTo>
                      <a:pt x="2593837" y="583296"/>
                      <a:pt x="2590050" y="579509"/>
                      <a:pt x="2590050" y="575092"/>
                    </a:cubicBezTo>
                    <a:cubicBezTo>
                      <a:pt x="2590050" y="570674"/>
                      <a:pt x="2593837" y="566887"/>
                      <a:pt x="2598255" y="566887"/>
                    </a:cubicBezTo>
                    <a:close/>
                    <a:moveTo>
                      <a:pt x="1824837" y="530283"/>
                    </a:moveTo>
                    <a:cubicBezTo>
                      <a:pt x="1774349" y="530914"/>
                      <a:pt x="1726069" y="527759"/>
                      <a:pt x="1678105" y="536278"/>
                    </a:cubicBezTo>
                    <a:cubicBezTo>
                      <a:pt x="1650652" y="541012"/>
                      <a:pt x="1637715" y="553949"/>
                      <a:pt x="1636137" y="581718"/>
                    </a:cubicBezTo>
                    <a:cubicBezTo>
                      <a:pt x="1634559" y="614535"/>
                      <a:pt x="1636768" y="647353"/>
                      <a:pt x="1637083" y="680170"/>
                    </a:cubicBezTo>
                    <a:cubicBezTo>
                      <a:pt x="1637083" y="685850"/>
                      <a:pt x="1640239" y="686482"/>
                      <a:pt x="1644657" y="686166"/>
                    </a:cubicBezTo>
                    <a:cubicBezTo>
                      <a:pt x="1668008" y="685219"/>
                      <a:pt x="1685678" y="693739"/>
                      <a:pt x="1697038" y="714566"/>
                    </a:cubicBezTo>
                    <a:cubicBezTo>
                      <a:pt x="1697985" y="716459"/>
                      <a:pt x="1701772" y="718352"/>
                      <a:pt x="1703665" y="717721"/>
                    </a:cubicBezTo>
                    <a:cubicBezTo>
                      <a:pt x="1724807" y="712041"/>
                      <a:pt x="1746580" y="707624"/>
                      <a:pt x="1766776" y="699419"/>
                    </a:cubicBezTo>
                    <a:cubicBezTo>
                      <a:pt x="1794544" y="687744"/>
                      <a:pt x="1814424" y="666602"/>
                      <a:pt x="1817895" y="635993"/>
                    </a:cubicBezTo>
                    <a:cubicBezTo>
                      <a:pt x="1821997" y="601598"/>
                      <a:pt x="1822628" y="566571"/>
                      <a:pt x="1824837" y="530283"/>
                    </a:cubicBezTo>
                    <a:close/>
                    <a:moveTo>
                      <a:pt x="2667045" y="509772"/>
                    </a:moveTo>
                    <a:cubicBezTo>
                      <a:pt x="2586264" y="510403"/>
                      <a:pt x="2505482" y="511035"/>
                      <a:pt x="2424701" y="510719"/>
                    </a:cubicBezTo>
                    <a:cubicBezTo>
                      <a:pt x="2407030" y="510719"/>
                      <a:pt x="2392199" y="514506"/>
                      <a:pt x="2379577" y="526812"/>
                    </a:cubicBezTo>
                    <a:cubicBezTo>
                      <a:pt x="2373582" y="532808"/>
                      <a:pt x="2366324" y="534070"/>
                      <a:pt x="2357804" y="534070"/>
                    </a:cubicBezTo>
                    <a:cubicBezTo>
                      <a:pt x="2290592" y="532492"/>
                      <a:pt x="2223064" y="531230"/>
                      <a:pt x="2155851" y="537225"/>
                    </a:cubicBezTo>
                    <a:cubicBezTo>
                      <a:pt x="2146384" y="538172"/>
                      <a:pt x="2136602" y="539119"/>
                      <a:pt x="2127451" y="541012"/>
                    </a:cubicBezTo>
                    <a:cubicBezTo>
                      <a:pt x="2102838" y="546376"/>
                      <a:pt x="2085483" y="560892"/>
                      <a:pt x="2081065" y="586136"/>
                    </a:cubicBezTo>
                    <a:cubicBezTo>
                      <a:pt x="2078225" y="601913"/>
                      <a:pt x="2077278" y="618638"/>
                      <a:pt x="2078856" y="634731"/>
                    </a:cubicBezTo>
                    <a:cubicBezTo>
                      <a:pt x="2081065" y="659975"/>
                      <a:pt x="2094634" y="673859"/>
                      <a:pt x="2119247" y="679224"/>
                    </a:cubicBezTo>
                    <a:cubicBezTo>
                      <a:pt x="2127767" y="681117"/>
                      <a:pt x="2136918" y="681432"/>
                      <a:pt x="2146069" y="681117"/>
                    </a:cubicBezTo>
                    <a:cubicBezTo>
                      <a:pt x="2254619" y="679224"/>
                      <a:pt x="2363168" y="676383"/>
                      <a:pt x="2472034" y="675437"/>
                    </a:cubicBezTo>
                    <a:cubicBezTo>
                      <a:pt x="2495069" y="675122"/>
                      <a:pt x="2513687" y="671019"/>
                      <a:pt x="2529149" y="652402"/>
                    </a:cubicBezTo>
                    <a:cubicBezTo>
                      <a:pt x="2548397" y="629366"/>
                      <a:pt x="2574588" y="620847"/>
                      <a:pt x="2604250" y="619900"/>
                    </a:cubicBezTo>
                    <a:cubicBezTo>
                      <a:pt x="2641170" y="618953"/>
                      <a:pt x="2678405" y="617375"/>
                      <a:pt x="2715325" y="616113"/>
                    </a:cubicBezTo>
                    <a:cubicBezTo>
                      <a:pt x="2719426" y="616113"/>
                      <a:pt x="2730156" y="613904"/>
                      <a:pt x="2730156" y="605384"/>
                    </a:cubicBezTo>
                    <a:cubicBezTo>
                      <a:pt x="2729525" y="578247"/>
                      <a:pt x="2728578" y="561523"/>
                      <a:pt x="2728262" y="534701"/>
                    </a:cubicBezTo>
                    <a:cubicBezTo>
                      <a:pt x="2728262" y="532808"/>
                      <a:pt x="2726369" y="529968"/>
                      <a:pt x="2724476" y="528705"/>
                    </a:cubicBezTo>
                    <a:cubicBezTo>
                      <a:pt x="2697969" y="521448"/>
                      <a:pt x="2720058" y="509772"/>
                      <a:pt x="2667045" y="509772"/>
                    </a:cubicBezTo>
                    <a:close/>
                    <a:moveTo>
                      <a:pt x="423786" y="500305"/>
                    </a:moveTo>
                    <a:lnTo>
                      <a:pt x="423786" y="619899"/>
                    </a:lnTo>
                    <a:cubicBezTo>
                      <a:pt x="428520" y="619899"/>
                      <a:pt x="1198782" y="624002"/>
                      <a:pt x="1202568" y="625580"/>
                    </a:cubicBezTo>
                    <a:cubicBezTo>
                      <a:pt x="1241697" y="641357"/>
                      <a:pt x="1488774" y="783040"/>
                      <a:pt x="1493507" y="783040"/>
                    </a:cubicBezTo>
                    <a:cubicBezTo>
                      <a:pt x="1619097" y="784618"/>
                      <a:pt x="1744687" y="786196"/>
                      <a:pt x="1870276" y="787458"/>
                    </a:cubicBezTo>
                    <a:cubicBezTo>
                      <a:pt x="1896467" y="787773"/>
                      <a:pt x="1919502" y="786196"/>
                      <a:pt x="1945693" y="785880"/>
                    </a:cubicBezTo>
                    <a:cubicBezTo>
                      <a:pt x="1952951" y="785880"/>
                      <a:pt x="1955791" y="782093"/>
                      <a:pt x="1955791" y="775151"/>
                    </a:cubicBezTo>
                    <a:cubicBezTo>
                      <a:pt x="1955791" y="766947"/>
                      <a:pt x="1956422" y="758427"/>
                      <a:pt x="1956738" y="750223"/>
                    </a:cubicBezTo>
                    <a:cubicBezTo>
                      <a:pt x="1958000" y="707623"/>
                      <a:pt x="1958631" y="665339"/>
                      <a:pt x="1960209" y="622740"/>
                    </a:cubicBezTo>
                    <a:cubicBezTo>
                      <a:pt x="1960524" y="615797"/>
                      <a:pt x="1960524" y="618006"/>
                      <a:pt x="1960209" y="609802"/>
                    </a:cubicBezTo>
                    <a:cubicBezTo>
                      <a:pt x="1959893" y="597811"/>
                      <a:pt x="1975671" y="597495"/>
                      <a:pt x="1975355" y="610117"/>
                    </a:cubicBezTo>
                    <a:cubicBezTo>
                      <a:pt x="1975040" y="622740"/>
                      <a:pt x="1975355" y="630313"/>
                      <a:pt x="1974724" y="642935"/>
                    </a:cubicBezTo>
                    <a:cubicBezTo>
                      <a:pt x="1973462" y="671966"/>
                      <a:pt x="1973462" y="700996"/>
                      <a:pt x="1973146" y="730027"/>
                    </a:cubicBezTo>
                    <a:cubicBezTo>
                      <a:pt x="1972831" y="745805"/>
                      <a:pt x="1973146" y="761582"/>
                      <a:pt x="1972831" y="777360"/>
                    </a:cubicBezTo>
                    <a:cubicBezTo>
                      <a:pt x="1972515" y="789982"/>
                      <a:pt x="1963048" y="800711"/>
                      <a:pt x="1950427" y="801973"/>
                    </a:cubicBezTo>
                    <a:cubicBezTo>
                      <a:pt x="1943169" y="802604"/>
                      <a:pt x="1935596" y="802920"/>
                      <a:pt x="1928338" y="802920"/>
                    </a:cubicBezTo>
                    <a:cubicBezTo>
                      <a:pt x="1782553" y="801342"/>
                      <a:pt x="1636768" y="799764"/>
                      <a:pt x="1491298" y="797871"/>
                    </a:cubicBezTo>
                    <a:cubicBezTo>
                      <a:pt x="1485619" y="797871"/>
                      <a:pt x="1257159" y="677330"/>
                      <a:pt x="1192786" y="640410"/>
                    </a:cubicBezTo>
                    <a:cubicBezTo>
                      <a:pt x="956122" y="641042"/>
                      <a:pt x="426942" y="635993"/>
                      <a:pt x="423786" y="635993"/>
                    </a:cubicBezTo>
                    <a:lnTo>
                      <a:pt x="423786" y="737285"/>
                    </a:lnTo>
                    <a:cubicBezTo>
                      <a:pt x="426311" y="742018"/>
                      <a:pt x="908474" y="752116"/>
                      <a:pt x="1091179" y="755587"/>
                    </a:cubicBezTo>
                    <a:cubicBezTo>
                      <a:pt x="1151765" y="756849"/>
                      <a:pt x="1212666" y="758427"/>
                      <a:pt x="1272305" y="770418"/>
                    </a:cubicBezTo>
                    <a:cubicBezTo>
                      <a:pt x="1325634" y="780831"/>
                      <a:pt x="1377384" y="796924"/>
                      <a:pt x="1422508" y="827848"/>
                    </a:cubicBezTo>
                    <a:cubicBezTo>
                      <a:pt x="1478992" y="866662"/>
                      <a:pt x="1519383" y="919358"/>
                      <a:pt x="1546520" y="981838"/>
                    </a:cubicBezTo>
                    <a:cubicBezTo>
                      <a:pt x="1555356" y="1002033"/>
                      <a:pt x="1562929" y="1023491"/>
                      <a:pt x="1567978" y="1044948"/>
                    </a:cubicBezTo>
                    <a:cubicBezTo>
                      <a:pt x="1573026" y="1067353"/>
                      <a:pt x="1578075" y="1200831"/>
                      <a:pt x="1574920" y="1244377"/>
                    </a:cubicBezTo>
                    <a:cubicBezTo>
                      <a:pt x="1573973" y="1259524"/>
                      <a:pt x="1577444" y="1268675"/>
                      <a:pt x="1590382" y="1272461"/>
                    </a:cubicBezTo>
                    <a:cubicBezTo>
                      <a:pt x="1592906" y="1273093"/>
                      <a:pt x="1739322" y="1324212"/>
                      <a:pt x="1810953" y="1346616"/>
                    </a:cubicBezTo>
                    <a:cubicBezTo>
                      <a:pt x="1892680" y="1372176"/>
                      <a:pt x="1976933" y="1383221"/>
                      <a:pt x="2062448" y="1379434"/>
                    </a:cubicBezTo>
                    <a:cubicBezTo>
                      <a:pt x="2144491" y="1375647"/>
                      <a:pt x="2225903" y="1367443"/>
                      <a:pt x="2306369" y="1348825"/>
                    </a:cubicBezTo>
                    <a:cubicBezTo>
                      <a:pt x="2384310" y="1330839"/>
                      <a:pt x="2416181" y="1333994"/>
                      <a:pt x="2485918" y="1370914"/>
                    </a:cubicBezTo>
                    <a:cubicBezTo>
                      <a:pt x="2535775" y="1397105"/>
                      <a:pt x="2563228" y="1442860"/>
                      <a:pt x="2577744" y="1496504"/>
                    </a:cubicBezTo>
                    <a:cubicBezTo>
                      <a:pt x="2584370" y="1520801"/>
                      <a:pt x="2588472" y="1545730"/>
                      <a:pt x="2594784" y="1570343"/>
                    </a:cubicBezTo>
                    <a:cubicBezTo>
                      <a:pt x="2620659" y="1670373"/>
                      <a:pt x="2646219" y="1770719"/>
                      <a:pt x="2673356" y="1870433"/>
                    </a:cubicBezTo>
                    <a:cubicBezTo>
                      <a:pt x="2698600" y="1962259"/>
                      <a:pt x="2704911" y="2055662"/>
                      <a:pt x="2701124" y="2150959"/>
                    </a:cubicBezTo>
                    <a:cubicBezTo>
                      <a:pt x="2699862" y="2183776"/>
                      <a:pt x="2698600" y="2274656"/>
                      <a:pt x="2699547" y="2287593"/>
                    </a:cubicBezTo>
                    <a:lnTo>
                      <a:pt x="3419952" y="2287593"/>
                    </a:lnTo>
                    <a:lnTo>
                      <a:pt x="3419952" y="2303686"/>
                    </a:lnTo>
                    <a:cubicBezTo>
                      <a:pt x="3416796" y="2304002"/>
                      <a:pt x="2712800" y="2304633"/>
                      <a:pt x="2707751" y="2303686"/>
                    </a:cubicBezTo>
                    <a:cubicBezTo>
                      <a:pt x="2698285" y="2301793"/>
                      <a:pt x="2697022" y="2302740"/>
                      <a:pt x="2697338" y="2313153"/>
                    </a:cubicBezTo>
                    <a:cubicBezTo>
                      <a:pt x="2697654" y="2337766"/>
                      <a:pt x="2698600" y="2359224"/>
                      <a:pt x="2699862" y="2383837"/>
                    </a:cubicBezTo>
                    <a:cubicBezTo>
                      <a:pt x="2700809" y="2401823"/>
                      <a:pt x="2708067" y="2415392"/>
                      <a:pt x="2727947" y="2417916"/>
                    </a:cubicBezTo>
                    <a:cubicBezTo>
                      <a:pt x="2727947" y="2417916"/>
                      <a:pt x="3391552" y="2371215"/>
                      <a:pt x="3394392" y="2370899"/>
                    </a:cubicBezTo>
                    <a:cubicBezTo>
                      <a:pt x="3412063" y="2368375"/>
                      <a:pt x="3429734" y="2365535"/>
                      <a:pt x="3429418" y="2340290"/>
                    </a:cubicBezTo>
                    <a:cubicBezTo>
                      <a:pt x="3430365" y="2340606"/>
                      <a:pt x="3436360" y="2345655"/>
                      <a:pt x="3437307" y="2348495"/>
                    </a:cubicBezTo>
                    <a:cubicBezTo>
                      <a:pt x="3449929" y="2387308"/>
                      <a:pt x="3473911" y="2421703"/>
                      <a:pt x="3515564" y="2424227"/>
                    </a:cubicBezTo>
                    <a:cubicBezTo>
                      <a:pt x="3531657" y="2425174"/>
                      <a:pt x="3558479" y="2424227"/>
                      <a:pt x="3569208" y="2419494"/>
                    </a:cubicBezTo>
                    <a:cubicBezTo>
                      <a:pt x="3592874" y="2409081"/>
                      <a:pt x="3602025" y="2396143"/>
                      <a:pt x="3610229" y="2368690"/>
                    </a:cubicBezTo>
                    <a:cubicBezTo>
                      <a:pt x="3615278" y="2352282"/>
                      <a:pt x="3617487" y="2335241"/>
                      <a:pt x="3619065" y="2318202"/>
                    </a:cubicBezTo>
                    <a:cubicBezTo>
                      <a:pt x="3620011" y="2309366"/>
                      <a:pt x="3621905" y="2304948"/>
                      <a:pt x="3630740" y="2304948"/>
                    </a:cubicBezTo>
                    <a:cubicBezTo>
                      <a:pt x="3642731" y="2304948"/>
                      <a:pt x="3649674" y="2299269"/>
                      <a:pt x="3651567" y="2286962"/>
                    </a:cubicBezTo>
                    <a:cubicBezTo>
                      <a:pt x="3657878" y="2247518"/>
                      <a:pt x="3667344" y="2208390"/>
                      <a:pt x="3670816" y="2168946"/>
                    </a:cubicBezTo>
                    <a:cubicBezTo>
                      <a:pt x="3680282" y="2061342"/>
                      <a:pt x="3664505" y="1957210"/>
                      <a:pt x="3625692" y="1855918"/>
                    </a:cubicBezTo>
                    <a:cubicBezTo>
                      <a:pt x="3548381" y="1652702"/>
                      <a:pt x="3472018" y="1450433"/>
                      <a:pt x="3395654" y="1248164"/>
                    </a:cubicBezTo>
                    <a:cubicBezTo>
                      <a:pt x="3376721" y="1197991"/>
                      <a:pt x="3359050" y="1147503"/>
                      <a:pt x="3342957" y="1096383"/>
                    </a:cubicBezTo>
                    <a:cubicBezTo>
                      <a:pt x="3336646" y="1075873"/>
                      <a:pt x="3333806" y="1053784"/>
                      <a:pt x="3333491" y="1032326"/>
                    </a:cubicBezTo>
                    <a:cubicBezTo>
                      <a:pt x="3332859" y="994776"/>
                      <a:pt x="3346113" y="960065"/>
                      <a:pt x="3364414" y="927879"/>
                    </a:cubicBezTo>
                    <a:cubicBezTo>
                      <a:pt x="3398178" y="868239"/>
                      <a:pt x="3444880" y="823746"/>
                      <a:pt x="3513039" y="805129"/>
                    </a:cubicBezTo>
                    <a:cubicBezTo>
                      <a:pt x="3547434" y="795662"/>
                      <a:pt x="3582145" y="794084"/>
                      <a:pt x="3617487" y="792507"/>
                    </a:cubicBezTo>
                    <a:cubicBezTo>
                      <a:pt x="3626954" y="792191"/>
                      <a:pt x="3636736" y="791244"/>
                      <a:pt x="3645887" y="788720"/>
                    </a:cubicBezTo>
                    <a:cubicBezTo>
                      <a:pt x="3680913" y="778938"/>
                      <a:pt x="3693851" y="741703"/>
                      <a:pt x="3672709" y="712356"/>
                    </a:cubicBezTo>
                    <a:cubicBezTo>
                      <a:pt x="3664505" y="700996"/>
                      <a:pt x="3655669" y="691214"/>
                      <a:pt x="3640207" y="689321"/>
                    </a:cubicBezTo>
                    <a:cubicBezTo>
                      <a:pt x="3553745" y="679854"/>
                      <a:pt x="3494106" y="633468"/>
                      <a:pt x="3457502" y="556158"/>
                    </a:cubicBezTo>
                    <a:cubicBezTo>
                      <a:pt x="3454978" y="550794"/>
                      <a:pt x="3452454" y="548585"/>
                      <a:pt x="3446458" y="548585"/>
                    </a:cubicBezTo>
                    <a:cubicBezTo>
                      <a:pt x="3425631" y="548269"/>
                      <a:pt x="3404806" y="547322"/>
                      <a:pt x="3384294" y="547007"/>
                    </a:cubicBezTo>
                    <a:cubicBezTo>
                      <a:pt x="3254918" y="544798"/>
                      <a:pt x="3125542" y="542274"/>
                      <a:pt x="2996166" y="540380"/>
                    </a:cubicBezTo>
                    <a:cubicBezTo>
                      <a:pt x="2916647" y="539118"/>
                      <a:pt x="2837127" y="539118"/>
                      <a:pt x="2757608" y="538803"/>
                    </a:cubicBezTo>
                    <a:cubicBezTo>
                      <a:pt x="2744040" y="538803"/>
                      <a:pt x="2744040" y="539434"/>
                      <a:pt x="2743724" y="552687"/>
                    </a:cubicBezTo>
                    <a:cubicBezTo>
                      <a:pt x="2743724" y="572251"/>
                      <a:pt x="2743724" y="591815"/>
                      <a:pt x="2743409" y="611064"/>
                    </a:cubicBezTo>
                    <a:cubicBezTo>
                      <a:pt x="2743093" y="624002"/>
                      <a:pt x="2738675" y="628735"/>
                      <a:pt x="2726053" y="630313"/>
                    </a:cubicBezTo>
                    <a:cubicBezTo>
                      <a:pt x="2721951" y="630944"/>
                      <a:pt x="2717849" y="631259"/>
                      <a:pt x="2713747" y="631259"/>
                    </a:cubicBezTo>
                    <a:cubicBezTo>
                      <a:pt x="2675249" y="632522"/>
                      <a:pt x="2636436" y="633784"/>
                      <a:pt x="2597939" y="635046"/>
                    </a:cubicBezTo>
                    <a:cubicBezTo>
                      <a:pt x="2583424" y="635677"/>
                      <a:pt x="2569224" y="637886"/>
                      <a:pt x="2557549" y="647984"/>
                    </a:cubicBezTo>
                    <a:cubicBezTo>
                      <a:pt x="2547451" y="656819"/>
                      <a:pt x="2536091" y="664708"/>
                      <a:pt x="2528202" y="675121"/>
                    </a:cubicBezTo>
                    <a:cubicBezTo>
                      <a:pt x="2521260" y="684588"/>
                      <a:pt x="2513056" y="686481"/>
                      <a:pt x="2502958" y="686796"/>
                    </a:cubicBezTo>
                    <a:cubicBezTo>
                      <a:pt x="2390621" y="690268"/>
                      <a:pt x="2278285" y="694054"/>
                      <a:pt x="2165633" y="696894"/>
                    </a:cubicBezTo>
                    <a:cubicBezTo>
                      <a:pt x="2149224" y="697210"/>
                      <a:pt x="2132500" y="695632"/>
                      <a:pt x="2116091" y="692792"/>
                    </a:cubicBezTo>
                    <a:cubicBezTo>
                      <a:pt x="2086745" y="687428"/>
                      <a:pt x="2069390" y="668494"/>
                      <a:pt x="2064972" y="639148"/>
                    </a:cubicBezTo>
                    <a:cubicBezTo>
                      <a:pt x="2064025" y="632522"/>
                      <a:pt x="2063394" y="625895"/>
                      <a:pt x="2063394" y="618953"/>
                    </a:cubicBezTo>
                    <a:cubicBezTo>
                      <a:pt x="2063394" y="580140"/>
                      <a:pt x="2073808" y="547322"/>
                      <a:pt x="2115460" y="529336"/>
                    </a:cubicBezTo>
                    <a:cubicBezTo>
                      <a:pt x="2117669" y="528389"/>
                      <a:pt x="2119878" y="526812"/>
                      <a:pt x="2122718" y="524918"/>
                    </a:cubicBezTo>
                    <a:cubicBezTo>
                      <a:pt x="2027106" y="523656"/>
                      <a:pt x="1933071" y="522394"/>
                      <a:pt x="1839037" y="521132"/>
                    </a:cubicBezTo>
                    <a:cubicBezTo>
                      <a:pt x="1839037" y="522078"/>
                      <a:pt x="1838721" y="523025"/>
                      <a:pt x="1838721" y="523972"/>
                    </a:cubicBezTo>
                    <a:cubicBezTo>
                      <a:pt x="1839037" y="529336"/>
                      <a:pt x="1839037" y="534701"/>
                      <a:pt x="1839352" y="540380"/>
                    </a:cubicBezTo>
                    <a:cubicBezTo>
                      <a:pt x="1840930" y="576669"/>
                      <a:pt x="1840299" y="612642"/>
                      <a:pt x="1829255" y="647668"/>
                    </a:cubicBezTo>
                    <a:cubicBezTo>
                      <a:pt x="1821997" y="671335"/>
                      <a:pt x="1810637" y="692161"/>
                      <a:pt x="1787602" y="705099"/>
                    </a:cubicBezTo>
                    <a:cubicBezTo>
                      <a:pt x="1766144" y="716774"/>
                      <a:pt x="1743424" y="725294"/>
                      <a:pt x="1719127" y="729081"/>
                    </a:cubicBezTo>
                    <a:cubicBezTo>
                      <a:pt x="1708398" y="730658"/>
                      <a:pt x="1699878" y="733498"/>
                      <a:pt x="1699247" y="746436"/>
                    </a:cubicBezTo>
                    <a:cubicBezTo>
                      <a:pt x="1699247" y="748960"/>
                      <a:pt x="1697038" y="751800"/>
                      <a:pt x="1695776" y="754325"/>
                    </a:cubicBezTo>
                    <a:cubicBezTo>
                      <a:pt x="1686310" y="771049"/>
                      <a:pt x="1672110" y="781462"/>
                      <a:pt x="1652230" y="780516"/>
                    </a:cubicBezTo>
                    <a:cubicBezTo>
                      <a:pt x="1632350" y="779884"/>
                      <a:pt x="1618466" y="768840"/>
                      <a:pt x="1610892" y="751169"/>
                    </a:cubicBezTo>
                    <a:cubicBezTo>
                      <a:pt x="1603004" y="733183"/>
                      <a:pt x="1606791" y="716774"/>
                      <a:pt x="1620044" y="702574"/>
                    </a:cubicBezTo>
                    <a:cubicBezTo>
                      <a:pt x="1625092" y="697210"/>
                      <a:pt x="1629510" y="692161"/>
                      <a:pt x="1625092" y="684272"/>
                    </a:cubicBezTo>
                    <a:cubicBezTo>
                      <a:pt x="1623830" y="682063"/>
                      <a:pt x="1623830" y="679223"/>
                      <a:pt x="1623830" y="676699"/>
                    </a:cubicBezTo>
                    <a:cubicBezTo>
                      <a:pt x="1623199" y="644828"/>
                      <a:pt x="1621306" y="612957"/>
                      <a:pt x="1622252" y="581087"/>
                    </a:cubicBezTo>
                    <a:cubicBezTo>
                      <a:pt x="1623199" y="554265"/>
                      <a:pt x="1638661" y="536278"/>
                      <a:pt x="1663274" y="526180"/>
                    </a:cubicBezTo>
                    <a:cubicBezTo>
                      <a:pt x="1665799" y="525234"/>
                      <a:pt x="1668639" y="524287"/>
                      <a:pt x="1671163" y="523341"/>
                    </a:cubicBezTo>
                    <a:cubicBezTo>
                      <a:pt x="1670847" y="522394"/>
                      <a:pt x="1670847" y="521447"/>
                      <a:pt x="1670532" y="520501"/>
                    </a:cubicBezTo>
                    <a:cubicBezTo>
                      <a:pt x="1254950" y="513874"/>
                      <a:pt x="839053" y="506932"/>
                      <a:pt x="423786" y="500305"/>
                    </a:cubicBezTo>
                    <a:close/>
                    <a:moveTo>
                      <a:pt x="405485" y="499990"/>
                    </a:moveTo>
                    <a:lnTo>
                      <a:pt x="142630" y="499990"/>
                    </a:lnTo>
                    <a:lnTo>
                      <a:pt x="142630" y="670073"/>
                    </a:lnTo>
                    <a:cubicBezTo>
                      <a:pt x="142630" y="686166"/>
                      <a:pt x="155568" y="699104"/>
                      <a:pt x="171661" y="699104"/>
                    </a:cubicBezTo>
                    <a:lnTo>
                      <a:pt x="405485" y="699104"/>
                    </a:lnTo>
                    <a:close/>
                    <a:moveTo>
                      <a:pt x="3008040" y="412796"/>
                    </a:moveTo>
                    <a:lnTo>
                      <a:pt x="3026499" y="420432"/>
                    </a:lnTo>
                    <a:cubicBezTo>
                      <a:pt x="3031350" y="425284"/>
                      <a:pt x="3034348" y="431990"/>
                      <a:pt x="3034348" y="439405"/>
                    </a:cubicBezTo>
                    <a:cubicBezTo>
                      <a:pt x="3034348" y="453605"/>
                      <a:pt x="3021410" y="466542"/>
                      <a:pt x="3007526" y="466227"/>
                    </a:cubicBezTo>
                    <a:lnTo>
                      <a:pt x="3007373" y="466157"/>
                    </a:lnTo>
                    <a:lnTo>
                      <a:pt x="3025828" y="458259"/>
                    </a:lnTo>
                    <a:cubicBezTo>
                      <a:pt x="3030798" y="453289"/>
                      <a:pt x="3034032" y="446504"/>
                      <a:pt x="3034032" y="439404"/>
                    </a:cubicBezTo>
                    <a:cubicBezTo>
                      <a:pt x="3034190" y="431989"/>
                      <a:pt x="3031271" y="425283"/>
                      <a:pt x="3026459" y="420432"/>
                    </a:cubicBezTo>
                    <a:close/>
                    <a:moveTo>
                      <a:pt x="3382401" y="170554"/>
                    </a:moveTo>
                    <a:cubicBezTo>
                      <a:pt x="3402912" y="170554"/>
                      <a:pt x="3419005" y="186647"/>
                      <a:pt x="3419005" y="207789"/>
                    </a:cubicBezTo>
                    <a:cubicBezTo>
                      <a:pt x="3419321" y="230193"/>
                      <a:pt x="3404806" y="245024"/>
                      <a:pt x="3383032" y="245340"/>
                    </a:cubicBezTo>
                    <a:cubicBezTo>
                      <a:pt x="3363153" y="245024"/>
                      <a:pt x="3346428" y="228615"/>
                      <a:pt x="3346428" y="208736"/>
                    </a:cubicBezTo>
                    <a:cubicBezTo>
                      <a:pt x="3346428" y="187278"/>
                      <a:pt x="3361891" y="170554"/>
                      <a:pt x="3382401" y="170554"/>
                    </a:cubicBezTo>
                    <a:close/>
                    <a:moveTo>
                      <a:pt x="3389891" y="144412"/>
                    </a:moveTo>
                    <a:cubicBezTo>
                      <a:pt x="3378772" y="142627"/>
                      <a:pt x="3367097" y="143890"/>
                      <a:pt x="3355895" y="149096"/>
                    </a:cubicBezTo>
                    <a:cubicBezTo>
                      <a:pt x="3348953" y="152567"/>
                      <a:pt x="3342010" y="155092"/>
                      <a:pt x="3334753" y="157932"/>
                    </a:cubicBezTo>
                    <a:cubicBezTo>
                      <a:pt x="3305406" y="168976"/>
                      <a:pt x="3276060" y="172447"/>
                      <a:pt x="3246714" y="157616"/>
                    </a:cubicBezTo>
                    <a:cubicBezTo>
                      <a:pt x="3239456" y="154145"/>
                      <a:pt x="3231883" y="151936"/>
                      <a:pt x="3224625" y="149096"/>
                    </a:cubicBezTo>
                    <a:cubicBezTo>
                      <a:pt x="3223994" y="149727"/>
                      <a:pt x="3223363" y="150674"/>
                      <a:pt x="3222732" y="151305"/>
                    </a:cubicBezTo>
                    <a:cubicBezTo>
                      <a:pt x="3290576" y="218202"/>
                      <a:pt x="3359366" y="284469"/>
                      <a:pt x="3400072" y="372823"/>
                    </a:cubicBezTo>
                    <a:cubicBezTo>
                      <a:pt x="3401019" y="372508"/>
                      <a:pt x="3401965" y="371877"/>
                      <a:pt x="3402597" y="371561"/>
                    </a:cubicBezTo>
                    <a:cubicBezTo>
                      <a:pt x="3403228" y="369983"/>
                      <a:pt x="3403859" y="368405"/>
                      <a:pt x="3404490" y="366512"/>
                    </a:cubicBezTo>
                    <a:cubicBezTo>
                      <a:pt x="3416165" y="330539"/>
                      <a:pt x="3427841" y="294251"/>
                      <a:pt x="3438885" y="257962"/>
                    </a:cubicBezTo>
                    <a:cubicBezTo>
                      <a:pt x="3442672" y="245024"/>
                      <a:pt x="3445512" y="231771"/>
                      <a:pt x="3447090" y="218518"/>
                    </a:cubicBezTo>
                    <a:cubicBezTo>
                      <a:pt x="3451586" y="182545"/>
                      <a:pt x="3423246" y="149767"/>
                      <a:pt x="3389891" y="144412"/>
                    </a:cubicBezTo>
                    <a:close/>
                    <a:moveTo>
                      <a:pt x="132532" y="96399"/>
                    </a:moveTo>
                    <a:lnTo>
                      <a:pt x="33449" y="96399"/>
                    </a:lnTo>
                    <a:cubicBezTo>
                      <a:pt x="15147" y="96399"/>
                      <a:pt x="0" y="111546"/>
                      <a:pt x="0" y="129848"/>
                    </a:cubicBezTo>
                    <a:lnTo>
                      <a:pt x="0" y="310344"/>
                    </a:lnTo>
                    <a:cubicBezTo>
                      <a:pt x="0" y="328962"/>
                      <a:pt x="15147" y="344108"/>
                      <a:pt x="33449" y="344108"/>
                    </a:cubicBezTo>
                    <a:lnTo>
                      <a:pt x="132532" y="344108"/>
                    </a:lnTo>
                    <a:close/>
                    <a:moveTo>
                      <a:pt x="404222" y="83832"/>
                    </a:moveTo>
                    <a:cubicBezTo>
                      <a:pt x="428835" y="109707"/>
                      <a:pt x="451239" y="133374"/>
                      <a:pt x="473959" y="156409"/>
                    </a:cubicBezTo>
                    <a:cubicBezTo>
                      <a:pt x="484688" y="167138"/>
                      <a:pt x="497941" y="174395"/>
                      <a:pt x="512772" y="175973"/>
                    </a:cubicBezTo>
                    <a:cubicBezTo>
                      <a:pt x="536123" y="178498"/>
                      <a:pt x="559158" y="181022"/>
                      <a:pt x="582509" y="181337"/>
                    </a:cubicBezTo>
                    <a:cubicBezTo>
                      <a:pt x="795822" y="184809"/>
                      <a:pt x="1009451" y="187649"/>
                      <a:pt x="1222764" y="191120"/>
                    </a:cubicBezTo>
                    <a:cubicBezTo>
                      <a:pt x="1365709" y="193644"/>
                      <a:pt x="1508339" y="196484"/>
                      <a:pt x="1651283" y="198377"/>
                    </a:cubicBezTo>
                    <a:cubicBezTo>
                      <a:pt x="1663590" y="198377"/>
                      <a:pt x="1672741" y="203426"/>
                      <a:pt x="1681892" y="209737"/>
                    </a:cubicBezTo>
                    <a:cubicBezTo>
                      <a:pt x="1702403" y="224253"/>
                      <a:pt x="1724807" y="231195"/>
                      <a:pt x="1750682" y="231195"/>
                    </a:cubicBezTo>
                    <a:cubicBezTo>
                      <a:pt x="1851975" y="230879"/>
                      <a:pt x="1953267" y="232141"/>
                      <a:pt x="2054559" y="232457"/>
                    </a:cubicBezTo>
                    <a:cubicBezTo>
                      <a:pt x="2057714" y="232457"/>
                      <a:pt x="2061501" y="231195"/>
                      <a:pt x="2064025" y="229302"/>
                    </a:cubicBezTo>
                    <a:cubicBezTo>
                      <a:pt x="2076963" y="218573"/>
                      <a:pt x="2086114" y="205004"/>
                      <a:pt x="2087376" y="187964"/>
                    </a:cubicBezTo>
                    <a:cubicBezTo>
                      <a:pt x="2089270" y="166191"/>
                      <a:pt x="2089901" y="144103"/>
                      <a:pt x="2090847" y="122014"/>
                    </a:cubicBezTo>
                    <a:cubicBezTo>
                      <a:pt x="2091163" y="116334"/>
                      <a:pt x="2090847" y="110654"/>
                      <a:pt x="2090847" y="104028"/>
                    </a:cubicBezTo>
                    <a:cubicBezTo>
                      <a:pt x="1528849" y="101503"/>
                      <a:pt x="968113" y="84147"/>
                      <a:pt x="404222" y="83832"/>
                    </a:cubicBezTo>
                    <a:close/>
                    <a:moveTo>
                      <a:pt x="168505" y="59479"/>
                    </a:moveTo>
                    <a:cubicBezTo>
                      <a:pt x="162509" y="59164"/>
                      <a:pt x="160301" y="61688"/>
                      <a:pt x="157776" y="66421"/>
                    </a:cubicBezTo>
                    <a:cubicBezTo>
                      <a:pt x="151780" y="79359"/>
                      <a:pt x="158092" y="310028"/>
                      <a:pt x="155252" y="350103"/>
                    </a:cubicBezTo>
                    <a:cubicBezTo>
                      <a:pt x="154621" y="357992"/>
                      <a:pt x="137581" y="362726"/>
                      <a:pt x="137265" y="370614"/>
                    </a:cubicBezTo>
                    <a:cubicBezTo>
                      <a:pt x="135687" y="404379"/>
                      <a:pt x="135687" y="428045"/>
                      <a:pt x="135056" y="461809"/>
                    </a:cubicBezTo>
                    <a:cubicBezTo>
                      <a:pt x="134741" y="470013"/>
                      <a:pt x="137896" y="474431"/>
                      <a:pt x="147363" y="474431"/>
                    </a:cubicBezTo>
                    <a:cubicBezTo>
                      <a:pt x="185229" y="474431"/>
                      <a:pt x="223411" y="474116"/>
                      <a:pt x="261277" y="475062"/>
                    </a:cubicBezTo>
                    <a:cubicBezTo>
                      <a:pt x="337010" y="476955"/>
                      <a:pt x="412742" y="479795"/>
                      <a:pt x="488475" y="481373"/>
                    </a:cubicBezTo>
                    <a:cubicBezTo>
                      <a:pt x="637099" y="484844"/>
                      <a:pt x="785725" y="488315"/>
                      <a:pt x="934034" y="490524"/>
                    </a:cubicBezTo>
                    <a:cubicBezTo>
                      <a:pt x="1209196" y="494627"/>
                      <a:pt x="1484357" y="498097"/>
                      <a:pt x="1759518" y="501884"/>
                    </a:cubicBezTo>
                    <a:cubicBezTo>
                      <a:pt x="1838406" y="502831"/>
                      <a:pt x="2031840" y="505987"/>
                      <a:pt x="2178255" y="508195"/>
                    </a:cubicBezTo>
                    <a:lnTo>
                      <a:pt x="2136603" y="294251"/>
                    </a:lnTo>
                    <a:cubicBezTo>
                      <a:pt x="2135656" y="289517"/>
                      <a:pt x="2138496" y="285100"/>
                      <a:pt x="2142914" y="284153"/>
                    </a:cubicBezTo>
                    <a:lnTo>
                      <a:pt x="2159638" y="280366"/>
                    </a:lnTo>
                    <a:cubicBezTo>
                      <a:pt x="2164055" y="279420"/>
                      <a:pt x="2168158" y="282260"/>
                      <a:pt x="2169105" y="286993"/>
                    </a:cubicBezTo>
                    <a:lnTo>
                      <a:pt x="2212335" y="508826"/>
                    </a:lnTo>
                    <a:cubicBezTo>
                      <a:pt x="2221170" y="508826"/>
                      <a:pt x="2229690" y="509142"/>
                      <a:pt x="2237895" y="509142"/>
                    </a:cubicBezTo>
                    <a:lnTo>
                      <a:pt x="2195926" y="294251"/>
                    </a:lnTo>
                    <a:cubicBezTo>
                      <a:pt x="2194980" y="289517"/>
                      <a:pt x="2197820" y="285100"/>
                      <a:pt x="2202237" y="284153"/>
                    </a:cubicBezTo>
                    <a:lnTo>
                      <a:pt x="2218962" y="280366"/>
                    </a:lnTo>
                    <a:cubicBezTo>
                      <a:pt x="2223379" y="279420"/>
                      <a:pt x="2227482" y="282260"/>
                      <a:pt x="2228428" y="286993"/>
                    </a:cubicBezTo>
                    <a:lnTo>
                      <a:pt x="2271975" y="509773"/>
                    </a:lnTo>
                    <a:cubicBezTo>
                      <a:pt x="2283019" y="510089"/>
                      <a:pt x="2292801" y="510089"/>
                      <a:pt x="2302267" y="510089"/>
                    </a:cubicBezTo>
                    <a:lnTo>
                      <a:pt x="2260299" y="294251"/>
                    </a:lnTo>
                    <a:cubicBezTo>
                      <a:pt x="2259352" y="289517"/>
                      <a:pt x="2262192" y="285100"/>
                      <a:pt x="2266610" y="284153"/>
                    </a:cubicBezTo>
                    <a:lnTo>
                      <a:pt x="2283334" y="280366"/>
                    </a:lnTo>
                    <a:cubicBezTo>
                      <a:pt x="2287752" y="279420"/>
                      <a:pt x="2291854" y="282260"/>
                      <a:pt x="2292801" y="286993"/>
                    </a:cubicBezTo>
                    <a:lnTo>
                      <a:pt x="2336347" y="510720"/>
                    </a:lnTo>
                    <a:cubicBezTo>
                      <a:pt x="2350862" y="511035"/>
                      <a:pt x="2359698" y="511035"/>
                      <a:pt x="2361276" y="511035"/>
                    </a:cubicBezTo>
                    <a:cubicBezTo>
                      <a:pt x="2363169" y="511035"/>
                      <a:pt x="2364747" y="510404"/>
                      <a:pt x="2366324" y="509773"/>
                    </a:cubicBezTo>
                    <a:lnTo>
                      <a:pt x="2324356" y="294566"/>
                    </a:lnTo>
                    <a:cubicBezTo>
                      <a:pt x="2323409" y="289833"/>
                      <a:pt x="2326249" y="285415"/>
                      <a:pt x="2330667" y="284468"/>
                    </a:cubicBezTo>
                    <a:lnTo>
                      <a:pt x="2347391" y="280682"/>
                    </a:lnTo>
                    <a:cubicBezTo>
                      <a:pt x="2351809" y="279735"/>
                      <a:pt x="2355911" y="282575"/>
                      <a:pt x="2356858" y="287308"/>
                    </a:cubicBezTo>
                    <a:lnTo>
                      <a:pt x="2396933" y="493680"/>
                    </a:lnTo>
                    <a:lnTo>
                      <a:pt x="2425332" y="493680"/>
                    </a:lnTo>
                    <a:lnTo>
                      <a:pt x="2386520" y="294566"/>
                    </a:lnTo>
                    <a:cubicBezTo>
                      <a:pt x="2385573" y="289833"/>
                      <a:pt x="2388413" y="285415"/>
                      <a:pt x="2392831" y="284468"/>
                    </a:cubicBezTo>
                    <a:lnTo>
                      <a:pt x="2409555" y="280682"/>
                    </a:lnTo>
                    <a:cubicBezTo>
                      <a:pt x="2413973" y="279735"/>
                      <a:pt x="2418075" y="282575"/>
                      <a:pt x="2419021" y="287308"/>
                    </a:cubicBezTo>
                    <a:lnTo>
                      <a:pt x="2459097" y="493680"/>
                    </a:lnTo>
                    <a:lnTo>
                      <a:pt x="2490652" y="493680"/>
                    </a:lnTo>
                    <a:lnTo>
                      <a:pt x="2451839" y="294566"/>
                    </a:lnTo>
                    <a:cubicBezTo>
                      <a:pt x="2450893" y="289833"/>
                      <a:pt x="2453732" y="285415"/>
                      <a:pt x="2458150" y="284468"/>
                    </a:cubicBezTo>
                    <a:lnTo>
                      <a:pt x="2474874" y="280682"/>
                    </a:lnTo>
                    <a:cubicBezTo>
                      <a:pt x="2479292" y="279735"/>
                      <a:pt x="2483394" y="282575"/>
                      <a:pt x="2484341" y="287308"/>
                    </a:cubicBezTo>
                    <a:lnTo>
                      <a:pt x="2524416" y="493680"/>
                    </a:lnTo>
                    <a:lnTo>
                      <a:pt x="2551869" y="493680"/>
                    </a:lnTo>
                    <a:lnTo>
                      <a:pt x="2513056" y="294566"/>
                    </a:lnTo>
                    <a:cubicBezTo>
                      <a:pt x="2512109" y="289833"/>
                      <a:pt x="2514949" y="285415"/>
                      <a:pt x="2519367" y="284468"/>
                    </a:cubicBezTo>
                    <a:lnTo>
                      <a:pt x="2536092" y="280682"/>
                    </a:lnTo>
                    <a:cubicBezTo>
                      <a:pt x="2540509" y="279735"/>
                      <a:pt x="2544611" y="282575"/>
                      <a:pt x="2545558" y="287308"/>
                    </a:cubicBezTo>
                    <a:lnTo>
                      <a:pt x="2585633" y="493680"/>
                    </a:lnTo>
                    <a:lnTo>
                      <a:pt x="2615294" y="493680"/>
                    </a:lnTo>
                    <a:lnTo>
                      <a:pt x="2576482" y="294566"/>
                    </a:lnTo>
                    <a:cubicBezTo>
                      <a:pt x="2575535" y="289833"/>
                      <a:pt x="2578375" y="285415"/>
                      <a:pt x="2582793" y="284468"/>
                    </a:cubicBezTo>
                    <a:lnTo>
                      <a:pt x="2599517" y="280682"/>
                    </a:lnTo>
                    <a:cubicBezTo>
                      <a:pt x="2603935" y="279735"/>
                      <a:pt x="2608037" y="282575"/>
                      <a:pt x="2608984" y="287308"/>
                    </a:cubicBezTo>
                    <a:lnTo>
                      <a:pt x="2649059" y="493680"/>
                    </a:lnTo>
                    <a:lnTo>
                      <a:pt x="2685347" y="493680"/>
                    </a:lnTo>
                    <a:lnTo>
                      <a:pt x="2646535" y="294566"/>
                    </a:lnTo>
                    <a:cubicBezTo>
                      <a:pt x="2645588" y="289833"/>
                      <a:pt x="2648428" y="285415"/>
                      <a:pt x="2652846" y="284468"/>
                    </a:cubicBezTo>
                    <a:lnTo>
                      <a:pt x="2669570" y="280682"/>
                    </a:lnTo>
                    <a:cubicBezTo>
                      <a:pt x="2673988" y="279735"/>
                      <a:pt x="2678089" y="282575"/>
                      <a:pt x="2679036" y="287308"/>
                    </a:cubicBezTo>
                    <a:lnTo>
                      <a:pt x="2722583" y="511035"/>
                    </a:lnTo>
                    <a:cubicBezTo>
                      <a:pt x="2726684" y="515138"/>
                      <a:pt x="2732049" y="517977"/>
                      <a:pt x="2738360" y="517977"/>
                    </a:cubicBezTo>
                    <a:lnTo>
                      <a:pt x="2748458" y="517977"/>
                    </a:lnTo>
                    <a:lnTo>
                      <a:pt x="2705227" y="294882"/>
                    </a:lnTo>
                    <a:cubicBezTo>
                      <a:pt x="2704281" y="290149"/>
                      <a:pt x="2707121" y="285731"/>
                      <a:pt x="2711538" y="284784"/>
                    </a:cubicBezTo>
                    <a:lnTo>
                      <a:pt x="2728262" y="280998"/>
                    </a:lnTo>
                    <a:cubicBezTo>
                      <a:pt x="2732680" y="280051"/>
                      <a:pt x="2736782" y="282891"/>
                      <a:pt x="2737729" y="287624"/>
                    </a:cubicBezTo>
                    <a:lnTo>
                      <a:pt x="2782537" y="518293"/>
                    </a:lnTo>
                    <a:lnTo>
                      <a:pt x="2782853" y="518293"/>
                    </a:lnTo>
                    <a:cubicBezTo>
                      <a:pt x="2782853" y="518608"/>
                      <a:pt x="2782853" y="518924"/>
                      <a:pt x="2782853" y="519239"/>
                    </a:cubicBezTo>
                    <a:cubicBezTo>
                      <a:pt x="3003108" y="523026"/>
                      <a:pt x="3224310" y="526813"/>
                      <a:pt x="3446774" y="530915"/>
                    </a:cubicBezTo>
                    <a:cubicBezTo>
                      <a:pt x="3446459" y="526182"/>
                      <a:pt x="3446459" y="524920"/>
                      <a:pt x="3446459" y="523657"/>
                    </a:cubicBezTo>
                    <a:cubicBezTo>
                      <a:pt x="3434783" y="479164"/>
                      <a:pt x="3419952" y="435618"/>
                      <a:pt x="3400703" y="393650"/>
                    </a:cubicBezTo>
                    <a:cubicBezTo>
                      <a:pt x="3399442" y="390810"/>
                      <a:pt x="3397548" y="387023"/>
                      <a:pt x="3395024" y="386076"/>
                    </a:cubicBezTo>
                    <a:cubicBezTo>
                      <a:pt x="3383979" y="381343"/>
                      <a:pt x="3379246" y="371561"/>
                      <a:pt x="3373882" y="362095"/>
                    </a:cubicBezTo>
                    <a:cubicBezTo>
                      <a:pt x="3343589" y="307819"/>
                      <a:pt x="3305407" y="259540"/>
                      <a:pt x="3261545" y="215994"/>
                    </a:cubicBezTo>
                    <a:cubicBezTo>
                      <a:pt x="3239772" y="194220"/>
                      <a:pt x="3217684" y="173079"/>
                      <a:pt x="3195279" y="151937"/>
                    </a:cubicBezTo>
                    <a:cubicBezTo>
                      <a:pt x="3182657" y="139946"/>
                      <a:pt x="3169404" y="128270"/>
                      <a:pt x="3156151" y="116910"/>
                    </a:cubicBezTo>
                    <a:cubicBezTo>
                      <a:pt x="3153626" y="114701"/>
                      <a:pt x="3149524" y="113123"/>
                      <a:pt x="3145738" y="112808"/>
                    </a:cubicBezTo>
                    <a:cubicBezTo>
                      <a:pt x="3125227" y="112177"/>
                      <a:pt x="3104716" y="111862"/>
                      <a:pt x="3084521" y="111546"/>
                    </a:cubicBezTo>
                    <a:cubicBezTo>
                      <a:pt x="3076632" y="111546"/>
                      <a:pt x="3068743" y="111546"/>
                      <a:pt x="3063694" y="120066"/>
                    </a:cubicBezTo>
                    <a:cubicBezTo>
                      <a:pt x="3062432" y="122275"/>
                      <a:pt x="3058330" y="123852"/>
                      <a:pt x="3055490" y="124168"/>
                    </a:cubicBezTo>
                    <a:cubicBezTo>
                      <a:pt x="3019832" y="131110"/>
                      <a:pt x="2984175" y="138052"/>
                      <a:pt x="2948202" y="144363"/>
                    </a:cubicBezTo>
                    <a:cubicBezTo>
                      <a:pt x="2933056" y="146888"/>
                      <a:pt x="2929900" y="143416"/>
                      <a:pt x="2928007" y="127955"/>
                    </a:cubicBezTo>
                    <a:cubicBezTo>
                      <a:pt x="2927691" y="124483"/>
                      <a:pt x="2927060" y="121013"/>
                      <a:pt x="2926745" y="117541"/>
                    </a:cubicBezTo>
                    <a:cubicBezTo>
                      <a:pt x="2926429" y="110915"/>
                      <a:pt x="2922958" y="108706"/>
                      <a:pt x="2916332" y="108706"/>
                    </a:cubicBezTo>
                    <a:cubicBezTo>
                      <a:pt x="2858901" y="107759"/>
                      <a:pt x="2801470" y="106181"/>
                      <a:pt x="2743725" y="104919"/>
                    </a:cubicBezTo>
                    <a:cubicBezTo>
                      <a:pt x="2600779" y="102395"/>
                      <a:pt x="2458150" y="99870"/>
                      <a:pt x="2315205" y="97977"/>
                    </a:cubicBezTo>
                    <a:cubicBezTo>
                      <a:pt x="2247046" y="97030"/>
                      <a:pt x="2179202" y="97030"/>
                      <a:pt x="2111043" y="96715"/>
                    </a:cubicBezTo>
                    <a:cubicBezTo>
                      <a:pt x="2106941" y="96715"/>
                      <a:pt x="2100314" y="98924"/>
                      <a:pt x="2099368" y="101764"/>
                    </a:cubicBezTo>
                    <a:cubicBezTo>
                      <a:pt x="2097474" y="106813"/>
                      <a:pt x="2096843" y="116279"/>
                      <a:pt x="2099683" y="118488"/>
                    </a:cubicBezTo>
                    <a:cubicBezTo>
                      <a:pt x="2107572" y="124799"/>
                      <a:pt x="2106310" y="132372"/>
                      <a:pt x="2105994" y="140261"/>
                    </a:cubicBezTo>
                    <a:cubicBezTo>
                      <a:pt x="2105363" y="152883"/>
                      <a:pt x="2104732" y="165821"/>
                      <a:pt x="2103154" y="178443"/>
                    </a:cubicBezTo>
                    <a:cubicBezTo>
                      <a:pt x="2100945" y="196745"/>
                      <a:pt x="2099052" y="215362"/>
                      <a:pt x="2094319" y="233034"/>
                    </a:cubicBezTo>
                    <a:cubicBezTo>
                      <a:pt x="2088323" y="254806"/>
                      <a:pt x="2066866" y="268375"/>
                      <a:pt x="2044777" y="268060"/>
                    </a:cubicBezTo>
                    <a:cubicBezTo>
                      <a:pt x="1947587" y="267429"/>
                      <a:pt x="1850397" y="265851"/>
                      <a:pt x="1753207" y="266798"/>
                    </a:cubicBezTo>
                    <a:cubicBezTo>
                      <a:pt x="1724176" y="267113"/>
                      <a:pt x="1698616" y="263011"/>
                      <a:pt x="1676213" y="244078"/>
                    </a:cubicBezTo>
                    <a:cubicBezTo>
                      <a:pt x="1667377" y="236820"/>
                      <a:pt x="1656964" y="234927"/>
                      <a:pt x="1645919" y="234611"/>
                    </a:cubicBezTo>
                    <a:cubicBezTo>
                      <a:pt x="1621622" y="233980"/>
                      <a:pt x="1597324" y="232403"/>
                      <a:pt x="1573027" y="232087"/>
                    </a:cubicBezTo>
                    <a:cubicBezTo>
                      <a:pt x="1361292" y="228616"/>
                      <a:pt x="669917" y="216309"/>
                      <a:pt x="535808" y="213785"/>
                    </a:cubicBezTo>
                    <a:cubicBezTo>
                      <a:pt x="508039" y="213154"/>
                      <a:pt x="483741" y="206211"/>
                      <a:pt x="463862" y="185701"/>
                    </a:cubicBezTo>
                    <a:cubicBezTo>
                      <a:pt x="443351" y="164243"/>
                      <a:pt x="394125" y="113123"/>
                      <a:pt x="391285" y="108075"/>
                    </a:cubicBezTo>
                    <a:cubicBezTo>
                      <a:pt x="385289" y="98293"/>
                      <a:pt x="380240" y="81884"/>
                      <a:pt x="374245" y="71786"/>
                    </a:cubicBezTo>
                    <a:cubicBezTo>
                      <a:pt x="369827" y="64212"/>
                      <a:pt x="363201" y="61057"/>
                      <a:pt x="354365" y="60742"/>
                    </a:cubicBezTo>
                    <a:cubicBezTo>
                      <a:pt x="292517" y="58533"/>
                      <a:pt x="230353" y="62319"/>
                      <a:pt x="168505" y="59479"/>
                    </a:cubicBezTo>
                    <a:close/>
                    <a:moveTo>
                      <a:pt x="2995140" y="27490"/>
                    </a:moveTo>
                    <a:cubicBezTo>
                      <a:pt x="2982675" y="28791"/>
                      <a:pt x="2970763" y="32657"/>
                      <a:pt x="2969028" y="37390"/>
                    </a:cubicBezTo>
                    <a:cubicBezTo>
                      <a:pt x="2956721" y="62003"/>
                      <a:pt x="2936210" y="73994"/>
                      <a:pt x="2941259" y="114386"/>
                    </a:cubicBezTo>
                    <a:cubicBezTo>
                      <a:pt x="2941259" y="128901"/>
                      <a:pt x="2940628" y="129848"/>
                      <a:pt x="2954512" y="127323"/>
                    </a:cubicBezTo>
                    <a:cubicBezTo>
                      <a:pt x="2983228" y="121959"/>
                      <a:pt x="3011627" y="116279"/>
                      <a:pt x="3040027" y="110599"/>
                    </a:cubicBezTo>
                    <a:cubicBezTo>
                      <a:pt x="3046654" y="109337"/>
                      <a:pt x="3052649" y="106812"/>
                      <a:pt x="3060538" y="104604"/>
                    </a:cubicBezTo>
                    <a:cubicBezTo>
                      <a:pt x="3050440" y="78727"/>
                      <a:pt x="3041289" y="54115"/>
                      <a:pt x="3024565" y="32972"/>
                    </a:cubicBezTo>
                    <a:cubicBezTo>
                      <a:pt x="3020621" y="27450"/>
                      <a:pt x="3007604" y="26188"/>
                      <a:pt x="2995140" y="27490"/>
                    </a:cubicBezTo>
                    <a:close/>
                    <a:moveTo>
                      <a:pt x="276345" y="589"/>
                    </a:moveTo>
                    <a:cubicBezTo>
                      <a:pt x="271454" y="-476"/>
                      <a:pt x="266326" y="-160"/>
                      <a:pt x="260962" y="2049"/>
                    </a:cubicBezTo>
                    <a:cubicBezTo>
                      <a:pt x="231931" y="14040"/>
                      <a:pt x="176710" y="44648"/>
                      <a:pt x="177026" y="45595"/>
                    </a:cubicBezTo>
                    <a:cubicBezTo>
                      <a:pt x="226567" y="45595"/>
                      <a:pt x="276109" y="45595"/>
                      <a:pt x="325966" y="45595"/>
                    </a:cubicBezTo>
                    <a:cubicBezTo>
                      <a:pt x="328175" y="38337"/>
                      <a:pt x="325650" y="32342"/>
                      <a:pt x="319024" y="27924"/>
                    </a:cubicBezTo>
                    <a:cubicBezTo>
                      <a:pt x="309557" y="20982"/>
                      <a:pt x="299775" y="14355"/>
                      <a:pt x="290309" y="7413"/>
                    </a:cubicBezTo>
                    <a:cubicBezTo>
                      <a:pt x="285891" y="4100"/>
                      <a:pt x="281236" y="1654"/>
                      <a:pt x="276345" y="589"/>
                    </a:cubicBezTo>
                    <a:close/>
                  </a:path>
                </a:pathLst>
              </a:custGeom>
              <a:solidFill>
                <a:srgbClr val="6C73A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4" name="Google Shape;114;p1"/>
            <p:cNvGrpSpPr/>
            <p:nvPr/>
          </p:nvGrpSpPr>
          <p:grpSpPr>
            <a:xfrm>
              <a:off x="5537" y="4873128"/>
              <a:ext cx="2340197" cy="1577653"/>
              <a:chOff x="4137435" y="2131665"/>
              <a:chExt cx="2781177" cy="1874941"/>
            </a:xfrm>
          </p:grpSpPr>
          <p:sp>
            <p:nvSpPr>
              <p:cNvPr id="115" name="Google Shape;115;p1"/>
              <p:cNvSpPr/>
              <p:nvPr/>
            </p:nvSpPr>
            <p:spPr>
              <a:xfrm>
                <a:off x="6300355" y="2272082"/>
                <a:ext cx="618257" cy="437121"/>
              </a:xfrm>
              <a:prstGeom prst="roundRect">
                <a:avLst>
                  <a:gd fmla="val 50000" name="adj"/>
                </a:avLst>
              </a:prstGeom>
              <a:solidFill>
                <a:srgbClr val="FFD99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16;p1"/>
              <p:cNvSpPr/>
              <p:nvPr/>
            </p:nvSpPr>
            <p:spPr>
              <a:xfrm>
                <a:off x="6363203" y="2323997"/>
                <a:ext cx="299292" cy="333291"/>
              </a:xfrm>
              <a:custGeom>
                <a:rect b="b" l="l" r="r" t="t"/>
                <a:pathLst>
                  <a:path extrusionOk="0" h="437122" w="422338">
                    <a:moveTo>
                      <a:pt x="0" y="218561"/>
                    </a:moveTo>
                    <a:cubicBezTo>
                      <a:pt x="0" y="97853"/>
                      <a:pt x="97853" y="0"/>
                      <a:pt x="218561" y="0"/>
                    </a:cubicBezTo>
                    <a:lnTo>
                      <a:pt x="399697" y="0"/>
                    </a:lnTo>
                    <a:cubicBezTo>
                      <a:pt x="429886" y="72854"/>
                      <a:pt x="429885" y="364269"/>
                      <a:pt x="399696" y="437122"/>
                    </a:cubicBezTo>
                    <a:lnTo>
                      <a:pt x="218561" y="437121"/>
                    </a:lnTo>
                    <a:cubicBezTo>
                      <a:pt x="97853" y="437121"/>
                      <a:pt x="0" y="339268"/>
                      <a:pt x="0" y="218560"/>
                    </a:cubicBezTo>
                    <a:lnTo>
                      <a:pt x="0" y="218561"/>
                    </a:lnTo>
                    <a:close/>
                  </a:path>
                </a:pathLst>
              </a:custGeom>
              <a:solidFill>
                <a:srgbClr val="FFECC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17;p1"/>
              <p:cNvSpPr/>
              <p:nvPr/>
            </p:nvSpPr>
            <p:spPr>
              <a:xfrm>
                <a:off x="5815654" y="2926309"/>
                <a:ext cx="730001" cy="360099"/>
              </a:xfrm>
              <a:prstGeom prst="roundRect">
                <a:avLst>
                  <a:gd fmla="val 50000" name="adj"/>
                </a:avLst>
              </a:prstGeom>
              <a:solidFill>
                <a:srgbClr val="FFD99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118;p1"/>
              <p:cNvSpPr/>
              <p:nvPr/>
            </p:nvSpPr>
            <p:spPr>
              <a:xfrm>
                <a:off x="5851343" y="2970668"/>
                <a:ext cx="273440" cy="274564"/>
              </a:xfrm>
              <a:custGeom>
                <a:rect b="b" l="l" r="r" t="t"/>
                <a:pathLst>
                  <a:path extrusionOk="0" h="437122" w="422338">
                    <a:moveTo>
                      <a:pt x="0" y="218561"/>
                    </a:moveTo>
                    <a:cubicBezTo>
                      <a:pt x="0" y="97853"/>
                      <a:pt x="97853" y="0"/>
                      <a:pt x="218561" y="0"/>
                    </a:cubicBezTo>
                    <a:lnTo>
                      <a:pt x="399697" y="0"/>
                    </a:lnTo>
                    <a:cubicBezTo>
                      <a:pt x="429886" y="72854"/>
                      <a:pt x="429885" y="364269"/>
                      <a:pt x="399696" y="437122"/>
                    </a:cubicBezTo>
                    <a:lnTo>
                      <a:pt x="218561" y="437121"/>
                    </a:lnTo>
                    <a:cubicBezTo>
                      <a:pt x="97853" y="437121"/>
                      <a:pt x="0" y="339268"/>
                      <a:pt x="0" y="218560"/>
                    </a:cubicBezTo>
                    <a:lnTo>
                      <a:pt x="0" y="218561"/>
                    </a:lnTo>
                    <a:close/>
                  </a:path>
                </a:pathLst>
              </a:custGeom>
              <a:solidFill>
                <a:srgbClr val="FFECC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19;p1"/>
              <p:cNvSpPr/>
              <p:nvPr/>
            </p:nvSpPr>
            <p:spPr>
              <a:xfrm>
                <a:off x="5734171" y="3286408"/>
                <a:ext cx="730001" cy="360099"/>
              </a:xfrm>
              <a:prstGeom prst="roundRect">
                <a:avLst>
                  <a:gd fmla="val 50000" name="adj"/>
                </a:avLst>
              </a:prstGeom>
              <a:solidFill>
                <a:srgbClr val="FFD99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20;p1"/>
              <p:cNvSpPr/>
              <p:nvPr/>
            </p:nvSpPr>
            <p:spPr>
              <a:xfrm>
                <a:off x="5769860" y="3330767"/>
                <a:ext cx="273440" cy="274564"/>
              </a:xfrm>
              <a:custGeom>
                <a:rect b="b" l="l" r="r" t="t"/>
                <a:pathLst>
                  <a:path extrusionOk="0" h="437122" w="422338">
                    <a:moveTo>
                      <a:pt x="0" y="218561"/>
                    </a:moveTo>
                    <a:cubicBezTo>
                      <a:pt x="0" y="97853"/>
                      <a:pt x="97853" y="0"/>
                      <a:pt x="218561" y="0"/>
                    </a:cubicBezTo>
                    <a:lnTo>
                      <a:pt x="399697" y="0"/>
                    </a:lnTo>
                    <a:cubicBezTo>
                      <a:pt x="429886" y="72854"/>
                      <a:pt x="429885" y="364269"/>
                      <a:pt x="399696" y="437122"/>
                    </a:cubicBezTo>
                    <a:lnTo>
                      <a:pt x="218561" y="437121"/>
                    </a:lnTo>
                    <a:cubicBezTo>
                      <a:pt x="97853" y="437121"/>
                      <a:pt x="0" y="339268"/>
                      <a:pt x="0" y="218560"/>
                    </a:cubicBezTo>
                    <a:lnTo>
                      <a:pt x="0" y="218561"/>
                    </a:lnTo>
                    <a:close/>
                  </a:path>
                </a:pathLst>
              </a:custGeom>
              <a:solidFill>
                <a:srgbClr val="FFECC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21;p1"/>
              <p:cNvSpPr/>
              <p:nvPr/>
            </p:nvSpPr>
            <p:spPr>
              <a:xfrm>
                <a:off x="5652688" y="3646507"/>
                <a:ext cx="730001" cy="360099"/>
              </a:xfrm>
              <a:prstGeom prst="roundRect">
                <a:avLst>
                  <a:gd fmla="val 50000" name="adj"/>
                </a:avLst>
              </a:prstGeom>
              <a:solidFill>
                <a:srgbClr val="FFD99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22;p1"/>
              <p:cNvSpPr/>
              <p:nvPr/>
            </p:nvSpPr>
            <p:spPr>
              <a:xfrm>
                <a:off x="5688377" y="3690866"/>
                <a:ext cx="273440" cy="274564"/>
              </a:xfrm>
              <a:custGeom>
                <a:rect b="b" l="l" r="r" t="t"/>
                <a:pathLst>
                  <a:path extrusionOk="0" h="437122" w="422338">
                    <a:moveTo>
                      <a:pt x="0" y="218561"/>
                    </a:moveTo>
                    <a:cubicBezTo>
                      <a:pt x="0" y="97853"/>
                      <a:pt x="97853" y="0"/>
                      <a:pt x="218561" y="0"/>
                    </a:cubicBezTo>
                    <a:lnTo>
                      <a:pt x="399697" y="0"/>
                    </a:lnTo>
                    <a:cubicBezTo>
                      <a:pt x="429886" y="72854"/>
                      <a:pt x="429885" y="364269"/>
                      <a:pt x="399696" y="437122"/>
                    </a:cubicBezTo>
                    <a:lnTo>
                      <a:pt x="218561" y="437121"/>
                    </a:lnTo>
                    <a:cubicBezTo>
                      <a:pt x="97853" y="437121"/>
                      <a:pt x="0" y="339268"/>
                      <a:pt x="0" y="218560"/>
                    </a:cubicBezTo>
                    <a:lnTo>
                      <a:pt x="0" y="218561"/>
                    </a:lnTo>
                    <a:close/>
                  </a:path>
                </a:pathLst>
              </a:custGeom>
              <a:solidFill>
                <a:srgbClr val="FFECC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23;p1"/>
              <p:cNvSpPr/>
              <p:nvPr/>
            </p:nvSpPr>
            <p:spPr>
              <a:xfrm>
                <a:off x="4137435" y="2131665"/>
                <a:ext cx="1955548" cy="1374425"/>
              </a:xfrm>
              <a:custGeom>
                <a:rect b="b" l="l" r="r" t="t"/>
                <a:pathLst>
                  <a:path extrusionOk="0" h="1374424" w="1955548">
                    <a:moveTo>
                      <a:pt x="9053" y="521000"/>
                    </a:moveTo>
                    <a:lnTo>
                      <a:pt x="253497" y="502894"/>
                    </a:lnTo>
                    <a:cubicBezTo>
                      <a:pt x="425513" y="478751"/>
                      <a:pt x="679009" y="119631"/>
                      <a:pt x="814812" y="68327"/>
                    </a:cubicBezTo>
                    <a:cubicBezTo>
                      <a:pt x="1023042" y="26078"/>
                      <a:pt x="1339914" y="-25226"/>
                      <a:pt x="1403288" y="14006"/>
                    </a:cubicBezTo>
                    <a:lnTo>
                      <a:pt x="1955548" y="521001"/>
                    </a:lnTo>
                    <a:lnTo>
                      <a:pt x="1792586" y="638695"/>
                    </a:lnTo>
                    <a:cubicBezTo>
                      <a:pt x="1520982" y="708105"/>
                      <a:pt x="1394232" y="533073"/>
                      <a:pt x="1312751" y="457627"/>
                    </a:cubicBezTo>
                    <a:lnTo>
                      <a:pt x="1077362" y="539107"/>
                    </a:lnTo>
                    <a:cubicBezTo>
                      <a:pt x="1104522" y="723194"/>
                      <a:pt x="1068309" y="816747"/>
                      <a:pt x="1041148" y="955567"/>
                    </a:cubicBezTo>
                    <a:cubicBezTo>
                      <a:pt x="998900" y="1085333"/>
                      <a:pt x="860473" y="1329383"/>
                      <a:pt x="679010" y="1344865"/>
                    </a:cubicBezTo>
                    <a:cubicBezTo>
                      <a:pt x="452673" y="1426567"/>
                      <a:pt x="226337" y="1314596"/>
                      <a:pt x="0" y="1299462"/>
                    </a:cubicBezTo>
                    <a:cubicBezTo>
                      <a:pt x="3018" y="982591"/>
                      <a:pt x="6035" y="837871"/>
                      <a:pt x="9053" y="521000"/>
                    </a:cubicBezTo>
                    <a:close/>
                  </a:path>
                </a:pathLst>
              </a:custGeom>
              <a:solidFill>
                <a:srgbClr val="FFD99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1"/>
              <p:cNvSpPr/>
              <p:nvPr/>
            </p:nvSpPr>
            <p:spPr>
              <a:xfrm rot="-8309857">
                <a:off x="5665557" y="2460963"/>
                <a:ext cx="343756" cy="215696"/>
              </a:xfrm>
              <a:custGeom>
                <a:rect b="b" l="l" r="r" t="t"/>
                <a:pathLst>
                  <a:path extrusionOk="0" h="187796" w="299292">
                    <a:moveTo>
                      <a:pt x="0" y="166645"/>
                    </a:moveTo>
                    <a:lnTo>
                      <a:pt x="0" y="166645"/>
                    </a:lnTo>
                    <a:lnTo>
                      <a:pt x="0" y="166646"/>
                    </a:lnTo>
                    <a:close/>
                    <a:moveTo>
                      <a:pt x="154884" y="0"/>
                    </a:moveTo>
                    <a:lnTo>
                      <a:pt x="283247" y="0"/>
                    </a:lnTo>
                    <a:cubicBezTo>
                      <a:pt x="293944" y="27775"/>
                      <a:pt x="299292" y="97210"/>
                      <a:pt x="299292" y="166646"/>
                    </a:cubicBezTo>
                    <a:lnTo>
                      <a:pt x="298880" y="187796"/>
                    </a:lnTo>
                    <a:lnTo>
                      <a:pt x="3969" y="187796"/>
                    </a:lnTo>
                    <a:lnTo>
                      <a:pt x="0" y="166645"/>
                    </a:lnTo>
                    <a:lnTo>
                      <a:pt x="12172" y="101780"/>
                    </a:lnTo>
                    <a:cubicBezTo>
                      <a:pt x="35684" y="41968"/>
                      <a:pt x="90729" y="0"/>
                      <a:pt x="154884" y="0"/>
                    </a:cubicBezTo>
                    <a:close/>
                  </a:path>
                </a:pathLst>
              </a:custGeom>
              <a:solidFill>
                <a:srgbClr val="FFECC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25" name="Google Shape;125;p1"/>
          <p:cNvGrpSpPr/>
          <p:nvPr/>
        </p:nvGrpSpPr>
        <p:grpSpPr>
          <a:xfrm rot="-5400000">
            <a:off x="2189832" y="773767"/>
            <a:ext cx="233614" cy="1229244"/>
            <a:chOff x="5714992" y="3390901"/>
            <a:chExt cx="388288" cy="2043113"/>
          </a:xfrm>
        </p:grpSpPr>
        <p:sp>
          <p:nvSpPr>
            <p:cNvPr id="126" name="Google Shape;126;p1"/>
            <p:cNvSpPr/>
            <p:nvPr/>
          </p:nvSpPr>
          <p:spPr>
            <a:xfrm>
              <a:off x="5714992" y="3390901"/>
              <a:ext cx="388273" cy="2033585"/>
            </a:xfrm>
            <a:custGeom>
              <a:rect b="b" l="l" r="r" t="t"/>
              <a:pathLst>
                <a:path extrusionOk="0" h="2033587" w="388274">
                  <a:moveTo>
                    <a:pt x="194137" y="0"/>
                  </a:moveTo>
                  <a:cubicBezTo>
                    <a:pt x="250437" y="0"/>
                    <a:pt x="296059" y="254320"/>
                    <a:pt x="296059" y="310619"/>
                  </a:cubicBezTo>
                  <a:lnTo>
                    <a:pt x="296059" y="553291"/>
                  </a:lnTo>
                  <a:lnTo>
                    <a:pt x="296059" y="713454"/>
                  </a:lnTo>
                  <a:cubicBezTo>
                    <a:pt x="343623" y="798389"/>
                    <a:pt x="378567" y="882353"/>
                    <a:pt x="388274" y="931858"/>
                  </a:cubicBezTo>
                  <a:lnTo>
                    <a:pt x="388274" y="975539"/>
                  </a:lnTo>
                  <a:lnTo>
                    <a:pt x="388274" y="1917105"/>
                  </a:lnTo>
                  <a:lnTo>
                    <a:pt x="356727" y="1917105"/>
                  </a:lnTo>
                  <a:lnTo>
                    <a:pt x="356727" y="1965639"/>
                  </a:lnTo>
                  <a:lnTo>
                    <a:pt x="388274" y="1965639"/>
                  </a:lnTo>
                  <a:lnTo>
                    <a:pt x="388274" y="2033587"/>
                  </a:lnTo>
                  <a:lnTo>
                    <a:pt x="0" y="2033587"/>
                  </a:lnTo>
                  <a:lnTo>
                    <a:pt x="0" y="1965639"/>
                  </a:lnTo>
                  <a:lnTo>
                    <a:pt x="31548" y="1965639"/>
                  </a:lnTo>
                  <a:lnTo>
                    <a:pt x="31548" y="1917105"/>
                  </a:lnTo>
                  <a:lnTo>
                    <a:pt x="0" y="1917105"/>
                  </a:lnTo>
                  <a:lnTo>
                    <a:pt x="0" y="975539"/>
                  </a:lnTo>
                  <a:lnTo>
                    <a:pt x="0" y="931858"/>
                  </a:lnTo>
                  <a:cubicBezTo>
                    <a:pt x="11648" y="877015"/>
                    <a:pt x="49020" y="791109"/>
                    <a:pt x="92215" y="713454"/>
                  </a:cubicBezTo>
                  <a:lnTo>
                    <a:pt x="92215" y="553291"/>
                  </a:lnTo>
                  <a:lnTo>
                    <a:pt x="92215" y="310619"/>
                  </a:lnTo>
                  <a:cubicBezTo>
                    <a:pt x="92215" y="254320"/>
                    <a:pt x="137837" y="0"/>
                    <a:pt x="1941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1"/>
            <p:cNvSpPr/>
            <p:nvPr/>
          </p:nvSpPr>
          <p:spPr>
            <a:xfrm>
              <a:off x="5757710" y="3402548"/>
              <a:ext cx="145603" cy="1902544"/>
            </a:xfrm>
            <a:custGeom>
              <a:rect b="b" l="l" r="r" t="t"/>
              <a:pathLst>
                <a:path extrusionOk="0" h="3733800" w="285750">
                  <a:moveTo>
                    <a:pt x="219075" y="586740"/>
                  </a:moveTo>
                  <a:cubicBezTo>
                    <a:pt x="219075" y="496253"/>
                    <a:pt x="210503" y="176213"/>
                    <a:pt x="285750" y="23813"/>
                  </a:cubicBezTo>
                  <a:lnTo>
                    <a:pt x="292418" y="0"/>
                  </a:lnTo>
                  <a:cubicBezTo>
                    <a:pt x="211455" y="128587"/>
                    <a:pt x="180975" y="488633"/>
                    <a:pt x="180975" y="586740"/>
                  </a:cubicBezTo>
                  <a:lnTo>
                    <a:pt x="180975" y="1062990"/>
                  </a:lnTo>
                  <a:lnTo>
                    <a:pt x="180975" y="1377315"/>
                  </a:lnTo>
                  <a:cubicBezTo>
                    <a:pt x="96202" y="1529715"/>
                    <a:pt x="22860" y="1698308"/>
                    <a:pt x="0" y="1805940"/>
                  </a:cubicBezTo>
                  <a:lnTo>
                    <a:pt x="0" y="1891665"/>
                  </a:lnTo>
                  <a:lnTo>
                    <a:pt x="0" y="3739515"/>
                  </a:lnTo>
                  <a:lnTo>
                    <a:pt x="76200" y="3739515"/>
                  </a:lnTo>
                  <a:lnTo>
                    <a:pt x="76200" y="1891665"/>
                  </a:lnTo>
                  <a:lnTo>
                    <a:pt x="76200" y="1805940"/>
                  </a:lnTo>
                  <a:cubicBezTo>
                    <a:pt x="99060" y="1698308"/>
                    <a:pt x="172403" y="1529715"/>
                    <a:pt x="257175" y="1377315"/>
                  </a:cubicBezTo>
                  <a:lnTo>
                    <a:pt x="247650" y="1062990"/>
                  </a:lnTo>
                  <a:lnTo>
                    <a:pt x="219075" y="5867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1"/>
            <p:cNvSpPr/>
            <p:nvPr/>
          </p:nvSpPr>
          <p:spPr>
            <a:xfrm>
              <a:off x="5807215" y="3926075"/>
              <a:ext cx="198990" cy="9144"/>
            </a:xfrm>
            <a:custGeom>
              <a:rect b="b" l="l" r="r" t="t"/>
              <a:pathLst>
                <a:path extrusionOk="0" h="38100" w="390525">
                  <a:moveTo>
                    <a:pt x="0" y="0"/>
                  </a:moveTo>
                  <a:lnTo>
                    <a:pt x="399098" y="0"/>
                  </a:lnTo>
                  <a:lnTo>
                    <a:pt x="399098" y="40958"/>
                  </a:lnTo>
                  <a:lnTo>
                    <a:pt x="0" y="40958"/>
                  </a:ln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1"/>
            <p:cNvSpPr/>
            <p:nvPr/>
          </p:nvSpPr>
          <p:spPr>
            <a:xfrm>
              <a:off x="5746547" y="5308003"/>
              <a:ext cx="325179" cy="9707"/>
            </a:xfrm>
            <a:custGeom>
              <a:rect b="b" l="l" r="r" t="t"/>
              <a:pathLst>
                <a:path extrusionOk="0" h="19050" w="638175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1"/>
            <p:cNvSpPr/>
            <p:nvPr/>
          </p:nvSpPr>
          <p:spPr>
            <a:xfrm>
              <a:off x="5746550" y="5347563"/>
              <a:ext cx="325179" cy="9707"/>
            </a:xfrm>
            <a:custGeom>
              <a:rect b="b" l="l" r="r" t="t"/>
              <a:pathLst>
                <a:path extrusionOk="0" h="19050" w="638175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1"/>
            <p:cNvSpPr/>
            <p:nvPr/>
          </p:nvSpPr>
          <p:spPr>
            <a:xfrm>
              <a:off x="5715004" y="5421553"/>
              <a:ext cx="388276" cy="12461"/>
            </a:xfrm>
            <a:custGeom>
              <a:rect b="b" l="l" r="r" t="t"/>
              <a:pathLst>
                <a:path extrusionOk="0" h="19050" w="638175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" name="Google Shape;132;p1"/>
          <p:cNvGrpSpPr/>
          <p:nvPr/>
        </p:nvGrpSpPr>
        <p:grpSpPr>
          <a:xfrm>
            <a:off x="7318188" y="1638730"/>
            <a:ext cx="790202" cy="686311"/>
            <a:chOff x="8029060" y="1414319"/>
            <a:chExt cx="790202" cy="686311"/>
          </a:xfrm>
        </p:grpSpPr>
        <p:sp>
          <p:nvSpPr>
            <p:cNvPr id="133" name="Google Shape;133;p1"/>
            <p:cNvSpPr/>
            <p:nvPr/>
          </p:nvSpPr>
          <p:spPr>
            <a:xfrm>
              <a:off x="8029060" y="1414319"/>
              <a:ext cx="790202" cy="686311"/>
            </a:xfrm>
            <a:custGeom>
              <a:rect b="b" l="l" r="r" t="t"/>
              <a:pathLst>
                <a:path extrusionOk="0" h="2076450" w="2390775">
                  <a:moveTo>
                    <a:pt x="2397442" y="920115"/>
                  </a:moveTo>
                  <a:cubicBezTo>
                    <a:pt x="2320290" y="966788"/>
                    <a:pt x="2236470" y="1001078"/>
                    <a:pt x="2153603" y="1035368"/>
                  </a:cubicBezTo>
                  <a:cubicBezTo>
                    <a:pt x="2079308" y="1065848"/>
                    <a:pt x="2010728" y="1103948"/>
                    <a:pt x="1966913" y="1174433"/>
                  </a:cubicBezTo>
                  <a:cubicBezTo>
                    <a:pt x="1938338" y="1220153"/>
                    <a:pt x="1945958" y="1249680"/>
                    <a:pt x="1993583" y="1275398"/>
                  </a:cubicBezTo>
                  <a:cubicBezTo>
                    <a:pt x="2025015" y="1293495"/>
                    <a:pt x="2063115" y="1294448"/>
                    <a:pt x="2106930" y="1312545"/>
                  </a:cubicBezTo>
                  <a:cubicBezTo>
                    <a:pt x="2068830" y="1323975"/>
                    <a:pt x="2039303" y="1320165"/>
                    <a:pt x="2011680" y="1319213"/>
                  </a:cubicBezTo>
                  <a:cubicBezTo>
                    <a:pt x="1936433" y="1318260"/>
                    <a:pt x="1878330" y="1343025"/>
                    <a:pt x="1848803" y="1417320"/>
                  </a:cubicBezTo>
                  <a:cubicBezTo>
                    <a:pt x="1845945" y="1424940"/>
                    <a:pt x="1842135" y="1432560"/>
                    <a:pt x="1836420" y="1437323"/>
                  </a:cubicBezTo>
                  <a:cubicBezTo>
                    <a:pt x="1750695" y="1514475"/>
                    <a:pt x="1733550" y="1606868"/>
                    <a:pt x="1781175" y="1717358"/>
                  </a:cubicBezTo>
                  <a:cubicBezTo>
                    <a:pt x="1745933" y="1712595"/>
                    <a:pt x="1724025" y="1697355"/>
                    <a:pt x="1704023" y="1677353"/>
                  </a:cubicBezTo>
                  <a:cubicBezTo>
                    <a:pt x="1644968" y="1621155"/>
                    <a:pt x="1625918" y="1620203"/>
                    <a:pt x="1554480" y="1662113"/>
                  </a:cubicBezTo>
                  <a:cubicBezTo>
                    <a:pt x="1478280" y="1705928"/>
                    <a:pt x="1391603" y="1727835"/>
                    <a:pt x="1305878" y="1735455"/>
                  </a:cubicBezTo>
                  <a:cubicBezTo>
                    <a:pt x="1155383" y="1747838"/>
                    <a:pt x="1141095" y="1819275"/>
                    <a:pt x="1122998" y="1932623"/>
                  </a:cubicBezTo>
                  <a:cubicBezTo>
                    <a:pt x="1117283" y="1968818"/>
                    <a:pt x="1107758" y="2003108"/>
                    <a:pt x="1097280" y="2038350"/>
                  </a:cubicBezTo>
                  <a:cubicBezTo>
                    <a:pt x="1088708" y="2066925"/>
                    <a:pt x="1070610" y="2083118"/>
                    <a:pt x="1042988" y="2081213"/>
                  </a:cubicBezTo>
                  <a:cubicBezTo>
                    <a:pt x="1016318" y="2079308"/>
                    <a:pt x="1003935" y="2058352"/>
                    <a:pt x="998220" y="2032635"/>
                  </a:cubicBezTo>
                  <a:cubicBezTo>
                    <a:pt x="982028" y="1968818"/>
                    <a:pt x="967740" y="1904048"/>
                    <a:pt x="954405" y="1839277"/>
                  </a:cubicBezTo>
                  <a:cubicBezTo>
                    <a:pt x="930593" y="1727835"/>
                    <a:pt x="873443" y="1644968"/>
                    <a:pt x="769620" y="1604010"/>
                  </a:cubicBezTo>
                  <a:cubicBezTo>
                    <a:pt x="695325" y="1575435"/>
                    <a:pt x="660083" y="1518285"/>
                    <a:pt x="621030" y="1458278"/>
                  </a:cubicBezTo>
                  <a:cubicBezTo>
                    <a:pt x="605790" y="1434465"/>
                    <a:pt x="591503" y="1409700"/>
                    <a:pt x="574358" y="1386840"/>
                  </a:cubicBezTo>
                  <a:cubicBezTo>
                    <a:pt x="529590" y="1325880"/>
                    <a:pt x="480060" y="1306830"/>
                    <a:pt x="409575" y="1328738"/>
                  </a:cubicBezTo>
                  <a:cubicBezTo>
                    <a:pt x="274320" y="1371600"/>
                    <a:pt x="133350" y="1394460"/>
                    <a:pt x="0" y="1457325"/>
                  </a:cubicBezTo>
                  <a:cubicBezTo>
                    <a:pt x="5715" y="1430655"/>
                    <a:pt x="20955" y="1416368"/>
                    <a:pt x="39053" y="1403033"/>
                  </a:cubicBezTo>
                  <a:cubicBezTo>
                    <a:pt x="125730" y="1342073"/>
                    <a:pt x="216218" y="1287780"/>
                    <a:pt x="312420" y="1242060"/>
                  </a:cubicBezTo>
                  <a:cubicBezTo>
                    <a:pt x="359093" y="1220153"/>
                    <a:pt x="403860" y="1191578"/>
                    <a:pt x="434340" y="1146810"/>
                  </a:cubicBezTo>
                  <a:cubicBezTo>
                    <a:pt x="465772" y="1099185"/>
                    <a:pt x="478155" y="1049655"/>
                    <a:pt x="450533" y="994410"/>
                  </a:cubicBezTo>
                  <a:cubicBezTo>
                    <a:pt x="418147" y="929640"/>
                    <a:pt x="446722" y="871538"/>
                    <a:pt x="478155" y="820103"/>
                  </a:cubicBezTo>
                  <a:cubicBezTo>
                    <a:pt x="577215" y="657225"/>
                    <a:pt x="559118" y="624840"/>
                    <a:pt x="434340" y="474345"/>
                  </a:cubicBezTo>
                  <a:cubicBezTo>
                    <a:pt x="413385" y="448628"/>
                    <a:pt x="390525" y="423863"/>
                    <a:pt x="372428" y="397193"/>
                  </a:cubicBezTo>
                  <a:cubicBezTo>
                    <a:pt x="364808" y="385763"/>
                    <a:pt x="347663" y="371475"/>
                    <a:pt x="361950" y="355283"/>
                  </a:cubicBezTo>
                  <a:cubicBezTo>
                    <a:pt x="372428" y="343853"/>
                    <a:pt x="388620" y="347663"/>
                    <a:pt x="401955" y="351473"/>
                  </a:cubicBezTo>
                  <a:cubicBezTo>
                    <a:pt x="454343" y="366713"/>
                    <a:pt x="507683" y="381000"/>
                    <a:pt x="559118" y="403860"/>
                  </a:cubicBezTo>
                  <a:cubicBezTo>
                    <a:pt x="641033" y="441008"/>
                    <a:pt x="724853" y="455295"/>
                    <a:pt x="806768" y="397193"/>
                  </a:cubicBezTo>
                  <a:cubicBezTo>
                    <a:pt x="842010" y="372428"/>
                    <a:pt x="851535" y="345758"/>
                    <a:pt x="830580" y="309563"/>
                  </a:cubicBezTo>
                  <a:cubicBezTo>
                    <a:pt x="797243" y="250508"/>
                    <a:pt x="763905" y="190500"/>
                    <a:pt x="730568" y="131445"/>
                  </a:cubicBezTo>
                  <a:cubicBezTo>
                    <a:pt x="708660" y="93345"/>
                    <a:pt x="690563" y="54293"/>
                    <a:pt x="685800" y="0"/>
                  </a:cubicBezTo>
                  <a:cubicBezTo>
                    <a:pt x="749618" y="45720"/>
                    <a:pt x="791528" y="100965"/>
                    <a:pt x="834390" y="154305"/>
                  </a:cubicBezTo>
                  <a:cubicBezTo>
                    <a:pt x="868680" y="196215"/>
                    <a:pt x="901065" y="238125"/>
                    <a:pt x="940118" y="276225"/>
                  </a:cubicBezTo>
                  <a:cubicBezTo>
                    <a:pt x="995363" y="329565"/>
                    <a:pt x="1015365" y="332423"/>
                    <a:pt x="1081088" y="292418"/>
                  </a:cubicBezTo>
                  <a:cubicBezTo>
                    <a:pt x="1093470" y="284798"/>
                    <a:pt x="1103948" y="275273"/>
                    <a:pt x="1114425" y="265748"/>
                  </a:cubicBezTo>
                  <a:cubicBezTo>
                    <a:pt x="1175385" y="216218"/>
                    <a:pt x="1182053" y="215265"/>
                    <a:pt x="1249680" y="254318"/>
                  </a:cubicBezTo>
                  <a:cubicBezTo>
                    <a:pt x="1316355" y="292418"/>
                    <a:pt x="1389698" y="313373"/>
                    <a:pt x="1463993" y="327660"/>
                  </a:cubicBezTo>
                  <a:cubicBezTo>
                    <a:pt x="1555433" y="345758"/>
                    <a:pt x="1625918" y="300038"/>
                    <a:pt x="1693545" y="248603"/>
                  </a:cubicBezTo>
                  <a:cubicBezTo>
                    <a:pt x="1744028" y="210503"/>
                    <a:pt x="1790700" y="167640"/>
                    <a:pt x="1855470" y="139065"/>
                  </a:cubicBezTo>
                  <a:cubicBezTo>
                    <a:pt x="1846898" y="180975"/>
                    <a:pt x="1832610" y="212408"/>
                    <a:pt x="1813560" y="242888"/>
                  </a:cubicBezTo>
                  <a:cubicBezTo>
                    <a:pt x="1782128" y="293370"/>
                    <a:pt x="1745933" y="341948"/>
                    <a:pt x="1739265" y="404813"/>
                  </a:cubicBezTo>
                  <a:cubicBezTo>
                    <a:pt x="1732598" y="461963"/>
                    <a:pt x="1742123" y="484823"/>
                    <a:pt x="1798320" y="500063"/>
                  </a:cubicBezTo>
                  <a:cubicBezTo>
                    <a:pt x="1912620" y="530543"/>
                    <a:pt x="2027873" y="557213"/>
                    <a:pt x="2142173" y="585788"/>
                  </a:cubicBezTo>
                  <a:cubicBezTo>
                    <a:pt x="2161223" y="590550"/>
                    <a:pt x="2180273" y="597218"/>
                    <a:pt x="2198370" y="607695"/>
                  </a:cubicBezTo>
                  <a:cubicBezTo>
                    <a:pt x="2142173" y="615315"/>
                    <a:pt x="2088833" y="597218"/>
                    <a:pt x="2035493" y="588645"/>
                  </a:cubicBezTo>
                  <a:cubicBezTo>
                    <a:pt x="1992630" y="581978"/>
                    <a:pt x="1950720" y="580073"/>
                    <a:pt x="1908810" y="596265"/>
                  </a:cubicBezTo>
                  <a:cubicBezTo>
                    <a:pt x="1887855" y="603885"/>
                    <a:pt x="1882140" y="615315"/>
                    <a:pt x="1894523" y="635318"/>
                  </a:cubicBezTo>
                  <a:cubicBezTo>
                    <a:pt x="1923098" y="683895"/>
                    <a:pt x="1937385" y="737235"/>
                    <a:pt x="1951673" y="790575"/>
                  </a:cubicBezTo>
                  <a:cubicBezTo>
                    <a:pt x="1969770" y="861060"/>
                    <a:pt x="2011680" y="887730"/>
                    <a:pt x="2112645" y="888683"/>
                  </a:cubicBezTo>
                  <a:cubicBezTo>
                    <a:pt x="2207895" y="889635"/>
                    <a:pt x="2303145" y="888683"/>
                    <a:pt x="2398395" y="888683"/>
                  </a:cubicBezTo>
                  <a:cubicBezTo>
                    <a:pt x="2397442" y="901065"/>
                    <a:pt x="2397442" y="910590"/>
                    <a:pt x="2397442" y="920115"/>
                  </a:cubicBez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1"/>
            <p:cNvSpPr/>
            <p:nvPr/>
          </p:nvSpPr>
          <p:spPr>
            <a:xfrm>
              <a:off x="8311619" y="1613267"/>
              <a:ext cx="245561" cy="220375"/>
            </a:xfrm>
            <a:custGeom>
              <a:rect b="b" l="l" r="r" t="t"/>
              <a:pathLst>
                <a:path extrusionOk="0" h="666750" w="742950">
                  <a:moveTo>
                    <a:pt x="230008" y="651568"/>
                  </a:moveTo>
                  <a:cubicBezTo>
                    <a:pt x="211910" y="636328"/>
                    <a:pt x="173810" y="641090"/>
                    <a:pt x="180478" y="602038"/>
                  </a:cubicBezTo>
                  <a:cubicBezTo>
                    <a:pt x="180478" y="599180"/>
                    <a:pt x="173810" y="592513"/>
                    <a:pt x="170953" y="593465"/>
                  </a:cubicBezTo>
                  <a:cubicBezTo>
                    <a:pt x="105231" y="608705"/>
                    <a:pt x="127138" y="542983"/>
                    <a:pt x="103326" y="520123"/>
                  </a:cubicBezTo>
                  <a:cubicBezTo>
                    <a:pt x="94753" y="515360"/>
                    <a:pt x="86181" y="510598"/>
                    <a:pt x="77608" y="504882"/>
                  </a:cubicBezTo>
                  <a:cubicBezTo>
                    <a:pt x="68083" y="500120"/>
                    <a:pt x="57606" y="497263"/>
                    <a:pt x="49985" y="489643"/>
                  </a:cubicBezTo>
                  <a:cubicBezTo>
                    <a:pt x="35698" y="473450"/>
                    <a:pt x="35698" y="454400"/>
                    <a:pt x="45223" y="436303"/>
                  </a:cubicBezTo>
                  <a:cubicBezTo>
                    <a:pt x="60463" y="406775"/>
                    <a:pt x="52843" y="384868"/>
                    <a:pt x="26173" y="367723"/>
                  </a:cubicBezTo>
                  <a:cubicBezTo>
                    <a:pt x="-4307" y="348673"/>
                    <a:pt x="-12880" y="329623"/>
                    <a:pt x="26173" y="310573"/>
                  </a:cubicBezTo>
                  <a:cubicBezTo>
                    <a:pt x="36651" y="305810"/>
                    <a:pt x="38556" y="296285"/>
                    <a:pt x="40460" y="287713"/>
                  </a:cubicBezTo>
                  <a:cubicBezTo>
                    <a:pt x="45223" y="259138"/>
                    <a:pt x="59510" y="238182"/>
                    <a:pt x="83323" y="221990"/>
                  </a:cubicBezTo>
                  <a:cubicBezTo>
                    <a:pt x="112851" y="201988"/>
                    <a:pt x="111898" y="171507"/>
                    <a:pt x="110945" y="141028"/>
                  </a:cubicBezTo>
                  <a:cubicBezTo>
                    <a:pt x="109993" y="95307"/>
                    <a:pt x="113803" y="92450"/>
                    <a:pt x="159523" y="100070"/>
                  </a:cubicBezTo>
                  <a:cubicBezTo>
                    <a:pt x="174763" y="102928"/>
                    <a:pt x="189051" y="103880"/>
                    <a:pt x="200481" y="94355"/>
                  </a:cubicBezTo>
                  <a:cubicBezTo>
                    <a:pt x="234770" y="64828"/>
                    <a:pt x="276681" y="57207"/>
                    <a:pt x="319543" y="53398"/>
                  </a:cubicBezTo>
                  <a:cubicBezTo>
                    <a:pt x="347166" y="50540"/>
                    <a:pt x="370978" y="39110"/>
                    <a:pt x="390028" y="17203"/>
                  </a:cubicBezTo>
                  <a:cubicBezTo>
                    <a:pt x="410031" y="-6610"/>
                    <a:pt x="430033" y="-6610"/>
                    <a:pt x="445273" y="22918"/>
                  </a:cubicBezTo>
                  <a:cubicBezTo>
                    <a:pt x="469086" y="68638"/>
                    <a:pt x="501470" y="99118"/>
                    <a:pt x="557668" y="91498"/>
                  </a:cubicBezTo>
                  <a:cubicBezTo>
                    <a:pt x="571956" y="89593"/>
                    <a:pt x="583386" y="95307"/>
                    <a:pt x="584338" y="111500"/>
                  </a:cubicBezTo>
                  <a:cubicBezTo>
                    <a:pt x="586243" y="137218"/>
                    <a:pt x="603388" y="150553"/>
                    <a:pt x="620533" y="164840"/>
                  </a:cubicBezTo>
                  <a:cubicBezTo>
                    <a:pt x="629106" y="172460"/>
                    <a:pt x="636726" y="181032"/>
                    <a:pt x="642441" y="191510"/>
                  </a:cubicBezTo>
                  <a:cubicBezTo>
                    <a:pt x="649108" y="201988"/>
                    <a:pt x="641488" y="213418"/>
                    <a:pt x="647203" y="223895"/>
                  </a:cubicBezTo>
                  <a:cubicBezTo>
                    <a:pt x="653870" y="259138"/>
                    <a:pt x="648156" y="301048"/>
                    <a:pt x="698638" y="310573"/>
                  </a:cubicBezTo>
                  <a:cubicBezTo>
                    <a:pt x="712926" y="313430"/>
                    <a:pt x="708163" y="327718"/>
                    <a:pt x="703401" y="337243"/>
                  </a:cubicBezTo>
                  <a:cubicBezTo>
                    <a:pt x="697686" y="349625"/>
                    <a:pt x="686256" y="359150"/>
                    <a:pt x="686256" y="374390"/>
                  </a:cubicBezTo>
                  <a:cubicBezTo>
                    <a:pt x="689113" y="408680"/>
                    <a:pt x="699591" y="437255"/>
                    <a:pt x="730070" y="458210"/>
                  </a:cubicBezTo>
                  <a:cubicBezTo>
                    <a:pt x="757693" y="477260"/>
                    <a:pt x="740548" y="494405"/>
                    <a:pt x="719593" y="496310"/>
                  </a:cubicBezTo>
                  <a:cubicBezTo>
                    <a:pt x="667206" y="501073"/>
                    <a:pt x="632916" y="522028"/>
                    <a:pt x="625295" y="577273"/>
                  </a:cubicBezTo>
                  <a:cubicBezTo>
                    <a:pt x="624343" y="582035"/>
                    <a:pt x="621486" y="588703"/>
                    <a:pt x="617676" y="588703"/>
                  </a:cubicBezTo>
                  <a:cubicBezTo>
                    <a:pt x="559573" y="591560"/>
                    <a:pt x="534808" y="652520"/>
                    <a:pt x="483373" y="664903"/>
                  </a:cubicBezTo>
                  <a:cubicBezTo>
                    <a:pt x="451941" y="672523"/>
                    <a:pt x="421461" y="675380"/>
                    <a:pt x="389076" y="668713"/>
                  </a:cubicBezTo>
                  <a:cubicBezTo>
                    <a:pt x="365263" y="663950"/>
                    <a:pt x="341451" y="662045"/>
                    <a:pt x="318591" y="667760"/>
                  </a:cubicBezTo>
                  <a:cubicBezTo>
                    <a:pt x="286206" y="677285"/>
                    <a:pt x="256678" y="670618"/>
                    <a:pt x="230008" y="651568"/>
                  </a:cubicBezTo>
                  <a:close/>
                </a:path>
              </a:pathLst>
            </a:custGeom>
            <a:solidFill>
              <a:srgbClr val="2321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1"/>
            <p:cNvSpPr/>
            <p:nvPr/>
          </p:nvSpPr>
          <p:spPr>
            <a:xfrm>
              <a:off x="8339813" y="1725164"/>
              <a:ext cx="270747" cy="192041"/>
            </a:xfrm>
            <a:custGeom>
              <a:rect b="b" l="l" r="r" t="t"/>
              <a:pathLst>
                <a:path extrusionOk="0" h="581025" w="819150">
                  <a:moveTo>
                    <a:pt x="144708" y="313020"/>
                  </a:moveTo>
                  <a:cubicBezTo>
                    <a:pt x="232338" y="319687"/>
                    <a:pt x="320920" y="324450"/>
                    <a:pt x="408550" y="315877"/>
                  </a:cubicBezTo>
                  <a:cubicBezTo>
                    <a:pt x="429505" y="313972"/>
                    <a:pt x="439030" y="302542"/>
                    <a:pt x="444745" y="285397"/>
                  </a:cubicBezTo>
                  <a:cubicBezTo>
                    <a:pt x="454270" y="258727"/>
                    <a:pt x="468558" y="241582"/>
                    <a:pt x="500943" y="253012"/>
                  </a:cubicBezTo>
                  <a:cubicBezTo>
                    <a:pt x="518088" y="258727"/>
                    <a:pt x="530470" y="251107"/>
                    <a:pt x="534280" y="230152"/>
                  </a:cubicBezTo>
                  <a:cubicBezTo>
                    <a:pt x="545710" y="163477"/>
                    <a:pt x="555235" y="154905"/>
                    <a:pt x="619053" y="153952"/>
                  </a:cubicBezTo>
                  <a:cubicBezTo>
                    <a:pt x="631435" y="153952"/>
                    <a:pt x="644770" y="153952"/>
                    <a:pt x="655248" y="137760"/>
                  </a:cubicBezTo>
                  <a:cubicBezTo>
                    <a:pt x="594288" y="127282"/>
                    <a:pt x="593335" y="84420"/>
                    <a:pt x="600003" y="37747"/>
                  </a:cubicBezTo>
                  <a:cubicBezTo>
                    <a:pt x="610480" y="78705"/>
                    <a:pt x="631435" y="79657"/>
                    <a:pt x="662868" y="58702"/>
                  </a:cubicBezTo>
                  <a:cubicBezTo>
                    <a:pt x="690490" y="40605"/>
                    <a:pt x="720970" y="26317"/>
                    <a:pt x="749545" y="10125"/>
                  </a:cubicBezTo>
                  <a:cubicBezTo>
                    <a:pt x="780978" y="-7973"/>
                    <a:pt x="803838" y="-3210"/>
                    <a:pt x="812410" y="35842"/>
                  </a:cubicBezTo>
                  <a:cubicBezTo>
                    <a:pt x="828603" y="108232"/>
                    <a:pt x="816220" y="177765"/>
                    <a:pt x="789550" y="244440"/>
                  </a:cubicBezTo>
                  <a:cubicBezTo>
                    <a:pt x="695253" y="482565"/>
                    <a:pt x="460938" y="604485"/>
                    <a:pt x="219003" y="578767"/>
                  </a:cubicBezTo>
                  <a:cubicBezTo>
                    <a:pt x="144708" y="571147"/>
                    <a:pt x="69460" y="550192"/>
                    <a:pt x="15168" y="489232"/>
                  </a:cubicBezTo>
                  <a:cubicBezTo>
                    <a:pt x="-6740" y="464467"/>
                    <a:pt x="-5787" y="450180"/>
                    <a:pt x="23740" y="434940"/>
                  </a:cubicBezTo>
                  <a:cubicBezTo>
                    <a:pt x="66603" y="412080"/>
                    <a:pt x="103750" y="379695"/>
                    <a:pt x="149470" y="360645"/>
                  </a:cubicBezTo>
                  <a:cubicBezTo>
                    <a:pt x="201858" y="338737"/>
                    <a:pt x="131373" y="331117"/>
                    <a:pt x="144708" y="313020"/>
                  </a:cubicBezTo>
                  <a:close/>
                </a:path>
              </a:pathLst>
            </a:custGeom>
            <a:solidFill>
              <a:srgbClr val="DFDF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1"/>
            <p:cNvSpPr/>
            <p:nvPr/>
          </p:nvSpPr>
          <p:spPr>
            <a:xfrm>
              <a:off x="8241254" y="1541908"/>
              <a:ext cx="349452" cy="283340"/>
            </a:xfrm>
            <a:custGeom>
              <a:rect b="b" l="l" r="r" t="t"/>
              <a:pathLst>
                <a:path extrusionOk="0" h="857250" w="1057275">
                  <a:moveTo>
                    <a:pt x="1037260" y="229292"/>
                  </a:moveTo>
                  <a:cubicBezTo>
                    <a:pt x="975347" y="145472"/>
                    <a:pt x="894385" y="84512"/>
                    <a:pt x="799135" y="47364"/>
                  </a:cubicBezTo>
                  <a:cubicBezTo>
                    <a:pt x="681024" y="1645"/>
                    <a:pt x="559105" y="-20263"/>
                    <a:pt x="434327" y="24505"/>
                  </a:cubicBezTo>
                  <a:cubicBezTo>
                    <a:pt x="430517" y="24505"/>
                    <a:pt x="425755" y="26409"/>
                    <a:pt x="421945" y="29267"/>
                  </a:cubicBezTo>
                  <a:cubicBezTo>
                    <a:pt x="417182" y="29267"/>
                    <a:pt x="412420" y="29267"/>
                    <a:pt x="407657" y="30220"/>
                  </a:cubicBezTo>
                  <a:cubicBezTo>
                    <a:pt x="88570" y="124517"/>
                    <a:pt x="-81928" y="468369"/>
                    <a:pt x="39039" y="785552"/>
                  </a:cubicBezTo>
                  <a:cubicBezTo>
                    <a:pt x="69520" y="865562"/>
                    <a:pt x="108572" y="878897"/>
                    <a:pt x="181914" y="834130"/>
                  </a:cubicBezTo>
                  <a:cubicBezTo>
                    <a:pt x="228587" y="805555"/>
                    <a:pt x="288595" y="792219"/>
                    <a:pt x="315264" y="736022"/>
                  </a:cubicBezTo>
                  <a:cubicBezTo>
                    <a:pt x="313360" y="726497"/>
                    <a:pt x="305739" y="720782"/>
                    <a:pt x="298120" y="716019"/>
                  </a:cubicBezTo>
                  <a:cubicBezTo>
                    <a:pt x="298120" y="716019"/>
                    <a:pt x="298120" y="716019"/>
                    <a:pt x="298120" y="716019"/>
                  </a:cubicBezTo>
                  <a:cubicBezTo>
                    <a:pt x="298120" y="716019"/>
                    <a:pt x="298120" y="716019"/>
                    <a:pt x="298120" y="716019"/>
                  </a:cubicBezTo>
                  <a:cubicBezTo>
                    <a:pt x="293357" y="704589"/>
                    <a:pt x="281927" y="706494"/>
                    <a:pt x="272402" y="703637"/>
                  </a:cubicBezTo>
                  <a:cubicBezTo>
                    <a:pt x="272402" y="703637"/>
                    <a:pt x="272402" y="703637"/>
                    <a:pt x="272402" y="703637"/>
                  </a:cubicBezTo>
                  <a:cubicBezTo>
                    <a:pt x="272402" y="703637"/>
                    <a:pt x="272402" y="703637"/>
                    <a:pt x="272402" y="703637"/>
                  </a:cubicBezTo>
                  <a:cubicBezTo>
                    <a:pt x="254305" y="684587"/>
                    <a:pt x="259067" y="668394"/>
                    <a:pt x="274307" y="649344"/>
                  </a:cubicBezTo>
                  <a:cubicBezTo>
                    <a:pt x="291452" y="627437"/>
                    <a:pt x="274307" y="579812"/>
                    <a:pt x="246685" y="573144"/>
                  </a:cubicBezTo>
                  <a:cubicBezTo>
                    <a:pt x="230492" y="569335"/>
                    <a:pt x="217157" y="565525"/>
                    <a:pt x="223824" y="546475"/>
                  </a:cubicBezTo>
                  <a:cubicBezTo>
                    <a:pt x="233349" y="521710"/>
                    <a:pt x="246685" y="553142"/>
                    <a:pt x="258114" y="546475"/>
                  </a:cubicBezTo>
                  <a:cubicBezTo>
                    <a:pt x="266687" y="518852"/>
                    <a:pt x="256210" y="478847"/>
                    <a:pt x="283832" y="463607"/>
                  </a:cubicBezTo>
                  <a:cubicBezTo>
                    <a:pt x="337172" y="433127"/>
                    <a:pt x="342887" y="390264"/>
                    <a:pt x="333362" y="338830"/>
                  </a:cubicBezTo>
                  <a:cubicBezTo>
                    <a:pt x="329552" y="319780"/>
                    <a:pt x="340982" y="312160"/>
                    <a:pt x="353364" y="322637"/>
                  </a:cubicBezTo>
                  <a:cubicBezTo>
                    <a:pt x="389560" y="350260"/>
                    <a:pt x="416230" y="329305"/>
                    <a:pt x="441947" y="307397"/>
                  </a:cubicBezTo>
                  <a:cubicBezTo>
                    <a:pt x="461949" y="290252"/>
                    <a:pt x="482905" y="287394"/>
                    <a:pt x="506717" y="285489"/>
                  </a:cubicBezTo>
                  <a:cubicBezTo>
                    <a:pt x="546722" y="281680"/>
                    <a:pt x="589585" y="280727"/>
                    <a:pt x="613397" y="236912"/>
                  </a:cubicBezTo>
                  <a:cubicBezTo>
                    <a:pt x="625780" y="215005"/>
                    <a:pt x="639114" y="221672"/>
                    <a:pt x="645782" y="240722"/>
                  </a:cubicBezTo>
                  <a:cubicBezTo>
                    <a:pt x="670547" y="305492"/>
                    <a:pt x="715314" y="335019"/>
                    <a:pt x="789610" y="315969"/>
                  </a:cubicBezTo>
                  <a:cubicBezTo>
                    <a:pt x="770560" y="362642"/>
                    <a:pt x="804849" y="375025"/>
                    <a:pt x="830567" y="392169"/>
                  </a:cubicBezTo>
                  <a:cubicBezTo>
                    <a:pt x="836282" y="398837"/>
                    <a:pt x="841997" y="406457"/>
                    <a:pt x="847712" y="413125"/>
                  </a:cubicBezTo>
                  <a:cubicBezTo>
                    <a:pt x="847712" y="413125"/>
                    <a:pt x="847712" y="413125"/>
                    <a:pt x="847712" y="413125"/>
                  </a:cubicBezTo>
                  <a:cubicBezTo>
                    <a:pt x="851522" y="422650"/>
                    <a:pt x="854380" y="431222"/>
                    <a:pt x="858189" y="440747"/>
                  </a:cubicBezTo>
                  <a:cubicBezTo>
                    <a:pt x="912482" y="409314"/>
                    <a:pt x="968680" y="380739"/>
                    <a:pt x="1021067" y="347402"/>
                  </a:cubicBezTo>
                  <a:cubicBezTo>
                    <a:pt x="1068692" y="316922"/>
                    <a:pt x="1072502" y="277869"/>
                    <a:pt x="1037260" y="229292"/>
                  </a:cubicBezTo>
                  <a:close/>
                  <a:moveTo>
                    <a:pt x="450520" y="30220"/>
                  </a:moveTo>
                  <a:cubicBezTo>
                    <a:pt x="450520" y="30220"/>
                    <a:pt x="450520" y="29267"/>
                    <a:pt x="450520" y="30220"/>
                  </a:cubicBezTo>
                  <a:cubicBezTo>
                    <a:pt x="450520" y="29267"/>
                    <a:pt x="451472" y="29267"/>
                    <a:pt x="450520" y="30220"/>
                  </a:cubicBezTo>
                  <a:cubicBezTo>
                    <a:pt x="451472" y="29267"/>
                    <a:pt x="450520" y="30220"/>
                    <a:pt x="450520" y="30220"/>
                  </a:cubicBezTo>
                  <a:close/>
                </a:path>
              </a:pathLst>
            </a:custGeom>
            <a:solidFill>
              <a:srgbClr val="7E83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" name="Google Shape;137;p1"/>
          <p:cNvGrpSpPr/>
          <p:nvPr/>
        </p:nvGrpSpPr>
        <p:grpSpPr>
          <a:xfrm>
            <a:off x="7518301" y="3409704"/>
            <a:ext cx="837426" cy="720942"/>
            <a:chOff x="7178097" y="1180801"/>
            <a:chExt cx="837426" cy="720942"/>
          </a:xfrm>
        </p:grpSpPr>
        <p:sp>
          <p:nvSpPr>
            <p:cNvPr id="138" name="Google Shape;138;p1"/>
            <p:cNvSpPr/>
            <p:nvPr/>
          </p:nvSpPr>
          <p:spPr>
            <a:xfrm>
              <a:off x="7178097" y="1180801"/>
              <a:ext cx="837426" cy="720942"/>
            </a:xfrm>
            <a:custGeom>
              <a:rect b="b" l="l" r="r" t="t"/>
              <a:pathLst>
                <a:path extrusionOk="0" h="2181225" w="2533650">
                  <a:moveTo>
                    <a:pt x="1148715" y="2186697"/>
                  </a:moveTo>
                  <a:cubicBezTo>
                    <a:pt x="1104900" y="2026677"/>
                    <a:pt x="1062038" y="1875229"/>
                    <a:pt x="1021080" y="1722829"/>
                  </a:cubicBezTo>
                  <a:cubicBezTo>
                    <a:pt x="1014413" y="1696159"/>
                    <a:pt x="1003935" y="1678062"/>
                    <a:pt x="977265" y="1667584"/>
                  </a:cubicBezTo>
                  <a:cubicBezTo>
                    <a:pt x="952500" y="1658059"/>
                    <a:pt x="929640" y="1641867"/>
                    <a:pt x="908685" y="1625674"/>
                  </a:cubicBezTo>
                  <a:cubicBezTo>
                    <a:pt x="882015" y="1604719"/>
                    <a:pt x="856298" y="1591384"/>
                    <a:pt x="823913" y="1625674"/>
                  </a:cubicBezTo>
                  <a:cubicBezTo>
                    <a:pt x="848678" y="1588527"/>
                    <a:pt x="830580" y="1568524"/>
                    <a:pt x="806768" y="1547569"/>
                  </a:cubicBezTo>
                  <a:cubicBezTo>
                    <a:pt x="741045" y="1489467"/>
                    <a:pt x="686753" y="1421839"/>
                    <a:pt x="647700" y="1342782"/>
                  </a:cubicBezTo>
                  <a:cubicBezTo>
                    <a:pt x="636270" y="1318969"/>
                    <a:pt x="619125" y="1316112"/>
                    <a:pt x="597218" y="1323732"/>
                  </a:cubicBezTo>
                  <a:cubicBezTo>
                    <a:pt x="536258" y="1345639"/>
                    <a:pt x="463868" y="1348497"/>
                    <a:pt x="431483" y="1426602"/>
                  </a:cubicBezTo>
                  <a:cubicBezTo>
                    <a:pt x="419100" y="1404694"/>
                    <a:pt x="439103" y="1394217"/>
                    <a:pt x="430530" y="1375167"/>
                  </a:cubicBezTo>
                  <a:cubicBezTo>
                    <a:pt x="288608" y="1417077"/>
                    <a:pt x="145733" y="1458987"/>
                    <a:pt x="2858" y="1500897"/>
                  </a:cubicBezTo>
                  <a:cubicBezTo>
                    <a:pt x="1905" y="1498992"/>
                    <a:pt x="953" y="1496134"/>
                    <a:pt x="0" y="1494229"/>
                  </a:cubicBezTo>
                  <a:cubicBezTo>
                    <a:pt x="95250" y="1439937"/>
                    <a:pt x="189548" y="1385644"/>
                    <a:pt x="284798" y="1331352"/>
                  </a:cubicBezTo>
                  <a:cubicBezTo>
                    <a:pt x="372428" y="1280869"/>
                    <a:pt x="460058" y="1230387"/>
                    <a:pt x="548640" y="1180857"/>
                  </a:cubicBezTo>
                  <a:cubicBezTo>
                    <a:pt x="571500" y="1167522"/>
                    <a:pt x="587693" y="1148472"/>
                    <a:pt x="581025" y="1123707"/>
                  </a:cubicBezTo>
                  <a:cubicBezTo>
                    <a:pt x="568643" y="1077987"/>
                    <a:pt x="573405" y="1032267"/>
                    <a:pt x="574358" y="986547"/>
                  </a:cubicBezTo>
                  <a:cubicBezTo>
                    <a:pt x="575310" y="941779"/>
                    <a:pt x="577215" y="900822"/>
                    <a:pt x="512445" y="911299"/>
                  </a:cubicBezTo>
                  <a:cubicBezTo>
                    <a:pt x="515303" y="902727"/>
                    <a:pt x="515303" y="899869"/>
                    <a:pt x="516255" y="899869"/>
                  </a:cubicBezTo>
                  <a:cubicBezTo>
                    <a:pt x="589598" y="904632"/>
                    <a:pt x="597218" y="847482"/>
                    <a:pt x="610553" y="796999"/>
                  </a:cubicBezTo>
                  <a:cubicBezTo>
                    <a:pt x="621030" y="759852"/>
                    <a:pt x="635318" y="724609"/>
                    <a:pt x="655320" y="692224"/>
                  </a:cubicBezTo>
                  <a:cubicBezTo>
                    <a:pt x="674370" y="662697"/>
                    <a:pt x="666750" y="640789"/>
                    <a:pt x="646748" y="616024"/>
                  </a:cubicBezTo>
                  <a:cubicBezTo>
                    <a:pt x="576263" y="527442"/>
                    <a:pt x="506730" y="437907"/>
                    <a:pt x="434340" y="344562"/>
                  </a:cubicBezTo>
                  <a:cubicBezTo>
                    <a:pt x="456248" y="336942"/>
                    <a:pt x="470535" y="348372"/>
                    <a:pt x="484823" y="353134"/>
                  </a:cubicBezTo>
                  <a:cubicBezTo>
                    <a:pt x="578168" y="383614"/>
                    <a:pt x="671513" y="414094"/>
                    <a:pt x="763905" y="445527"/>
                  </a:cubicBezTo>
                  <a:cubicBezTo>
                    <a:pt x="779145" y="450289"/>
                    <a:pt x="796290" y="464577"/>
                    <a:pt x="804863" y="435049"/>
                  </a:cubicBezTo>
                  <a:cubicBezTo>
                    <a:pt x="808673" y="421714"/>
                    <a:pt x="820103" y="430287"/>
                    <a:pt x="828675" y="433144"/>
                  </a:cubicBezTo>
                  <a:cubicBezTo>
                    <a:pt x="843915" y="437907"/>
                    <a:pt x="854393" y="460767"/>
                    <a:pt x="874395" y="443622"/>
                  </a:cubicBezTo>
                  <a:cubicBezTo>
                    <a:pt x="902018" y="420762"/>
                    <a:pt x="939165" y="408379"/>
                    <a:pt x="962025" y="379804"/>
                  </a:cubicBezTo>
                  <a:cubicBezTo>
                    <a:pt x="971550" y="367422"/>
                    <a:pt x="957263" y="353134"/>
                    <a:pt x="951548" y="340752"/>
                  </a:cubicBezTo>
                  <a:cubicBezTo>
                    <a:pt x="895350" y="227404"/>
                    <a:pt x="841058" y="115009"/>
                    <a:pt x="785813" y="709"/>
                  </a:cubicBezTo>
                  <a:cubicBezTo>
                    <a:pt x="802958" y="-3101"/>
                    <a:pt x="810578" y="9282"/>
                    <a:pt x="817245" y="17854"/>
                  </a:cubicBezTo>
                  <a:cubicBezTo>
                    <a:pt x="894398" y="111199"/>
                    <a:pt x="972503" y="204544"/>
                    <a:pt x="1047750" y="300747"/>
                  </a:cubicBezTo>
                  <a:cubicBezTo>
                    <a:pt x="1067753" y="326464"/>
                    <a:pt x="1085850" y="328369"/>
                    <a:pt x="1116330" y="326464"/>
                  </a:cubicBezTo>
                  <a:cubicBezTo>
                    <a:pt x="1212533" y="318844"/>
                    <a:pt x="1278255" y="281697"/>
                    <a:pt x="1284923" y="175017"/>
                  </a:cubicBezTo>
                  <a:cubicBezTo>
                    <a:pt x="1284923" y="168349"/>
                    <a:pt x="1289685" y="161682"/>
                    <a:pt x="1294448" y="149299"/>
                  </a:cubicBezTo>
                  <a:cubicBezTo>
                    <a:pt x="1316355" y="192162"/>
                    <a:pt x="1337310" y="229309"/>
                    <a:pt x="1355408" y="267409"/>
                  </a:cubicBezTo>
                  <a:cubicBezTo>
                    <a:pt x="1366838" y="292174"/>
                    <a:pt x="1382078" y="303604"/>
                    <a:pt x="1410653" y="302652"/>
                  </a:cubicBezTo>
                  <a:cubicBezTo>
                    <a:pt x="1479233" y="301699"/>
                    <a:pt x="1545908" y="318844"/>
                    <a:pt x="1608773" y="343609"/>
                  </a:cubicBezTo>
                  <a:cubicBezTo>
                    <a:pt x="1642110" y="356944"/>
                    <a:pt x="1665923" y="353134"/>
                    <a:pt x="1695450" y="332179"/>
                  </a:cubicBezTo>
                  <a:cubicBezTo>
                    <a:pt x="1784033" y="269314"/>
                    <a:pt x="1874520" y="209307"/>
                    <a:pt x="1964055" y="148347"/>
                  </a:cubicBezTo>
                  <a:cubicBezTo>
                    <a:pt x="1966913" y="151204"/>
                    <a:pt x="1970723" y="153109"/>
                    <a:pt x="1973580" y="155967"/>
                  </a:cubicBezTo>
                  <a:cubicBezTo>
                    <a:pt x="1949768" y="204544"/>
                    <a:pt x="1925955" y="253122"/>
                    <a:pt x="1902143" y="302652"/>
                  </a:cubicBezTo>
                  <a:cubicBezTo>
                    <a:pt x="1883093" y="340752"/>
                    <a:pt x="1864043" y="379804"/>
                    <a:pt x="1844993" y="417904"/>
                  </a:cubicBezTo>
                  <a:cubicBezTo>
                    <a:pt x="1822133" y="464577"/>
                    <a:pt x="1828800" y="484579"/>
                    <a:pt x="1880235" y="499819"/>
                  </a:cubicBezTo>
                  <a:cubicBezTo>
                    <a:pt x="1944053" y="518869"/>
                    <a:pt x="2008823" y="533157"/>
                    <a:pt x="2072640" y="549349"/>
                  </a:cubicBezTo>
                  <a:cubicBezTo>
                    <a:pt x="2150745" y="569352"/>
                    <a:pt x="2227898" y="588402"/>
                    <a:pt x="2306003" y="612214"/>
                  </a:cubicBezTo>
                  <a:cubicBezTo>
                    <a:pt x="2194560" y="615072"/>
                    <a:pt x="2084070" y="594117"/>
                    <a:pt x="1967865" y="596974"/>
                  </a:cubicBezTo>
                  <a:cubicBezTo>
                    <a:pt x="1994535" y="654124"/>
                    <a:pt x="2032635" y="699844"/>
                    <a:pt x="2049780" y="756042"/>
                  </a:cubicBezTo>
                  <a:cubicBezTo>
                    <a:pt x="2058353" y="782712"/>
                    <a:pt x="2072640" y="809382"/>
                    <a:pt x="2077403" y="837004"/>
                  </a:cubicBezTo>
                  <a:cubicBezTo>
                    <a:pt x="2084070" y="873199"/>
                    <a:pt x="2103120" y="881772"/>
                    <a:pt x="2136458" y="882724"/>
                  </a:cubicBezTo>
                  <a:cubicBezTo>
                    <a:pt x="2270760" y="888439"/>
                    <a:pt x="2404110" y="897012"/>
                    <a:pt x="2538413" y="903679"/>
                  </a:cubicBezTo>
                  <a:cubicBezTo>
                    <a:pt x="2538413" y="922729"/>
                    <a:pt x="2522220" y="922729"/>
                    <a:pt x="2512695" y="927492"/>
                  </a:cubicBezTo>
                  <a:cubicBezTo>
                    <a:pt x="2397443" y="984642"/>
                    <a:pt x="2284095" y="1043697"/>
                    <a:pt x="2166938" y="1095132"/>
                  </a:cubicBezTo>
                  <a:cubicBezTo>
                    <a:pt x="2092643" y="1127517"/>
                    <a:pt x="2084070" y="1193239"/>
                    <a:pt x="2065973" y="1256104"/>
                  </a:cubicBezTo>
                  <a:cubicBezTo>
                    <a:pt x="2060258" y="1277059"/>
                    <a:pt x="2080260" y="1272297"/>
                    <a:pt x="2090738" y="1275154"/>
                  </a:cubicBezTo>
                  <a:cubicBezTo>
                    <a:pt x="2166938" y="1295157"/>
                    <a:pt x="2242185" y="1314207"/>
                    <a:pt x="2317433" y="1340877"/>
                  </a:cubicBezTo>
                  <a:cubicBezTo>
                    <a:pt x="2250758" y="1335162"/>
                    <a:pt x="2183130" y="1333257"/>
                    <a:pt x="2116455" y="1323732"/>
                  </a:cubicBezTo>
                  <a:cubicBezTo>
                    <a:pt x="2047875" y="1314207"/>
                    <a:pt x="2044065" y="1313254"/>
                    <a:pt x="2008823" y="1375167"/>
                  </a:cubicBezTo>
                  <a:cubicBezTo>
                    <a:pt x="1976438" y="1433269"/>
                    <a:pt x="1938338" y="1487562"/>
                    <a:pt x="1885950" y="1530424"/>
                  </a:cubicBezTo>
                  <a:cubicBezTo>
                    <a:pt x="1862138" y="1549474"/>
                    <a:pt x="1865948" y="1571382"/>
                    <a:pt x="1871663" y="1594242"/>
                  </a:cubicBezTo>
                  <a:cubicBezTo>
                    <a:pt x="1886903" y="1655202"/>
                    <a:pt x="1902143" y="1716162"/>
                    <a:pt x="1920240" y="1784742"/>
                  </a:cubicBezTo>
                  <a:cubicBezTo>
                    <a:pt x="1866900" y="1750452"/>
                    <a:pt x="1837373" y="1704732"/>
                    <a:pt x="1801178" y="1664727"/>
                  </a:cubicBezTo>
                  <a:cubicBezTo>
                    <a:pt x="1777365" y="1638057"/>
                    <a:pt x="1760220" y="1633294"/>
                    <a:pt x="1725930" y="1653297"/>
                  </a:cubicBezTo>
                  <a:cubicBezTo>
                    <a:pt x="1608773" y="1720924"/>
                    <a:pt x="1482090" y="1757119"/>
                    <a:pt x="1344930" y="1749499"/>
                  </a:cubicBezTo>
                  <a:cubicBezTo>
                    <a:pt x="1305878" y="1747594"/>
                    <a:pt x="1288733" y="1761882"/>
                    <a:pt x="1277303" y="1798077"/>
                  </a:cubicBezTo>
                  <a:cubicBezTo>
                    <a:pt x="1234440" y="1924759"/>
                    <a:pt x="1192530" y="2051442"/>
                    <a:pt x="1148715" y="2186697"/>
                  </a:cubicBez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1"/>
            <p:cNvSpPr/>
            <p:nvPr/>
          </p:nvSpPr>
          <p:spPr>
            <a:xfrm>
              <a:off x="7501690" y="1381337"/>
              <a:ext cx="251857" cy="236116"/>
            </a:xfrm>
            <a:custGeom>
              <a:rect b="b" l="l" r="r" t="t"/>
              <a:pathLst>
                <a:path extrusionOk="0" h="714375" w="762000">
                  <a:moveTo>
                    <a:pt x="631640" y="226469"/>
                  </a:moveTo>
                  <a:cubicBezTo>
                    <a:pt x="634497" y="230279"/>
                    <a:pt x="636402" y="233137"/>
                    <a:pt x="639260" y="236947"/>
                  </a:cubicBezTo>
                  <a:cubicBezTo>
                    <a:pt x="650690" y="246472"/>
                    <a:pt x="656405" y="259807"/>
                    <a:pt x="659262" y="273142"/>
                  </a:cubicBezTo>
                  <a:cubicBezTo>
                    <a:pt x="664025" y="295049"/>
                    <a:pt x="674502" y="305527"/>
                    <a:pt x="698315" y="302669"/>
                  </a:cubicBezTo>
                  <a:cubicBezTo>
                    <a:pt x="708792" y="300764"/>
                    <a:pt x="722127" y="302669"/>
                    <a:pt x="724985" y="316004"/>
                  </a:cubicBezTo>
                  <a:cubicBezTo>
                    <a:pt x="728795" y="329339"/>
                    <a:pt x="716412" y="335054"/>
                    <a:pt x="707840" y="341722"/>
                  </a:cubicBezTo>
                  <a:cubicBezTo>
                    <a:pt x="670692" y="370297"/>
                    <a:pt x="672597" y="406492"/>
                    <a:pt x="686885" y="445544"/>
                  </a:cubicBezTo>
                  <a:cubicBezTo>
                    <a:pt x="710697" y="464594"/>
                    <a:pt x="746892" y="460784"/>
                    <a:pt x="765942" y="488407"/>
                  </a:cubicBezTo>
                  <a:cubicBezTo>
                    <a:pt x="745940" y="519839"/>
                    <a:pt x="711650" y="499837"/>
                    <a:pt x="685932" y="510314"/>
                  </a:cubicBezTo>
                  <a:cubicBezTo>
                    <a:pt x="656405" y="512219"/>
                    <a:pt x="631640" y="522697"/>
                    <a:pt x="619257" y="552224"/>
                  </a:cubicBezTo>
                  <a:cubicBezTo>
                    <a:pt x="609732" y="584609"/>
                    <a:pt x="590682" y="608422"/>
                    <a:pt x="557345" y="617947"/>
                  </a:cubicBezTo>
                  <a:cubicBezTo>
                    <a:pt x="540200" y="633187"/>
                    <a:pt x="498290" y="627472"/>
                    <a:pt x="516387" y="670334"/>
                  </a:cubicBezTo>
                  <a:cubicBezTo>
                    <a:pt x="519245" y="676049"/>
                    <a:pt x="522102" y="682717"/>
                    <a:pt x="524960" y="688432"/>
                  </a:cubicBezTo>
                  <a:cubicBezTo>
                    <a:pt x="525912" y="725579"/>
                    <a:pt x="521150" y="726532"/>
                    <a:pt x="478287" y="702719"/>
                  </a:cubicBezTo>
                  <a:cubicBezTo>
                    <a:pt x="448760" y="677954"/>
                    <a:pt x="417327" y="677002"/>
                    <a:pt x="381132" y="684622"/>
                  </a:cubicBezTo>
                  <a:cubicBezTo>
                    <a:pt x="330650" y="695099"/>
                    <a:pt x="282072" y="677002"/>
                    <a:pt x="234447" y="660809"/>
                  </a:cubicBezTo>
                  <a:cubicBezTo>
                    <a:pt x="210635" y="653189"/>
                    <a:pt x="188727" y="639854"/>
                    <a:pt x="165867" y="628424"/>
                  </a:cubicBezTo>
                  <a:cubicBezTo>
                    <a:pt x="162057" y="625567"/>
                    <a:pt x="158247" y="621757"/>
                    <a:pt x="156342" y="617947"/>
                  </a:cubicBezTo>
                  <a:cubicBezTo>
                    <a:pt x="155390" y="613184"/>
                    <a:pt x="154437" y="604612"/>
                    <a:pt x="153485" y="604612"/>
                  </a:cubicBezTo>
                  <a:cubicBezTo>
                    <a:pt x="107765" y="602707"/>
                    <a:pt x="111575" y="554129"/>
                    <a:pt x="86810" y="533174"/>
                  </a:cubicBezTo>
                  <a:cubicBezTo>
                    <a:pt x="70617" y="526507"/>
                    <a:pt x="63950" y="511267"/>
                    <a:pt x="57282" y="496979"/>
                  </a:cubicBezTo>
                  <a:cubicBezTo>
                    <a:pt x="29660" y="452212"/>
                    <a:pt x="41090" y="393157"/>
                    <a:pt x="2990" y="352199"/>
                  </a:cubicBezTo>
                  <a:cubicBezTo>
                    <a:pt x="-4630" y="343627"/>
                    <a:pt x="3942" y="334102"/>
                    <a:pt x="10610" y="327434"/>
                  </a:cubicBezTo>
                  <a:cubicBezTo>
                    <a:pt x="52520" y="287429"/>
                    <a:pt x="56330" y="227422"/>
                    <a:pt x="89667" y="182654"/>
                  </a:cubicBezTo>
                  <a:cubicBezTo>
                    <a:pt x="100145" y="168367"/>
                    <a:pt x="88715" y="152174"/>
                    <a:pt x="85857" y="136934"/>
                  </a:cubicBezTo>
                  <a:cubicBezTo>
                    <a:pt x="79190" y="103597"/>
                    <a:pt x="87762" y="95024"/>
                    <a:pt x="120147" y="103597"/>
                  </a:cubicBezTo>
                  <a:cubicBezTo>
                    <a:pt x="176345" y="117884"/>
                    <a:pt x="198252" y="110264"/>
                    <a:pt x="235400" y="58829"/>
                  </a:cubicBezTo>
                  <a:cubicBezTo>
                    <a:pt x="246830" y="43589"/>
                    <a:pt x="254450" y="26444"/>
                    <a:pt x="271595" y="52162"/>
                  </a:cubicBezTo>
                  <a:cubicBezTo>
                    <a:pt x="283025" y="68354"/>
                    <a:pt x="299217" y="63592"/>
                    <a:pt x="314457" y="56924"/>
                  </a:cubicBezTo>
                  <a:cubicBezTo>
                    <a:pt x="325887" y="52162"/>
                    <a:pt x="335412" y="42637"/>
                    <a:pt x="344937" y="35017"/>
                  </a:cubicBezTo>
                  <a:cubicBezTo>
                    <a:pt x="402087" y="-13561"/>
                    <a:pt x="402087" y="-13561"/>
                    <a:pt x="438282" y="47399"/>
                  </a:cubicBezTo>
                  <a:cubicBezTo>
                    <a:pt x="459237" y="82642"/>
                    <a:pt x="503052" y="100739"/>
                    <a:pt x="549725" y="92167"/>
                  </a:cubicBezTo>
                  <a:cubicBezTo>
                    <a:pt x="580205" y="86452"/>
                    <a:pt x="602112" y="83594"/>
                    <a:pt x="586872" y="126457"/>
                  </a:cubicBezTo>
                  <a:cubicBezTo>
                    <a:pt x="575442" y="157889"/>
                    <a:pt x="613542" y="155984"/>
                    <a:pt x="624972" y="173129"/>
                  </a:cubicBezTo>
                  <a:cubicBezTo>
                    <a:pt x="632592" y="189322"/>
                    <a:pt x="624020" y="209324"/>
                    <a:pt x="631640" y="226469"/>
                  </a:cubicBezTo>
                  <a:close/>
                </a:path>
              </a:pathLst>
            </a:custGeom>
            <a:solidFill>
              <a:srgbClr val="2321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1"/>
            <p:cNvSpPr/>
            <p:nvPr/>
          </p:nvSpPr>
          <p:spPr>
            <a:xfrm>
              <a:off x="7535252" y="1502913"/>
              <a:ext cx="245561" cy="173152"/>
            </a:xfrm>
            <a:custGeom>
              <a:rect b="b" l="l" r="r" t="t"/>
              <a:pathLst>
                <a:path extrusionOk="0" h="523875" w="742950">
                  <a:moveTo>
                    <a:pt x="129093" y="284407"/>
                  </a:moveTo>
                  <a:cubicBezTo>
                    <a:pt x="209103" y="290122"/>
                    <a:pt x="289113" y="294884"/>
                    <a:pt x="370075" y="287264"/>
                  </a:cubicBezTo>
                  <a:cubicBezTo>
                    <a:pt x="389125" y="285359"/>
                    <a:pt x="397698" y="274882"/>
                    <a:pt x="403413" y="259642"/>
                  </a:cubicBezTo>
                  <a:cubicBezTo>
                    <a:pt x="411985" y="234877"/>
                    <a:pt x="424368" y="219637"/>
                    <a:pt x="454848" y="230114"/>
                  </a:cubicBezTo>
                  <a:cubicBezTo>
                    <a:pt x="470088" y="235829"/>
                    <a:pt x="481518" y="228209"/>
                    <a:pt x="485328" y="209159"/>
                  </a:cubicBezTo>
                  <a:cubicBezTo>
                    <a:pt x="495805" y="148199"/>
                    <a:pt x="504378" y="140579"/>
                    <a:pt x="562480" y="140579"/>
                  </a:cubicBezTo>
                  <a:cubicBezTo>
                    <a:pt x="573910" y="140579"/>
                    <a:pt x="586293" y="140579"/>
                    <a:pt x="595818" y="125339"/>
                  </a:cubicBezTo>
                  <a:cubicBezTo>
                    <a:pt x="540573" y="115814"/>
                    <a:pt x="539620" y="76762"/>
                    <a:pt x="545335" y="33899"/>
                  </a:cubicBezTo>
                  <a:cubicBezTo>
                    <a:pt x="554860" y="71047"/>
                    <a:pt x="573910" y="71999"/>
                    <a:pt x="603438" y="52949"/>
                  </a:cubicBezTo>
                  <a:cubicBezTo>
                    <a:pt x="628203" y="36757"/>
                    <a:pt x="655825" y="23422"/>
                    <a:pt x="682495" y="9134"/>
                  </a:cubicBezTo>
                  <a:cubicBezTo>
                    <a:pt x="711070" y="-7058"/>
                    <a:pt x="732025" y="-3248"/>
                    <a:pt x="739645" y="32947"/>
                  </a:cubicBezTo>
                  <a:cubicBezTo>
                    <a:pt x="753933" y="98669"/>
                    <a:pt x="743455" y="162487"/>
                    <a:pt x="718690" y="223447"/>
                  </a:cubicBezTo>
                  <a:cubicBezTo>
                    <a:pt x="632965" y="440617"/>
                    <a:pt x="419605" y="551107"/>
                    <a:pt x="199578" y="527294"/>
                  </a:cubicBezTo>
                  <a:cubicBezTo>
                    <a:pt x="131950" y="519674"/>
                    <a:pt x="63370" y="501577"/>
                    <a:pt x="13840" y="445379"/>
                  </a:cubicBezTo>
                  <a:cubicBezTo>
                    <a:pt x="-6162" y="423472"/>
                    <a:pt x="-5210" y="410137"/>
                    <a:pt x="21460" y="395849"/>
                  </a:cubicBezTo>
                  <a:cubicBezTo>
                    <a:pt x="60513" y="374894"/>
                    <a:pt x="93850" y="345367"/>
                    <a:pt x="135760" y="328222"/>
                  </a:cubicBezTo>
                  <a:cubicBezTo>
                    <a:pt x="181480" y="308219"/>
                    <a:pt x="117663" y="301552"/>
                    <a:pt x="129093" y="284407"/>
                  </a:cubicBezTo>
                  <a:close/>
                </a:path>
              </a:pathLst>
            </a:custGeom>
            <a:solidFill>
              <a:srgbClr val="DFDF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1"/>
            <p:cNvSpPr/>
            <p:nvPr/>
          </p:nvSpPr>
          <p:spPr>
            <a:xfrm>
              <a:off x="7444756" y="1336209"/>
              <a:ext cx="317970" cy="258154"/>
            </a:xfrm>
            <a:custGeom>
              <a:rect b="b" l="l" r="r" t="t"/>
              <a:pathLst>
                <a:path extrusionOk="0" h="781050" w="962025">
                  <a:moveTo>
                    <a:pt x="944865" y="208701"/>
                  </a:moveTo>
                  <a:cubicBezTo>
                    <a:pt x="888668" y="132501"/>
                    <a:pt x="815325" y="77256"/>
                    <a:pt x="728647" y="42966"/>
                  </a:cubicBezTo>
                  <a:cubicBezTo>
                    <a:pt x="621015" y="1056"/>
                    <a:pt x="509572" y="-17994"/>
                    <a:pt x="396225" y="22011"/>
                  </a:cubicBezTo>
                  <a:cubicBezTo>
                    <a:pt x="392415" y="22011"/>
                    <a:pt x="388605" y="22964"/>
                    <a:pt x="384795" y="25821"/>
                  </a:cubicBezTo>
                  <a:cubicBezTo>
                    <a:pt x="380032" y="25821"/>
                    <a:pt x="376222" y="25821"/>
                    <a:pt x="371460" y="26774"/>
                  </a:cubicBezTo>
                  <a:cubicBezTo>
                    <a:pt x="80947" y="112499"/>
                    <a:pt x="-74310" y="425871"/>
                    <a:pt x="35227" y="714479"/>
                  </a:cubicBezTo>
                  <a:cubicBezTo>
                    <a:pt x="62850" y="786869"/>
                    <a:pt x="98092" y="799251"/>
                    <a:pt x="165720" y="759246"/>
                  </a:cubicBezTo>
                  <a:cubicBezTo>
                    <a:pt x="208582" y="733529"/>
                    <a:pt x="262875" y="721146"/>
                    <a:pt x="286687" y="669711"/>
                  </a:cubicBezTo>
                  <a:cubicBezTo>
                    <a:pt x="284782" y="660186"/>
                    <a:pt x="278115" y="655424"/>
                    <a:pt x="270495" y="651614"/>
                  </a:cubicBezTo>
                  <a:cubicBezTo>
                    <a:pt x="270495" y="651614"/>
                    <a:pt x="270495" y="651614"/>
                    <a:pt x="270495" y="651614"/>
                  </a:cubicBezTo>
                  <a:cubicBezTo>
                    <a:pt x="270495" y="651614"/>
                    <a:pt x="270495" y="651614"/>
                    <a:pt x="270495" y="651614"/>
                  </a:cubicBezTo>
                  <a:cubicBezTo>
                    <a:pt x="265732" y="641136"/>
                    <a:pt x="255255" y="643041"/>
                    <a:pt x="246682" y="640184"/>
                  </a:cubicBezTo>
                  <a:cubicBezTo>
                    <a:pt x="246682" y="640184"/>
                    <a:pt x="246682" y="640184"/>
                    <a:pt x="246682" y="640184"/>
                  </a:cubicBezTo>
                  <a:cubicBezTo>
                    <a:pt x="246682" y="640184"/>
                    <a:pt x="246682" y="640184"/>
                    <a:pt x="246682" y="640184"/>
                  </a:cubicBezTo>
                  <a:cubicBezTo>
                    <a:pt x="230490" y="623039"/>
                    <a:pt x="235252" y="608751"/>
                    <a:pt x="248587" y="590654"/>
                  </a:cubicBezTo>
                  <a:cubicBezTo>
                    <a:pt x="264780" y="570651"/>
                    <a:pt x="248587" y="527789"/>
                    <a:pt x="223822" y="521121"/>
                  </a:cubicBezTo>
                  <a:cubicBezTo>
                    <a:pt x="208582" y="517311"/>
                    <a:pt x="197152" y="513501"/>
                    <a:pt x="202867" y="497309"/>
                  </a:cubicBezTo>
                  <a:cubicBezTo>
                    <a:pt x="211440" y="474449"/>
                    <a:pt x="223822" y="503024"/>
                    <a:pt x="234300" y="497309"/>
                  </a:cubicBezTo>
                  <a:cubicBezTo>
                    <a:pt x="241920" y="471591"/>
                    <a:pt x="232395" y="436349"/>
                    <a:pt x="258112" y="422061"/>
                  </a:cubicBezTo>
                  <a:cubicBezTo>
                    <a:pt x="306690" y="394439"/>
                    <a:pt x="311452" y="355386"/>
                    <a:pt x="302880" y="307761"/>
                  </a:cubicBezTo>
                  <a:cubicBezTo>
                    <a:pt x="300022" y="290616"/>
                    <a:pt x="309547" y="283949"/>
                    <a:pt x="320977" y="292521"/>
                  </a:cubicBezTo>
                  <a:cubicBezTo>
                    <a:pt x="354315" y="318239"/>
                    <a:pt x="379080" y="299189"/>
                    <a:pt x="401940" y="279186"/>
                  </a:cubicBezTo>
                  <a:cubicBezTo>
                    <a:pt x="420037" y="263946"/>
                    <a:pt x="439087" y="261089"/>
                    <a:pt x="460995" y="259184"/>
                  </a:cubicBezTo>
                  <a:cubicBezTo>
                    <a:pt x="498142" y="256326"/>
                    <a:pt x="536243" y="254421"/>
                    <a:pt x="558150" y="214416"/>
                  </a:cubicBezTo>
                  <a:cubicBezTo>
                    <a:pt x="568627" y="194414"/>
                    <a:pt x="581010" y="200129"/>
                    <a:pt x="587677" y="218226"/>
                  </a:cubicBezTo>
                  <a:cubicBezTo>
                    <a:pt x="610537" y="277281"/>
                    <a:pt x="650543" y="303951"/>
                    <a:pt x="719122" y="286806"/>
                  </a:cubicBezTo>
                  <a:cubicBezTo>
                    <a:pt x="701977" y="329669"/>
                    <a:pt x="732457" y="340146"/>
                    <a:pt x="756270" y="355386"/>
                  </a:cubicBezTo>
                  <a:cubicBezTo>
                    <a:pt x="761032" y="362054"/>
                    <a:pt x="766747" y="368721"/>
                    <a:pt x="771510" y="374436"/>
                  </a:cubicBezTo>
                  <a:cubicBezTo>
                    <a:pt x="771510" y="374436"/>
                    <a:pt x="771510" y="374436"/>
                    <a:pt x="771510" y="374436"/>
                  </a:cubicBezTo>
                  <a:cubicBezTo>
                    <a:pt x="774368" y="383009"/>
                    <a:pt x="778177" y="391581"/>
                    <a:pt x="781035" y="399201"/>
                  </a:cubicBezTo>
                  <a:cubicBezTo>
                    <a:pt x="830565" y="370626"/>
                    <a:pt x="881047" y="344909"/>
                    <a:pt x="929625" y="313476"/>
                  </a:cubicBezTo>
                  <a:cubicBezTo>
                    <a:pt x="973440" y="287759"/>
                    <a:pt x="976297" y="252516"/>
                    <a:pt x="944865" y="208701"/>
                  </a:cubicBezTo>
                  <a:close/>
                  <a:moveTo>
                    <a:pt x="410512" y="26774"/>
                  </a:moveTo>
                  <a:cubicBezTo>
                    <a:pt x="410512" y="26774"/>
                    <a:pt x="410512" y="26774"/>
                    <a:pt x="410512" y="26774"/>
                  </a:cubicBezTo>
                  <a:cubicBezTo>
                    <a:pt x="410512" y="26774"/>
                    <a:pt x="410512" y="26774"/>
                    <a:pt x="410512" y="26774"/>
                  </a:cubicBezTo>
                  <a:cubicBezTo>
                    <a:pt x="410512" y="26774"/>
                    <a:pt x="410512" y="26774"/>
                    <a:pt x="410512" y="26774"/>
                  </a:cubicBezTo>
                  <a:close/>
                </a:path>
              </a:pathLst>
            </a:custGeom>
            <a:solidFill>
              <a:srgbClr val="7E83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" name="Google Shape;142;p1"/>
          <p:cNvGrpSpPr/>
          <p:nvPr/>
        </p:nvGrpSpPr>
        <p:grpSpPr>
          <a:xfrm>
            <a:off x="9327878" y="3188491"/>
            <a:ext cx="667422" cy="680015"/>
            <a:chOff x="8487521" y="2183016"/>
            <a:chExt cx="667422" cy="680015"/>
          </a:xfrm>
        </p:grpSpPr>
        <p:sp>
          <p:nvSpPr>
            <p:cNvPr id="143" name="Google Shape;143;p1"/>
            <p:cNvSpPr/>
            <p:nvPr/>
          </p:nvSpPr>
          <p:spPr>
            <a:xfrm>
              <a:off x="8487521" y="2183016"/>
              <a:ext cx="667422" cy="680015"/>
            </a:xfrm>
            <a:custGeom>
              <a:rect b="b" l="l" r="r" t="t"/>
              <a:pathLst>
                <a:path extrusionOk="0" h="2057400" w="2019300">
                  <a:moveTo>
                    <a:pt x="1350400" y="296521"/>
                  </a:moveTo>
                  <a:cubicBezTo>
                    <a:pt x="1430410" y="271755"/>
                    <a:pt x="1509467" y="246038"/>
                    <a:pt x="1590430" y="222226"/>
                  </a:cubicBezTo>
                  <a:cubicBezTo>
                    <a:pt x="1600907" y="219368"/>
                    <a:pt x="1617100" y="209843"/>
                    <a:pt x="1624719" y="225083"/>
                  </a:cubicBezTo>
                  <a:cubicBezTo>
                    <a:pt x="1632340" y="240323"/>
                    <a:pt x="1616147" y="246990"/>
                    <a:pt x="1606622" y="253658"/>
                  </a:cubicBezTo>
                  <a:cubicBezTo>
                    <a:pt x="1551377" y="290805"/>
                    <a:pt x="1496132" y="327953"/>
                    <a:pt x="1440887" y="365101"/>
                  </a:cubicBezTo>
                  <a:cubicBezTo>
                    <a:pt x="1426600" y="374626"/>
                    <a:pt x="1405644" y="383198"/>
                    <a:pt x="1413265" y="404153"/>
                  </a:cubicBezTo>
                  <a:cubicBezTo>
                    <a:pt x="1419932" y="422251"/>
                    <a:pt x="1440887" y="413678"/>
                    <a:pt x="1456127" y="413678"/>
                  </a:cubicBezTo>
                  <a:cubicBezTo>
                    <a:pt x="1515182" y="413678"/>
                    <a:pt x="1571380" y="395580"/>
                    <a:pt x="1629482" y="387008"/>
                  </a:cubicBezTo>
                  <a:cubicBezTo>
                    <a:pt x="1656152" y="383198"/>
                    <a:pt x="1692347" y="372721"/>
                    <a:pt x="1706635" y="391771"/>
                  </a:cubicBezTo>
                  <a:cubicBezTo>
                    <a:pt x="1723780" y="413678"/>
                    <a:pt x="1695205" y="440348"/>
                    <a:pt x="1679965" y="462255"/>
                  </a:cubicBezTo>
                  <a:cubicBezTo>
                    <a:pt x="1649485" y="506071"/>
                    <a:pt x="1613290" y="547028"/>
                    <a:pt x="1583762" y="591796"/>
                  </a:cubicBezTo>
                  <a:cubicBezTo>
                    <a:pt x="1543757" y="653708"/>
                    <a:pt x="1554235" y="679426"/>
                    <a:pt x="1625672" y="691808"/>
                  </a:cubicBezTo>
                  <a:cubicBezTo>
                    <a:pt x="1716160" y="707048"/>
                    <a:pt x="1806647" y="715621"/>
                    <a:pt x="1898087" y="728003"/>
                  </a:cubicBezTo>
                  <a:cubicBezTo>
                    <a:pt x="1909517" y="729908"/>
                    <a:pt x="1927615" y="722288"/>
                    <a:pt x="1929519" y="739433"/>
                  </a:cubicBezTo>
                  <a:cubicBezTo>
                    <a:pt x="1931425" y="753721"/>
                    <a:pt x="1914280" y="758483"/>
                    <a:pt x="1902850" y="762293"/>
                  </a:cubicBezTo>
                  <a:cubicBezTo>
                    <a:pt x="1846652" y="783248"/>
                    <a:pt x="1792360" y="808965"/>
                    <a:pt x="1734257" y="823253"/>
                  </a:cubicBezTo>
                  <a:cubicBezTo>
                    <a:pt x="1709492" y="828968"/>
                    <a:pt x="1685680" y="838493"/>
                    <a:pt x="1663772" y="849923"/>
                  </a:cubicBezTo>
                  <a:cubicBezTo>
                    <a:pt x="1644722" y="859448"/>
                    <a:pt x="1640912" y="874688"/>
                    <a:pt x="1667582" y="879451"/>
                  </a:cubicBezTo>
                  <a:cubicBezTo>
                    <a:pt x="1711397" y="888023"/>
                    <a:pt x="1686632" y="905168"/>
                    <a:pt x="1671392" y="918503"/>
                  </a:cubicBezTo>
                  <a:cubicBezTo>
                    <a:pt x="1615194" y="968986"/>
                    <a:pt x="1615194" y="968033"/>
                    <a:pt x="1683775" y="995655"/>
                  </a:cubicBezTo>
                  <a:cubicBezTo>
                    <a:pt x="1794265" y="1039471"/>
                    <a:pt x="1904755" y="1083286"/>
                    <a:pt x="2014292" y="1127101"/>
                  </a:cubicBezTo>
                  <a:cubicBezTo>
                    <a:pt x="2016197" y="1128053"/>
                    <a:pt x="2018102" y="1130911"/>
                    <a:pt x="2021912" y="1136626"/>
                  </a:cubicBezTo>
                  <a:cubicBezTo>
                    <a:pt x="1899040" y="1137578"/>
                    <a:pt x="1778072" y="1152818"/>
                    <a:pt x="1657105" y="1147103"/>
                  </a:cubicBezTo>
                  <a:cubicBezTo>
                    <a:pt x="1630435" y="1146151"/>
                    <a:pt x="1599002" y="1143293"/>
                    <a:pt x="1585667" y="1172821"/>
                  </a:cubicBezTo>
                  <a:cubicBezTo>
                    <a:pt x="1573285" y="1201396"/>
                    <a:pt x="1595192" y="1224255"/>
                    <a:pt x="1610432" y="1245211"/>
                  </a:cubicBezTo>
                  <a:cubicBezTo>
                    <a:pt x="1623767" y="1262355"/>
                    <a:pt x="1640912" y="1277596"/>
                    <a:pt x="1659010" y="1289978"/>
                  </a:cubicBezTo>
                  <a:cubicBezTo>
                    <a:pt x="1693300" y="1311886"/>
                    <a:pt x="1686632" y="1322363"/>
                    <a:pt x="1653294" y="1337603"/>
                  </a:cubicBezTo>
                  <a:cubicBezTo>
                    <a:pt x="1623767" y="1350938"/>
                    <a:pt x="1594240" y="1346176"/>
                    <a:pt x="1564712" y="1345223"/>
                  </a:cubicBezTo>
                  <a:cubicBezTo>
                    <a:pt x="1520897" y="1344271"/>
                    <a:pt x="1493275" y="1362368"/>
                    <a:pt x="1464700" y="1395705"/>
                  </a:cubicBezTo>
                  <a:cubicBezTo>
                    <a:pt x="1409455" y="1460476"/>
                    <a:pt x="1358019" y="1525246"/>
                    <a:pt x="1339922" y="1610018"/>
                  </a:cubicBezTo>
                  <a:cubicBezTo>
                    <a:pt x="1328492" y="1662405"/>
                    <a:pt x="1337065" y="1713840"/>
                    <a:pt x="1334207" y="1766228"/>
                  </a:cubicBezTo>
                  <a:cubicBezTo>
                    <a:pt x="1333255" y="1780515"/>
                    <a:pt x="1343732" y="1803376"/>
                    <a:pt x="1323730" y="1807186"/>
                  </a:cubicBezTo>
                  <a:cubicBezTo>
                    <a:pt x="1307537" y="1810996"/>
                    <a:pt x="1298965" y="1790040"/>
                    <a:pt x="1291344" y="1776705"/>
                  </a:cubicBezTo>
                  <a:cubicBezTo>
                    <a:pt x="1279915" y="1755751"/>
                    <a:pt x="1269437" y="1734796"/>
                    <a:pt x="1259912" y="1712888"/>
                  </a:cubicBezTo>
                  <a:cubicBezTo>
                    <a:pt x="1234194" y="1656690"/>
                    <a:pt x="1199905" y="1636688"/>
                    <a:pt x="1139897" y="1650023"/>
                  </a:cubicBezTo>
                  <a:cubicBezTo>
                    <a:pt x="1077032" y="1664311"/>
                    <a:pt x="1014167" y="1679551"/>
                    <a:pt x="953207" y="1700505"/>
                  </a:cubicBezTo>
                  <a:cubicBezTo>
                    <a:pt x="915107" y="1713840"/>
                    <a:pt x="900820" y="1752893"/>
                    <a:pt x="884627" y="1788136"/>
                  </a:cubicBezTo>
                  <a:cubicBezTo>
                    <a:pt x="845574" y="1869098"/>
                    <a:pt x="806522" y="1951013"/>
                    <a:pt x="766517" y="2031976"/>
                  </a:cubicBezTo>
                  <a:cubicBezTo>
                    <a:pt x="760802" y="2044358"/>
                    <a:pt x="752230" y="2054835"/>
                    <a:pt x="735085" y="2063408"/>
                  </a:cubicBezTo>
                  <a:cubicBezTo>
                    <a:pt x="738895" y="2018640"/>
                    <a:pt x="740799" y="1974826"/>
                    <a:pt x="747467" y="1930058"/>
                  </a:cubicBezTo>
                  <a:cubicBezTo>
                    <a:pt x="755087" y="1875765"/>
                    <a:pt x="765565" y="1821473"/>
                    <a:pt x="762707" y="1765276"/>
                  </a:cubicBezTo>
                  <a:cubicBezTo>
                    <a:pt x="759849" y="1701458"/>
                    <a:pt x="745562" y="1689076"/>
                    <a:pt x="683649" y="1688123"/>
                  </a:cubicBezTo>
                  <a:cubicBezTo>
                    <a:pt x="625547" y="1687171"/>
                    <a:pt x="572207" y="1708126"/>
                    <a:pt x="517915" y="1725271"/>
                  </a:cubicBezTo>
                  <a:cubicBezTo>
                    <a:pt x="473147" y="1739558"/>
                    <a:pt x="425522" y="1744321"/>
                    <a:pt x="380755" y="1762418"/>
                  </a:cubicBezTo>
                  <a:cubicBezTo>
                    <a:pt x="342655" y="1777658"/>
                    <a:pt x="325510" y="1760513"/>
                    <a:pt x="323605" y="1719555"/>
                  </a:cubicBezTo>
                  <a:cubicBezTo>
                    <a:pt x="321699" y="1675740"/>
                    <a:pt x="331224" y="1632878"/>
                    <a:pt x="349322" y="1595730"/>
                  </a:cubicBezTo>
                  <a:cubicBezTo>
                    <a:pt x="384565" y="1523340"/>
                    <a:pt x="347417" y="1468096"/>
                    <a:pt x="255024" y="1460476"/>
                  </a:cubicBezTo>
                  <a:cubicBezTo>
                    <a:pt x="237880" y="1458571"/>
                    <a:pt x="219782" y="1460476"/>
                    <a:pt x="202637" y="1460476"/>
                  </a:cubicBezTo>
                  <a:cubicBezTo>
                    <a:pt x="145487" y="1458571"/>
                    <a:pt x="115007" y="1413803"/>
                    <a:pt x="155012" y="1377608"/>
                  </a:cubicBezTo>
                  <a:cubicBezTo>
                    <a:pt x="236927" y="1302361"/>
                    <a:pt x="196922" y="1225208"/>
                    <a:pt x="174062" y="1147103"/>
                  </a:cubicBezTo>
                  <a:cubicBezTo>
                    <a:pt x="160727" y="1101383"/>
                    <a:pt x="152155" y="1054711"/>
                    <a:pt x="143582" y="1008990"/>
                  </a:cubicBezTo>
                  <a:cubicBezTo>
                    <a:pt x="139772" y="986130"/>
                    <a:pt x="140724" y="962318"/>
                    <a:pt x="150249" y="938505"/>
                  </a:cubicBezTo>
                  <a:cubicBezTo>
                    <a:pt x="171205" y="884213"/>
                    <a:pt x="156917" y="854686"/>
                    <a:pt x="102624" y="835636"/>
                  </a:cubicBezTo>
                  <a:cubicBezTo>
                    <a:pt x="79764" y="828015"/>
                    <a:pt x="57857" y="820396"/>
                    <a:pt x="33092" y="821348"/>
                  </a:cubicBezTo>
                  <a:cubicBezTo>
                    <a:pt x="21662" y="822301"/>
                    <a:pt x="5470" y="827063"/>
                    <a:pt x="707" y="809918"/>
                  </a:cubicBezTo>
                  <a:cubicBezTo>
                    <a:pt x="-3103" y="795630"/>
                    <a:pt x="9280" y="786105"/>
                    <a:pt x="18805" y="778486"/>
                  </a:cubicBezTo>
                  <a:cubicBezTo>
                    <a:pt x="47380" y="755626"/>
                    <a:pt x="75002" y="732765"/>
                    <a:pt x="105482" y="711811"/>
                  </a:cubicBezTo>
                  <a:cubicBezTo>
                    <a:pt x="231212" y="626086"/>
                    <a:pt x="230260" y="626086"/>
                    <a:pt x="175967" y="487973"/>
                  </a:cubicBezTo>
                  <a:cubicBezTo>
                    <a:pt x="159774" y="446063"/>
                    <a:pt x="135010" y="406058"/>
                    <a:pt x="132152" y="358433"/>
                  </a:cubicBezTo>
                  <a:cubicBezTo>
                    <a:pt x="113102" y="295568"/>
                    <a:pt x="84527" y="235561"/>
                    <a:pt x="63572" y="173648"/>
                  </a:cubicBezTo>
                  <a:cubicBezTo>
                    <a:pt x="58810" y="158408"/>
                    <a:pt x="40712" y="138405"/>
                    <a:pt x="58810" y="127928"/>
                  </a:cubicBezTo>
                  <a:cubicBezTo>
                    <a:pt x="75002" y="118403"/>
                    <a:pt x="88337" y="142215"/>
                    <a:pt x="97862" y="154598"/>
                  </a:cubicBezTo>
                  <a:cubicBezTo>
                    <a:pt x="124532" y="189840"/>
                    <a:pt x="155012" y="221273"/>
                    <a:pt x="186445" y="251753"/>
                  </a:cubicBezTo>
                  <a:cubicBezTo>
                    <a:pt x="193112" y="258420"/>
                    <a:pt x="199780" y="266040"/>
                    <a:pt x="209305" y="266993"/>
                  </a:cubicBezTo>
                  <a:cubicBezTo>
                    <a:pt x="240737" y="291758"/>
                    <a:pt x="265502" y="322238"/>
                    <a:pt x="290267" y="352718"/>
                  </a:cubicBezTo>
                  <a:cubicBezTo>
                    <a:pt x="311222" y="379388"/>
                    <a:pt x="328367" y="387961"/>
                    <a:pt x="344560" y="347955"/>
                  </a:cubicBezTo>
                  <a:cubicBezTo>
                    <a:pt x="353132" y="326048"/>
                    <a:pt x="367420" y="306998"/>
                    <a:pt x="379802" y="286996"/>
                  </a:cubicBezTo>
                  <a:cubicBezTo>
                    <a:pt x="424570" y="232703"/>
                    <a:pt x="450287" y="168886"/>
                    <a:pt x="485530" y="108878"/>
                  </a:cubicBezTo>
                  <a:cubicBezTo>
                    <a:pt x="502674" y="80303"/>
                    <a:pt x="520772" y="52680"/>
                    <a:pt x="534107" y="22201"/>
                  </a:cubicBezTo>
                  <a:cubicBezTo>
                    <a:pt x="549347" y="-11137"/>
                    <a:pt x="565540" y="-2564"/>
                    <a:pt x="581732" y="19343"/>
                  </a:cubicBezTo>
                  <a:cubicBezTo>
                    <a:pt x="607449" y="53633"/>
                    <a:pt x="626499" y="91733"/>
                    <a:pt x="648407" y="128880"/>
                  </a:cubicBezTo>
                  <a:cubicBezTo>
                    <a:pt x="659837" y="147930"/>
                    <a:pt x="670315" y="167933"/>
                    <a:pt x="688412" y="181268"/>
                  </a:cubicBezTo>
                  <a:cubicBezTo>
                    <a:pt x="768422" y="220320"/>
                    <a:pt x="804617" y="189840"/>
                    <a:pt x="826524" y="136501"/>
                  </a:cubicBezTo>
                  <a:cubicBezTo>
                    <a:pt x="841765" y="98401"/>
                    <a:pt x="878912" y="101258"/>
                    <a:pt x="907487" y="94590"/>
                  </a:cubicBezTo>
                  <a:cubicBezTo>
                    <a:pt x="935110" y="87923"/>
                    <a:pt x="950349" y="117451"/>
                    <a:pt x="953207" y="139358"/>
                  </a:cubicBezTo>
                  <a:cubicBezTo>
                    <a:pt x="958922" y="186030"/>
                    <a:pt x="986544" y="174601"/>
                    <a:pt x="1010357" y="163170"/>
                  </a:cubicBezTo>
                  <a:cubicBezTo>
                    <a:pt x="1036074" y="151740"/>
                    <a:pt x="1056077" y="129833"/>
                    <a:pt x="1076080" y="109830"/>
                  </a:cubicBezTo>
                  <a:cubicBezTo>
                    <a:pt x="1101797" y="84113"/>
                    <a:pt x="1124657" y="55538"/>
                    <a:pt x="1155137" y="34583"/>
                  </a:cubicBezTo>
                  <a:cubicBezTo>
                    <a:pt x="1175140" y="20295"/>
                    <a:pt x="1188475" y="23153"/>
                    <a:pt x="1199905" y="46013"/>
                  </a:cubicBezTo>
                  <a:cubicBezTo>
                    <a:pt x="1215144" y="77445"/>
                    <a:pt x="1227527" y="109830"/>
                    <a:pt x="1231337" y="145073"/>
                  </a:cubicBezTo>
                  <a:cubicBezTo>
                    <a:pt x="1236100" y="184126"/>
                    <a:pt x="1240862" y="223178"/>
                    <a:pt x="1258007" y="260326"/>
                  </a:cubicBezTo>
                  <a:cubicBezTo>
                    <a:pt x="1283725" y="315571"/>
                    <a:pt x="1291344" y="318428"/>
                    <a:pt x="1350400" y="296521"/>
                  </a:cubicBez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1"/>
            <p:cNvSpPr/>
            <p:nvPr/>
          </p:nvSpPr>
          <p:spPr>
            <a:xfrm>
              <a:off x="8709647" y="2486212"/>
              <a:ext cx="258154" cy="182597"/>
            </a:xfrm>
            <a:custGeom>
              <a:rect b="b" l="l" r="r" t="t"/>
              <a:pathLst>
                <a:path extrusionOk="0" h="552450" w="781050">
                  <a:moveTo>
                    <a:pt x="136380" y="302168"/>
                  </a:moveTo>
                  <a:cubicBezTo>
                    <a:pt x="221152" y="308835"/>
                    <a:pt x="305925" y="313598"/>
                    <a:pt x="390697" y="305025"/>
                  </a:cubicBezTo>
                  <a:cubicBezTo>
                    <a:pt x="410700" y="303120"/>
                    <a:pt x="420225" y="291690"/>
                    <a:pt x="425940" y="275498"/>
                  </a:cubicBezTo>
                  <a:cubicBezTo>
                    <a:pt x="435465" y="249780"/>
                    <a:pt x="448800" y="233588"/>
                    <a:pt x="480232" y="244065"/>
                  </a:cubicBezTo>
                  <a:cubicBezTo>
                    <a:pt x="496425" y="249780"/>
                    <a:pt x="508807" y="242160"/>
                    <a:pt x="512618" y="222158"/>
                  </a:cubicBezTo>
                  <a:cubicBezTo>
                    <a:pt x="524047" y="157388"/>
                    <a:pt x="532620" y="149768"/>
                    <a:pt x="594532" y="148815"/>
                  </a:cubicBezTo>
                  <a:cubicBezTo>
                    <a:pt x="605963" y="148815"/>
                    <a:pt x="619297" y="148815"/>
                    <a:pt x="629775" y="132623"/>
                  </a:cubicBezTo>
                  <a:cubicBezTo>
                    <a:pt x="570720" y="123098"/>
                    <a:pt x="569768" y="81188"/>
                    <a:pt x="576435" y="36420"/>
                  </a:cubicBezTo>
                  <a:cubicBezTo>
                    <a:pt x="585960" y="75473"/>
                    <a:pt x="606915" y="76425"/>
                    <a:pt x="637395" y="56423"/>
                  </a:cubicBezTo>
                  <a:cubicBezTo>
                    <a:pt x="664065" y="39278"/>
                    <a:pt x="692640" y="24990"/>
                    <a:pt x="721215" y="9750"/>
                  </a:cubicBezTo>
                  <a:cubicBezTo>
                    <a:pt x="751695" y="-7395"/>
                    <a:pt x="773602" y="-3585"/>
                    <a:pt x="781222" y="34515"/>
                  </a:cubicBezTo>
                  <a:cubicBezTo>
                    <a:pt x="796463" y="104048"/>
                    <a:pt x="785032" y="170723"/>
                    <a:pt x="759315" y="235493"/>
                  </a:cubicBezTo>
                  <a:cubicBezTo>
                    <a:pt x="667875" y="465045"/>
                    <a:pt x="443085" y="582203"/>
                    <a:pt x="210675" y="556485"/>
                  </a:cubicBezTo>
                  <a:cubicBezTo>
                    <a:pt x="139238" y="548865"/>
                    <a:pt x="66847" y="528863"/>
                    <a:pt x="14460" y="469808"/>
                  </a:cubicBezTo>
                  <a:cubicBezTo>
                    <a:pt x="-6495" y="445995"/>
                    <a:pt x="-5543" y="432660"/>
                    <a:pt x="23032" y="417420"/>
                  </a:cubicBezTo>
                  <a:cubicBezTo>
                    <a:pt x="63990" y="395513"/>
                    <a:pt x="99232" y="364080"/>
                    <a:pt x="144000" y="345983"/>
                  </a:cubicBezTo>
                  <a:cubicBezTo>
                    <a:pt x="191625" y="326933"/>
                    <a:pt x="123997" y="319313"/>
                    <a:pt x="136380" y="302168"/>
                  </a:cubicBezTo>
                  <a:close/>
                </a:path>
              </a:pathLst>
            </a:custGeom>
            <a:solidFill>
              <a:srgbClr val="DFDF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1"/>
            <p:cNvSpPr/>
            <p:nvPr/>
          </p:nvSpPr>
          <p:spPr>
            <a:xfrm>
              <a:off x="8614198" y="2310959"/>
              <a:ext cx="336859" cy="270747"/>
            </a:xfrm>
            <a:custGeom>
              <a:rect b="b" l="l" r="r" t="t"/>
              <a:pathLst>
                <a:path extrusionOk="0" h="819150" w="1019175">
                  <a:moveTo>
                    <a:pt x="996663" y="219941"/>
                  </a:moveTo>
                  <a:cubicBezTo>
                    <a:pt x="937608" y="139931"/>
                    <a:pt x="859503" y="80876"/>
                    <a:pt x="768063" y="45633"/>
                  </a:cubicBezTo>
                  <a:cubicBezTo>
                    <a:pt x="654715" y="866"/>
                    <a:pt x="536605" y="-19136"/>
                    <a:pt x="417543" y="23726"/>
                  </a:cubicBezTo>
                  <a:cubicBezTo>
                    <a:pt x="413733" y="23726"/>
                    <a:pt x="409922" y="25631"/>
                    <a:pt x="405160" y="27536"/>
                  </a:cubicBezTo>
                  <a:cubicBezTo>
                    <a:pt x="400397" y="27536"/>
                    <a:pt x="395635" y="27536"/>
                    <a:pt x="391825" y="28489"/>
                  </a:cubicBezTo>
                  <a:cubicBezTo>
                    <a:pt x="85120" y="118976"/>
                    <a:pt x="-78710" y="449494"/>
                    <a:pt x="37495" y="754294"/>
                  </a:cubicBezTo>
                  <a:cubicBezTo>
                    <a:pt x="67022" y="831446"/>
                    <a:pt x="104170" y="843829"/>
                    <a:pt x="175608" y="800966"/>
                  </a:cubicBezTo>
                  <a:cubicBezTo>
                    <a:pt x="220375" y="773344"/>
                    <a:pt x="278478" y="760961"/>
                    <a:pt x="304195" y="706669"/>
                  </a:cubicBezTo>
                  <a:cubicBezTo>
                    <a:pt x="302290" y="697144"/>
                    <a:pt x="295622" y="692381"/>
                    <a:pt x="287050" y="687619"/>
                  </a:cubicBezTo>
                  <a:cubicBezTo>
                    <a:pt x="287050" y="687619"/>
                    <a:pt x="287050" y="687619"/>
                    <a:pt x="287050" y="687619"/>
                  </a:cubicBezTo>
                  <a:cubicBezTo>
                    <a:pt x="287050" y="687619"/>
                    <a:pt x="287050" y="687619"/>
                    <a:pt x="287050" y="687619"/>
                  </a:cubicBezTo>
                  <a:cubicBezTo>
                    <a:pt x="282288" y="677141"/>
                    <a:pt x="270858" y="678094"/>
                    <a:pt x="262285" y="675236"/>
                  </a:cubicBezTo>
                  <a:cubicBezTo>
                    <a:pt x="262285" y="675236"/>
                    <a:pt x="262285" y="675236"/>
                    <a:pt x="262285" y="675236"/>
                  </a:cubicBezTo>
                  <a:cubicBezTo>
                    <a:pt x="262285" y="675236"/>
                    <a:pt x="262285" y="675236"/>
                    <a:pt x="262285" y="675236"/>
                  </a:cubicBezTo>
                  <a:cubicBezTo>
                    <a:pt x="245140" y="657139"/>
                    <a:pt x="249903" y="641899"/>
                    <a:pt x="264190" y="622849"/>
                  </a:cubicBezTo>
                  <a:cubicBezTo>
                    <a:pt x="281335" y="601894"/>
                    <a:pt x="264190" y="556174"/>
                    <a:pt x="237520" y="549506"/>
                  </a:cubicBezTo>
                  <a:cubicBezTo>
                    <a:pt x="221328" y="545696"/>
                    <a:pt x="208945" y="541886"/>
                    <a:pt x="215612" y="523789"/>
                  </a:cubicBezTo>
                  <a:cubicBezTo>
                    <a:pt x="224185" y="499976"/>
                    <a:pt x="237520" y="530456"/>
                    <a:pt x="248950" y="523789"/>
                  </a:cubicBezTo>
                  <a:cubicBezTo>
                    <a:pt x="256570" y="497119"/>
                    <a:pt x="247045" y="459019"/>
                    <a:pt x="273715" y="443779"/>
                  </a:cubicBezTo>
                  <a:cubicBezTo>
                    <a:pt x="325150" y="415204"/>
                    <a:pt x="329913" y="373294"/>
                    <a:pt x="321340" y="323764"/>
                  </a:cubicBezTo>
                  <a:cubicBezTo>
                    <a:pt x="318483" y="305666"/>
                    <a:pt x="328008" y="298046"/>
                    <a:pt x="340390" y="308524"/>
                  </a:cubicBezTo>
                  <a:cubicBezTo>
                    <a:pt x="375633" y="335194"/>
                    <a:pt x="401350" y="315191"/>
                    <a:pt x="425163" y="294236"/>
                  </a:cubicBezTo>
                  <a:cubicBezTo>
                    <a:pt x="444213" y="278044"/>
                    <a:pt x="464215" y="275186"/>
                    <a:pt x="488028" y="272329"/>
                  </a:cubicBezTo>
                  <a:cubicBezTo>
                    <a:pt x="527080" y="268519"/>
                    <a:pt x="568038" y="267566"/>
                    <a:pt x="590897" y="225656"/>
                  </a:cubicBezTo>
                  <a:cubicBezTo>
                    <a:pt x="602328" y="204701"/>
                    <a:pt x="615663" y="210416"/>
                    <a:pt x="622330" y="229466"/>
                  </a:cubicBezTo>
                  <a:cubicBezTo>
                    <a:pt x="646142" y="292331"/>
                    <a:pt x="689005" y="319954"/>
                    <a:pt x="760442" y="301856"/>
                  </a:cubicBezTo>
                  <a:cubicBezTo>
                    <a:pt x="742345" y="346624"/>
                    <a:pt x="774730" y="358054"/>
                    <a:pt x="800447" y="374246"/>
                  </a:cubicBezTo>
                  <a:cubicBezTo>
                    <a:pt x="806163" y="380914"/>
                    <a:pt x="811878" y="387581"/>
                    <a:pt x="816640" y="394249"/>
                  </a:cubicBezTo>
                  <a:cubicBezTo>
                    <a:pt x="816640" y="394249"/>
                    <a:pt x="816640" y="394249"/>
                    <a:pt x="816640" y="394249"/>
                  </a:cubicBezTo>
                  <a:cubicBezTo>
                    <a:pt x="820450" y="402821"/>
                    <a:pt x="823308" y="412346"/>
                    <a:pt x="827117" y="420919"/>
                  </a:cubicBezTo>
                  <a:cubicBezTo>
                    <a:pt x="879505" y="391391"/>
                    <a:pt x="932845" y="362816"/>
                    <a:pt x="983328" y="330431"/>
                  </a:cubicBezTo>
                  <a:cubicBezTo>
                    <a:pt x="1027142" y="302808"/>
                    <a:pt x="1030000" y="265661"/>
                    <a:pt x="996663" y="219941"/>
                  </a:cubicBezTo>
                  <a:close/>
                  <a:moveTo>
                    <a:pt x="432783" y="27536"/>
                  </a:moveTo>
                  <a:cubicBezTo>
                    <a:pt x="432783" y="27536"/>
                    <a:pt x="432783" y="27536"/>
                    <a:pt x="432783" y="27536"/>
                  </a:cubicBezTo>
                  <a:cubicBezTo>
                    <a:pt x="432783" y="27536"/>
                    <a:pt x="432783" y="27536"/>
                    <a:pt x="432783" y="27536"/>
                  </a:cubicBezTo>
                  <a:cubicBezTo>
                    <a:pt x="432783" y="27536"/>
                    <a:pt x="432783" y="27536"/>
                    <a:pt x="432783" y="27536"/>
                  </a:cubicBezTo>
                  <a:close/>
                </a:path>
              </a:pathLst>
            </a:custGeom>
            <a:solidFill>
              <a:srgbClr val="7E83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1"/>
            <p:cNvSpPr/>
            <p:nvPr/>
          </p:nvSpPr>
          <p:spPr>
            <a:xfrm>
              <a:off x="8654752" y="2335318"/>
              <a:ext cx="302229" cy="292784"/>
            </a:xfrm>
            <a:custGeom>
              <a:rect b="b" l="l" r="r" t="t"/>
              <a:pathLst>
                <a:path extrusionOk="0" h="885825" w="914400">
                  <a:moveTo>
                    <a:pt x="180547" y="723458"/>
                  </a:moveTo>
                  <a:cubicBezTo>
                    <a:pt x="166260" y="695835"/>
                    <a:pt x="144352" y="706313"/>
                    <a:pt x="113872" y="718696"/>
                  </a:cubicBezTo>
                  <a:cubicBezTo>
                    <a:pt x="138637" y="682500"/>
                    <a:pt x="125302" y="658688"/>
                    <a:pt x="102442" y="638685"/>
                  </a:cubicBezTo>
                  <a:cubicBezTo>
                    <a:pt x="82440" y="629160"/>
                    <a:pt x="76725" y="608206"/>
                    <a:pt x="66247" y="591060"/>
                  </a:cubicBezTo>
                  <a:cubicBezTo>
                    <a:pt x="50055" y="557723"/>
                    <a:pt x="35767" y="522481"/>
                    <a:pt x="36720" y="486285"/>
                  </a:cubicBezTo>
                  <a:cubicBezTo>
                    <a:pt x="37672" y="451043"/>
                    <a:pt x="-5190" y="436756"/>
                    <a:pt x="525" y="409133"/>
                  </a:cubicBezTo>
                  <a:cubicBezTo>
                    <a:pt x="5287" y="384368"/>
                    <a:pt x="43387" y="374843"/>
                    <a:pt x="49102" y="342458"/>
                  </a:cubicBezTo>
                  <a:cubicBezTo>
                    <a:pt x="52912" y="317693"/>
                    <a:pt x="65295" y="293881"/>
                    <a:pt x="78630" y="272925"/>
                  </a:cubicBezTo>
                  <a:cubicBezTo>
                    <a:pt x="104347" y="232921"/>
                    <a:pt x="121492" y="191963"/>
                    <a:pt x="95775" y="144338"/>
                  </a:cubicBezTo>
                  <a:cubicBezTo>
                    <a:pt x="91012" y="135765"/>
                    <a:pt x="86250" y="122431"/>
                    <a:pt x="96727" y="113858"/>
                  </a:cubicBezTo>
                  <a:cubicBezTo>
                    <a:pt x="107205" y="105285"/>
                    <a:pt x="117682" y="113858"/>
                    <a:pt x="128160" y="117668"/>
                  </a:cubicBezTo>
                  <a:cubicBezTo>
                    <a:pt x="195787" y="147196"/>
                    <a:pt x="246270" y="131003"/>
                    <a:pt x="285322" y="67185"/>
                  </a:cubicBezTo>
                  <a:cubicBezTo>
                    <a:pt x="291990" y="56708"/>
                    <a:pt x="293895" y="43373"/>
                    <a:pt x="307230" y="37658"/>
                  </a:cubicBezTo>
                  <a:cubicBezTo>
                    <a:pt x="343425" y="87188"/>
                    <a:pt x="356760" y="88140"/>
                    <a:pt x="407242" y="47183"/>
                  </a:cubicBezTo>
                  <a:cubicBezTo>
                    <a:pt x="488205" y="-19492"/>
                    <a:pt x="488205" y="-19492"/>
                    <a:pt x="536782" y="72900"/>
                  </a:cubicBezTo>
                  <a:cubicBezTo>
                    <a:pt x="549165" y="95760"/>
                    <a:pt x="606315" y="119573"/>
                    <a:pt x="639652" y="114810"/>
                  </a:cubicBezTo>
                  <a:cubicBezTo>
                    <a:pt x="653940" y="112906"/>
                    <a:pt x="667275" y="107190"/>
                    <a:pt x="681562" y="108143"/>
                  </a:cubicBezTo>
                  <a:cubicBezTo>
                    <a:pt x="692993" y="109096"/>
                    <a:pt x="708232" y="111000"/>
                    <a:pt x="700612" y="126240"/>
                  </a:cubicBezTo>
                  <a:cubicBezTo>
                    <a:pt x="675847" y="176723"/>
                    <a:pt x="708232" y="186248"/>
                    <a:pt x="745380" y="194821"/>
                  </a:cubicBezTo>
                  <a:cubicBezTo>
                    <a:pt x="748237" y="195773"/>
                    <a:pt x="750143" y="198631"/>
                    <a:pt x="752047" y="201488"/>
                  </a:cubicBezTo>
                  <a:cubicBezTo>
                    <a:pt x="758715" y="220538"/>
                    <a:pt x="746332" y="238635"/>
                    <a:pt x="746332" y="257685"/>
                  </a:cubicBezTo>
                  <a:cubicBezTo>
                    <a:pt x="759668" y="287213"/>
                    <a:pt x="773002" y="315788"/>
                    <a:pt x="786337" y="345315"/>
                  </a:cubicBezTo>
                  <a:cubicBezTo>
                    <a:pt x="800625" y="369128"/>
                    <a:pt x="824437" y="371033"/>
                    <a:pt x="847297" y="371985"/>
                  </a:cubicBezTo>
                  <a:cubicBezTo>
                    <a:pt x="856822" y="372938"/>
                    <a:pt x="868252" y="372938"/>
                    <a:pt x="871110" y="382463"/>
                  </a:cubicBezTo>
                  <a:cubicBezTo>
                    <a:pt x="874920" y="393893"/>
                    <a:pt x="863490" y="397703"/>
                    <a:pt x="855870" y="402465"/>
                  </a:cubicBezTo>
                  <a:cubicBezTo>
                    <a:pt x="817770" y="426278"/>
                    <a:pt x="795862" y="471046"/>
                    <a:pt x="803482" y="513908"/>
                  </a:cubicBezTo>
                  <a:cubicBezTo>
                    <a:pt x="807293" y="536768"/>
                    <a:pt x="827295" y="540578"/>
                    <a:pt x="842535" y="550103"/>
                  </a:cubicBezTo>
                  <a:cubicBezTo>
                    <a:pt x="869205" y="566296"/>
                    <a:pt x="909210" y="560581"/>
                    <a:pt x="921593" y="599633"/>
                  </a:cubicBezTo>
                  <a:cubicBezTo>
                    <a:pt x="888255" y="622493"/>
                    <a:pt x="851107" y="611063"/>
                    <a:pt x="815865" y="611063"/>
                  </a:cubicBezTo>
                  <a:cubicBezTo>
                    <a:pt x="782527" y="611063"/>
                    <a:pt x="758715" y="622493"/>
                    <a:pt x="743475" y="652973"/>
                  </a:cubicBezTo>
                  <a:cubicBezTo>
                    <a:pt x="709185" y="716791"/>
                    <a:pt x="669180" y="777750"/>
                    <a:pt x="624412" y="833948"/>
                  </a:cubicBezTo>
                  <a:cubicBezTo>
                    <a:pt x="619650" y="839663"/>
                    <a:pt x="616793" y="848235"/>
                    <a:pt x="609172" y="850141"/>
                  </a:cubicBezTo>
                  <a:cubicBezTo>
                    <a:pt x="529162" y="873000"/>
                    <a:pt x="450105" y="907291"/>
                    <a:pt x="364380" y="875858"/>
                  </a:cubicBezTo>
                  <a:cubicBezTo>
                    <a:pt x="355807" y="873000"/>
                    <a:pt x="347235" y="870143"/>
                    <a:pt x="337710" y="867285"/>
                  </a:cubicBezTo>
                  <a:cubicBezTo>
                    <a:pt x="305325" y="856808"/>
                    <a:pt x="280560" y="833948"/>
                    <a:pt x="250080" y="818708"/>
                  </a:cubicBezTo>
                  <a:cubicBezTo>
                    <a:pt x="218647" y="793943"/>
                    <a:pt x="199597" y="758700"/>
                    <a:pt x="180547" y="723458"/>
                  </a:cubicBezTo>
                  <a:close/>
                </a:path>
              </a:pathLst>
            </a:custGeom>
            <a:solidFill>
              <a:srgbClr val="2321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10"/>
          <p:cNvSpPr/>
          <p:nvPr>
            <p:ph idx="2" type="pic"/>
          </p:nvPr>
        </p:nvSpPr>
        <p:spPr>
          <a:xfrm>
            <a:off x="2267485" y="846034"/>
            <a:ext cx="5529990" cy="545634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73" name="Google Shape;573;p10"/>
          <p:cNvSpPr/>
          <p:nvPr/>
        </p:nvSpPr>
        <p:spPr>
          <a:xfrm>
            <a:off x="589288" y="1248294"/>
            <a:ext cx="3817863" cy="4355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574" name="Google Shape;574;p10"/>
          <p:cNvSpPr/>
          <p:nvPr/>
        </p:nvSpPr>
        <p:spPr>
          <a:xfrm>
            <a:off x="589288" y="1750637"/>
            <a:ext cx="3633225" cy="4355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Beautifully Designed</a:t>
            </a:r>
            <a:endParaRPr/>
          </a:p>
        </p:txBody>
      </p:sp>
      <p:sp>
        <p:nvSpPr>
          <p:cNvPr id="575" name="Google Shape;575;p10"/>
          <p:cNvSpPr txBox="1"/>
          <p:nvPr/>
        </p:nvSpPr>
        <p:spPr>
          <a:xfrm>
            <a:off x="449494" y="5166793"/>
            <a:ext cx="4394879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Modern Portfolio Designed</a:t>
            </a:r>
            <a:endParaRPr/>
          </a:p>
        </p:txBody>
      </p:sp>
      <p:grpSp>
        <p:nvGrpSpPr>
          <p:cNvPr id="576" name="Google Shape;576;p10"/>
          <p:cNvGrpSpPr/>
          <p:nvPr/>
        </p:nvGrpSpPr>
        <p:grpSpPr>
          <a:xfrm>
            <a:off x="7190589" y="846034"/>
            <a:ext cx="4412123" cy="1286003"/>
            <a:chOff x="302737" y="4401667"/>
            <a:chExt cx="4126935" cy="1286003"/>
          </a:xfrm>
        </p:grpSpPr>
        <p:sp>
          <p:nvSpPr>
            <p:cNvPr id="577" name="Google Shape;577;p10"/>
            <p:cNvSpPr txBox="1"/>
            <p:nvPr/>
          </p:nvSpPr>
          <p:spPr>
            <a:xfrm>
              <a:off x="302737" y="4401667"/>
              <a:ext cx="412693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0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10"/>
            <p:cNvSpPr txBox="1"/>
            <p:nvPr/>
          </p:nvSpPr>
          <p:spPr>
            <a:xfrm>
              <a:off x="302737" y="4672007"/>
              <a:ext cx="412693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Time. I hope and I believe that this Template will your Time, Money and Reputation. You can simply impress your audience and add a unique zing and appeal to your Presentations.</a:t>
              </a:r>
              <a:endParaRPr/>
            </a:p>
          </p:txBody>
        </p:sp>
      </p:grpSp>
      <p:sp>
        <p:nvSpPr>
          <p:cNvPr id="579" name="Google Shape;579;p10"/>
          <p:cNvSpPr txBox="1"/>
          <p:nvPr/>
        </p:nvSpPr>
        <p:spPr>
          <a:xfrm>
            <a:off x="8472797" y="3162882"/>
            <a:ext cx="3129915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  <a:p>
            <a:pPr indent="-952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  <a:p>
            <a:pPr indent="-952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  <a:p>
            <a:pPr indent="-952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11"/>
          <p:cNvSpPr/>
          <p:nvPr/>
        </p:nvSpPr>
        <p:spPr>
          <a:xfrm rot="683834">
            <a:off x="1779020" y="2234490"/>
            <a:ext cx="5964249" cy="1403832"/>
          </a:xfrm>
          <a:custGeom>
            <a:rect b="b" l="l" r="r" t="t"/>
            <a:pathLst>
              <a:path extrusionOk="0" h="1647825" w="7000875">
                <a:moveTo>
                  <a:pt x="2507456" y="8096"/>
                </a:moveTo>
                <a:cubicBezTo>
                  <a:pt x="2513171" y="21431"/>
                  <a:pt x="2511266" y="33814"/>
                  <a:pt x="2508409" y="48101"/>
                </a:cubicBezTo>
                <a:cubicBezTo>
                  <a:pt x="2503646" y="68104"/>
                  <a:pt x="2505551" y="89059"/>
                  <a:pt x="2507456" y="109061"/>
                </a:cubicBezTo>
                <a:cubicBezTo>
                  <a:pt x="2507456" y="114776"/>
                  <a:pt x="2517934" y="122396"/>
                  <a:pt x="2524601" y="123349"/>
                </a:cubicBezTo>
                <a:cubicBezTo>
                  <a:pt x="2539841" y="125254"/>
                  <a:pt x="2555081" y="124301"/>
                  <a:pt x="2570321" y="124301"/>
                </a:cubicBezTo>
                <a:cubicBezTo>
                  <a:pt x="2573179" y="124301"/>
                  <a:pt x="2577941" y="124301"/>
                  <a:pt x="2578894" y="122396"/>
                </a:cubicBezTo>
                <a:cubicBezTo>
                  <a:pt x="2594134" y="101441"/>
                  <a:pt x="2616041" y="108109"/>
                  <a:pt x="2636044" y="108109"/>
                </a:cubicBezTo>
                <a:cubicBezTo>
                  <a:pt x="2653189" y="108109"/>
                  <a:pt x="2670334" y="108109"/>
                  <a:pt x="2688431" y="108109"/>
                </a:cubicBezTo>
                <a:cubicBezTo>
                  <a:pt x="2688431" y="124301"/>
                  <a:pt x="2697956" y="124301"/>
                  <a:pt x="2710339" y="125254"/>
                </a:cubicBezTo>
                <a:cubicBezTo>
                  <a:pt x="2761774" y="128111"/>
                  <a:pt x="2807494" y="109061"/>
                  <a:pt x="2856071" y="98584"/>
                </a:cubicBezTo>
                <a:cubicBezTo>
                  <a:pt x="2892266" y="90964"/>
                  <a:pt x="2927509" y="78581"/>
                  <a:pt x="2963704" y="72866"/>
                </a:cubicBezTo>
                <a:cubicBezTo>
                  <a:pt x="2992279" y="68104"/>
                  <a:pt x="3022759" y="75724"/>
                  <a:pt x="3050381" y="69056"/>
                </a:cubicBezTo>
                <a:cubicBezTo>
                  <a:pt x="3116104" y="51911"/>
                  <a:pt x="3180874" y="64294"/>
                  <a:pt x="3246596" y="62389"/>
                </a:cubicBezTo>
                <a:cubicBezTo>
                  <a:pt x="3312319" y="60484"/>
                  <a:pt x="3378994" y="62389"/>
                  <a:pt x="3444716" y="63341"/>
                </a:cubicBezTo>
                <a:cubicBezTo>
                  <a:pt x="3451384" y="63341"/>
                  <a:pt x="3459004" y="63341"/>
                  <a:pt x="3466624" y="63341"/>
                </a:cubicBezTo>
                <a:cubicBezTo>
                  <a:pt x="3466624" y="168116"/>
                  <a:pt x="3466624" y="271939"/>
                  <a:pt x="3466624" y="376714"/>
                </a:cubicBezTo>
                <a:cubicBezTo>
                  <a:pt x="3459004" y="376714"/>
                  <a:pt x="3453289" y="376714"/>
                  <a:pt x="3446621" y="376714"/>
                </a:cubicBezTo>
                <a:cubicBezTo>
                  <a:pt x="3342799" y="376714"/>
                  <a:pt x="3238976" y="377666"/>
                  <a:pt x="3136106" y="374809"/>
                </a:cubicBezTo>
                <a:cubicBezTo>
                  <a:pt x="3053239" y="371951"/>
                  <a:pt x="2970371" y="368141"/>
                  <a:pt x="2889409" y="344329"/>
                </a:cubicBezTo>
                <a:cubicBezTo>
                  <a:pt x="2850356" y="332899"/>
                  <a:pt x="2811304" y="322421"/>
                  <a:pt x="2771299" y="313849"/>
                </a:cubicBezTo>
                <a:cubicBezTo>
                  <a:pt x="2745581" y="308134"/>
                  <a:pt x="2718911" y="308134"/>
                  <a:pt x="2691289" y="305276"/>
                </a:cubicBezTo>
                <a:cubicBezTo>
                  <a:pt x="2691289" y="343376"/>
                  <a:pt x="2691289" y="377666"/>
                  <a:pt x="2691289" y="412909"/>
                </a:cubicBezTo>
                <a:cubicBezTo>
                  <a:pt x="2701766" y="411956"/>
                  <a:pt x="2710339" y="371951"/>
                  <a:pt x="2718911" y="411956"/>
                </a:cubicBezTo>
                <a:cubicBezTo>
                  <a:pt x="2730341" y="411956"/>
                  <a:pt x="2740819" y="411956"/>
                  <a:pt x="2752249" y="411956"/>
                </a:cubicBezTo>
                <a:cubicBezTo>
                  <a:pt x="2753201" y="405289"/>
                  <a:pt x="2754154" y="399574"/>
                  <a:pt x="2755106" y="393859"/>
                </a:cubicBezTo>
                <a:cubicBezTo>
                  <a:pt x="2836069" y="393859"/>
                  <a:pt x="2916079" y="393859"/>
                  <a:pt x="2997994" y="393859"/>
                </a:cubicBezTo>
                <a:cubicBezTo>
                  <a:pt x="2997994" y="407194"/>
                  <a:pt x="2997994" y="419576"/>
                  <a:pt x="2997994" y="435769"/>
                </a:cubicBezTo>
                <a:cubicBezTo>
                  <a:pt x="3930491" y="440531"/>
                  <a:pt x="4861084" y="445294"/>
                  <a:pt x="5793582" y="450056"/>
                </a:cubicBezTo>
                <a:cubicBezTo>
                  <a:pt x="5793582" y="433864"/>
                  <a:pt x="5793582" y="419576"/>
                  <a:pt x="5793582" y="403384"/>
                </a:cubicBezTo>
                <a:cubicBezTo>
                  <a:pt x="5846921" y="403384"/>
                  <a:pt x="5899309" y="403384"/>
                  <a:pt x="5951696" y="403384"/>
                </a:cubicBezTo>
                <a:cubicBezTo>
                  <a:pt x="5953602" y="396716"/>
                  <a:pt x="5954554" y="391954"/>
                  <a:pt x="5955507" y="387191"/>
                </a:cubicBezTo>
                <a:cubicBezTo>
                  <a:pt x="6301264" y="387191"/>
                  <a:pt x="6647021" y="387191"/>
                  <a:pt x="6993732" y="387191"/>
                </a:cubicBezTo>
                <a:cubicBezTo>
                  <a:pt x="6993732" y="471964"/>
                  <a:pt x="6993732" y="553879"/>
                  <a:pt x="6993732" y="636746"/>
                </a:cubicBezTo>
                <a:cubicBezTo>
                  <a:pt x="6647021" y="636746"/>
                  <a:pt x="6301264" y="636746"/>
                  <a:pt x="5954554" y="636746"/>
                </a:cubicBezTo>
                <a:cubicBezTo>
                  <a:pt x="5952649" y="629126"/>
                  <a:pt x="5951696" y="624364"/>
                  <a:pt x="5950744" y="618649"/>
                </a:cubicBezTo>
                <a:cubicBezTo>
                  <a:pt x="5947887" y="618649"/>
                  <a:pt x="5945029" y="617696"/>
                  <a:pt x="5942171" y="617696"/>
                </a:cubicBezTo>
                <a:cubicBezTo>
                  <a:pt x="5899309" y="617696"/>
                  <a:pt x="5856446" y="617696"/>
                  <a:pt x="5812632" y="616744"/>
                </a:cubicBezTo>
                <a:cubicBezTo>
                  <a:pt x="5805012" y="616744"/>
                  <a:pt x="5794534" y="620554"/>
                  <a:pt x="5790724" y="607219"/>
                </a:cubicBezTo>
                <a:cubicBezTo>
                  <a:pt x="5789771" y="604361"/>
                  <a:pt x="5777389" y="604361"/>
                  <a:pt x="5770721" y="604361"/>
                </a:cubicBezTo>
                <a:cubicBezTo>
                  <a:pt x="5529739" y="603409"/>
                  <a:pt x="5289709" y="602456"/>
                  <a:pt x="5048727" y="602456"/>
                </a:cubicBezTo>
                <a:cubicBezTo>
                  <a:pt x="4726782" y="601504"/>
                  <a:pt x="4404836" y="599599"/>
                  <a:pt x="4082891" y="598646"/>
                </a:cubicBezTo>
                <a:cubicBezTo>
                  <a:pt x="4075271" y="598646"/>
                  <a:pt x="4068604" y="598646"/>
                  <a:pt x="4058126" y="598646"/>
                </a:cubicBezTo>
                <a:cubicBezTo>
                  <a:pt x="4058126" y="606266"/>
                  <a:pt x="4058126" y="611981"/>
                  <a:pt x="4058126" y="618649"/>
                </a:cubicBezTo>
                <a:cubicBezTo>
                  <a:pt x="4057174" y="669131"/>
                  <a:pt x="4056221" y="719614"/>
                  <a:pt x="4056221" y="769144"/>
                </a:cubicBezTo>
                <a:cubicBezTo>
                  <a:pt x="4056221" y="786289"/>
                  <a:pt x="4051459" y="793909"/>
                  <a:pt x="4033361" y="791051"/>
                </a:cubicBezTo>
                <a:cubicBezTo>
                  <a:pt x="4026694" y="790099"/>
                  <a:pt x="4020026" y="791051"/>
                  <a:pt x="4014311" y="791051"/>
                </a:cubicBezTo>
                <a:cubicBezTo>
                  <a:pt x="4013359" y="793909"/>
                  <a:pt x="4012406" y="795814"/>
                  <a:pt x="4013359" y="795814"/>
                </a:cubicBezTo>
                <a:cubicBezTo>
                  <a:pt x="4040981" y="836771"/>
                  <a:pt x="4011454" y="882491"/>
                  <a:pt x="3958114" y="893921"/>
                </a:cubicBezTo>
                <a:cubicBezTo>
                  <a:pt x="3934301" y="898684"/>
                  <a:pt x="3912394" y="907256"/>
                  <a:pt x="3889534" y="914876"/>
                </a:cubicBezTo>
                <a:cubicBezTo>
                  <a:pt x="3885724" y="915829"/>
                  <a:pt x="3880009" y="920591"/>
                  <a:pt x="3880009" y="924401"/>
                </a:cubicBezTo>
                <a:cubicBezTo>
                  <a:pt x="3876199" y="953929"/>
                  <a:pt x="3852386" y="965359"/>
                  <a:pt x="3831431" y="979646"/>
                </a:cubicBezTo>
                <a:cubicBezTo>
                  <a:pt x="3827621" y="982504"/>
                  <a:pt x="3824764" y="985361"/>
                  <a:pt x="3820001" y="985361"/>
                </a:cubicBezTo>
                <a:cubicBezTo>
                  <a:pt x="3793331" y="992029"/>
                  <a:pt x="3789521" y="1010126"/>
                  <a:pt x="3789521" y="1034891"/>
                </a:cubicBezTo>
                <a:cubicBezTo>
                  <a:pt x="3790474" y="1117759"/>
                  <a:pt x="3790474" y="1200626"/>
                  <a:pt x="3788569" y="1283494"/>
                </a:cubicBezTo>
                <a:cubicBezTo>
                  <a:pt x="3787616" y="1338739"/>
                  <a:pt x="3784759" y="1393984"/>
                  <a:pt x="3781901" y="1448276"/>
                </a:cubicBezTo>
                <a:cubicBezTo>
                  <a:pt x="3779044" y="1499711"/>
                  <a:pt x="3782854" y="1551146"/>
                  <a:pt x="3800951" y="1600676"/>
                </a:cubicBezTo>
                <a:cubicBezTo>
                  <a:pt x="3806666" y="1615916"/>
                  <a:pt x="3801904" y="1626394"/>
                  <a:pt x="3789521" y="1634966"/>
                </a:cubicBezTo>
                <a:cubicBezTo>
                  <a:pt x="3773329" y="1647349"/>
                  <a:pt x="3749516" y="1648301"/>
                  <a:pt x="3733324" y="1637824"/>
                </a:cubicBezTo>
                <a:cubicBezTo>
                  <a:pt x="3719989" y="1629251"/>
                  <a:pt x="3714274" y="1617821"/>
                  <a:pt x="3717131" y="1602581"/>
                </a:cubicBezTo>
                <a:cubicBezTo>
                  <a:pt x="3719036" y="1592104"/>
                  <a:pt x="3720941" y="1582579"/>
                  <a:pt x="3723799" y="1572101"/>
                </a:cubicBezTo>
                <a:cubicBezTo>
                  <a:pt x="3746659" y="1493996"/>
                  <a:pt x="3738086" y="1413034"/>
                  <a:pt x="3739039" y="1333976"/>
                </a:cubicBezTo>
                <a:cubicBezTo>
                  <a:pt x="3739991" y="1233964"/>
                  <a:pt x="3739039" y="1133951"/>
                  <a:pt x="3739039" y="1033939"/>
                </a:cubicBezTo>
                <a:cubicBezTo>
                  <a:pt x="3739039" y="1027271"/>
                  <a:pt x="3739039" y="1019651"/>
                  <a:pt x="3739039" y="1012031"/>
                </a:cubicBezTo>
                <a:cubicBezTo>
                  <a:pt x="3721894" y="1012031"/>
                  <a:pt x="3705701" y="1012031"/>
                  <a:pt x="3690461" y="1012031"/>
                </a:cubicBezTo>
                <a:cubicBezTo>
                  <a:pt x="3679984" y="1012031"/>
                  <a:pt x="3667601" y="1015841"/>
                  <a:pt x="3663791" y="1000601"/>
                </a:cubicBezTo>
                <a:cubicBezTo>
                  <a:pt x="3662839" y="998696"/>
                  <a:pt x="3656171" y="997744"/>
                  <a:pt x="3652361" y="997744"/>
                </a:cubicBezTo>
                <a:cubicBezTo>
                  <a:pt x="3626644" y="998696"/>
                  <a:pt x="3599974" y="999649"/>
                  <a:pt x="3574256" y="999649"/>
                </a:cubicBezTo>
                <a:cubicBezTo>
                  <a:pt x="3563779" y="999649"/>
                  <a:pt x="3559969" y="1003459"/>
                  <a:pt x="3556159" y="1012984"/>
                </a:cubicBezTo>
                <a:cubicBezTo>
                  <a:pt x="3541871" y="1050131"/>
                  <a:pt x="3526631" y="1087279"/>
                  <a:pt x="3510439" y="1123474"/>
                </a:cubicBezTo>
                <a:cubicBezTo>
                  <a:pt x="3506629" y="1131094"/>
                  <a:pt x="3500914" y="1139666"/>
                  <a:pt x="3494246" y="1144429"/>
                </a:cubicBezTo>
                <a:cubicBezTo>
                  <a:pt x="3489484" y="1148239"/>
                  <a:pt x="3478054" y="1150144"/>
                  <a:pt x="3474244" y="1147286"/>
                </a:cubicBezTo>
                <a:cubicBezTo>
                  <a:pt x="3470434" y="1144429"/>
                  <a:pt x="3469481" y="1132999"/>
                  <a:pt x="3470434" y="1126331"/>
                </a:cubicBezTo>
                <a:cubicBezTo>
                  <a:pt x="3473291" y="1113949"/>
                  <a:pt x="3479006" y="1102519"/>
                  <a:pt x="3483769" y="1091089"/>
                </a:cubicBezTo>
                <a:cubicBezTo>
                  <a:pt x="3500914" y="1046321"/>
                  <a:pt x="3518059" y="1001554"/>
                  <a:pt x="3535204" y="957739"/>
                </a:cubicBezTo>
                <a:cubicBezTo>
                  <a:pt x="3536156" y="953929"/>
                  <a:pt x="3538061" y="951071"/>
                  <a:pt x="3539014" y="947261"/>
                </a:cubicBezTo>
                <a:cubicBezTo>
                  <a:pt x="3553301" y="914876"/>
                  <a:pt x="3558064" y="912019"/>
                  <a:pt x="3594259" y="912971"/>
                </a:cubicBezTo>
                <a:cubicBezTo>
                  <a:pt x="3572351" y="906304"/>
                  <a:pt x="3549491" y="899636"/>
                  <a:pt x="3527584" y="892969"/>
                </a:cubicBezTo>
                <a:cubicBezTo>
                  <a:pt x="3516154" y="889159"/>
                  <a:pt x="3503771" y="888206"/>
                  <a:pt x="3493294" y="883444"/>
                </a:cubicBezTo>
                <a:cubicBezTo>
                  <a:pt x="3454241" y="865346"/>
                  <a:pt x="3444716" y="832009"/>
                  <a:pt x="3466624" y="789146"/>
                </a:cubicBezTo>
                <a:cubicBezTo>
                  <a:pt x="3459956" y="788194"/>
                  <a:pt x="3454241" y="787241"/>
                  <a:pt x="3448526" y="787241"/>
                </a:cubicBezTo>
                <a:cubicBezTo>
                  <a:pt x="3412331" y="787241"/>
                  <a:pt x="3376136" y="787241"/>
                  <a:pt x="3338989" y="786289"/>
                </a:cubicBezTo>
                <a:cubicBezTo>
                  <a:pt x="3322796" y="785336"/>
                  <a:pt x="3318986" y="792004"/>
                  <a:pt x="3319939" y="806291"/>
                </a:cubicBezTo>
                <a:cubicBezTo>
                  <a:pt x="3320891" y="823436"/>
                  <a:pt x="3319939" y="840581"/>
                  <a:pt x="3319939" y="858679"/>
                </a:cubicBezTo>
                <a:cubicBezTo>
                  <a:pt x="3315176" y="860584"/>
                  <a:pt x="3310414" y="861536"/>
                  <a:pt x="3304699" y="863441"/>
                </a:cubicBezTo>
                <a:cubicBezTo>
                  <a:pt x="3305651" y="866299"/>
                  <a:pt x="3305651" y="868204"/>
                  <a:pt x="3306604" y="869156"/>
                </a:cubicBezTo>
                <a:cubicBezTo>
                  <a:pt x="3315176" y="872966"/>
                  <a:pt x="3323749" y="874871"/>
                  <a:pt x="3331369" y="879634"/>
                </a:cubicBezTo>
                <a:cubicBezTo>
                  <a:pt x="3358039" y="895826"/>
                  <a:pt x="3358039" y="927259"/>
                  <a:pt x="3331369" y="942499"/>
                </a:cubicBezTo>
                <a:cubicBezTo>
                  <a:pt x="3322796" y="948214"/>
                  <a:pt x="3311366" y="951071"/>
                  <a:pt x="3300889" y="951071"/>
                </a:cubicBezTo>
                <a:cubicBezTo>
                  <a:pt x="3278029" y="952024"/>
                  <a:pt x="3255169" y="952024"/>
                  <a:pt x="3232309" y="951071"/>
                </a:cubicBezTo>
                <a:cubicBezTo>
                  <a:pt x="3224689" y="951071"/>
                  <a:pt x="3217069" y="949166"/>
                  <a:pt x="3209449" y="946309"/>
                </a:cubicBezTo>
                <a:cubicBezTo>
                  <a:pt x="3194209" y="940594"/>
                  <a:pt x="3183731" y="929164"/>
                  <a:pt x="3181826" y="912971"/>
                </a:cubicBezTo>
                <a:cubicBezTo>
                  <a:pt x="3180874" y="895826"/>
                  <a:pt x="3190399" y="884396"/>
                  <a:pt x="3204686" y="876776"/>
                </a:cubicBezTo>
                <a:cubicBezTo>
                  <a:pt x="3209449" y="873919"/>
                  <a:pt x="3213259" y="871061"/>
                  <a:pt x="3211354" y="868204"/>
                </a:cubicBezTo>
                <a:cubicBezTo>
                  <a:pt x="3208496" y="858679"/>
                  <a:pt x="3204686" y="849154"/>
                  <a:pt x="3203734" y="839629"/>
                </a:cubicBezTo>
                <a:cubicBezTo>
                  <a:pt x="3202781" y="823436"/>
                  <a:pt x="3203734" y="807244"/>
                  <a:pt x="3203734" y="789146"/>
                </a:cubicBezTo>
                <a:cubicBezTo>
                  <a:pt x="3195161" y="789146"/>
                  <a:pt x="3188494" y="788194"/>
                  <a:pt x="3180874" y="788194"/>
                </a:cubicBezTo>
                <a:cubicBezTo>
                  <a:pt x="3124676" y="788194"/>
                  <a:pt x="3069431" y="789146"/>
                  <a:pt x="3013234" y="788194"/>
                </a:cubicBezTo>
                <a:cubicBezTo>
                  <a:pt x="2984659" y="788194"/>
                  <a:pt x="2957036" y="791051"/>
                  <a:pt x="2929414" y="799624"/>
                </a:cubicBezTo>
                <a:cubicBezTo>
                  <a:pt x="2838926" y="826294"/>
                  <a:pt x="2747486" y="852964"/>
                  <a:pt x="2656046" y="878681"/>
                </a:cubicBezTo>
                <a:cubicBezTo>
                  <a:pt x="2642711" y="882491"/>
                  <a:pt x="2638901" y="888206"/>
                  <a:pt x="2638901" y="901541"/>
                </a:cubicBezTo>
                <a:cubicBezTo>
                  <a:pt x="2639854" y="947261"/>
                  <a:pt x="2638901" y="993934"/>
                  <a:pt x="2638901" y="1041559"/>
                </a:cubicBezTo>
                <a:cubicBezTo>
                  <a:pt x="2473166" y="1058704"/>
                  <a:pt x="2309336" y="1075849"/>
                  <a:pt x="2143601" y="1093946"/>
                </a:cubicBezTo>
                <a:cubicBezTo>
                  <a:pt x="2143601" y="1038701"/>
                  <a:pt x="2143601" y="985361"/>
                  <a:pt x="2143601" y="932974"/>
                </a:cubicBezTo>
                <a:cubicBezTo>
                  <a:pt x="2120741" y="926306"/>
                  <a:pt x="2118836" y="928211"/>
                  <a:pt x="2115979" y="948214"/>
                </a:cubicBezTo>
                <a:cubicBezTo>
                  <a:pt x="2113121" y="968216"/>
                  <a:pt x="2110264" y="989171"/>
                  <a:pt x="2107406" y="1011079"/>
                </a:cubicBezTo>
                <a:cubicBezTo>
                  <a:pt x="2101691" y="1011079"/>
                  <a:pt x="2095976" y="1012031"/>
                  <a:pt x="2088356" y="1012031"/>
                </a:cubicBezTo>
                <a:cubicBezTo>
                  <a:pt x="2091214" y="984409"/>
                  <a:pt x="2094071" y="958691"/>
                  <a:pt x="2096929" y="927259"/>
                </a:cubicBezTo>
                <a:cubicBezTo>
                  <a:pt x="2088356" y="932021"/>
                  <a:pt x="2080736" y="933926"/>
                  <a:pt x="2076926" y="937736"/>
                </a:cubicBezTo>
                <a:cubicBezTo>
                  <a:pt x="2069306" y="946309"/>
                  <a:pt x="2064544" y="956786"/>
                  <a:pt x="2057876" y="966311"/>
                </a:cubicBezTo>
                <a:cubicBezTo>
                  <a:pt x="2038826" y="991076"/>
                  <a:pt x="2015966" y="1005364"/>
                  <a:pt x="1981676" y="1004411"/>
                </a:cubicBezTo>
                <a:cubicBezTo>
                  <a:pt x="1931194" y="1002506"/>
                  <a:pt x="1879759" y="1005364"/>
                  <a:pt x="1829276" y="1003459"/>
                </a:cubicBezTo>
                <a:cubicBezTo>
                  <a:pt x="1786414" y="1002506"/>
                  <a:pt x="1747361" y="992029"/>
                  <a:pt x="1723549" y="951071"/>
                </a:cubicBezTo>
                <a:cubicBezTo>
                  <a:pt x="1721644" y="947261"/>
                  <a:pt x="1710214" y="945356"/>
                  <a:pt x="1707356" y="948214"/>
                </a:cubicBezTo>
                <a:cubicBezTo>
                  <a:pt x="1700689" y="952976"/>
                  <a:pt x="1694021" y="961549"/>
                  <a:pt x="1692116" y="969169"/>
                </a:cubicBezTo>
                <a:cubicBezTo>
                  <a:pt x="1665446" y="1060609"/>
                  <a:pt x="1641634" y="1153001"/>
                  <a:pt x="1640681" y="1250156"/>
                </a:cubicBezTo>
                <a:cubicBezTo>
                  <a:pt x="1640681" y="1257776"/>
                  <a:pt x="1633061" y="1267301"/>
                  <a:pt x="1626394" y="1273016"/>
                </a:cubicBezTo>
                <a:cubicBezTo>
                  <a:pt x="1619726" y="1277779"/>
                  <a:pt x="1609249" y="1281589"/>
                  <a:pt x="1600676" y="1281589"/>
                </a:cubicBezTo>
                <a:cubicBezTo>
                  <a:pt x="1550194" y="1280636"/>
                  <a:pt x="1499711" y="1278731"/>
                  <a:pt x="1449229" y="1276826"/>
                </a:cubicBezTo>
                <a:cubicBezTo>
                  <a:pt x="1446371" y="1276826"/>
                  <a:pt x="1442561" y="1274921"/>
                  <a:pt x="1439704" y="1272064"/>
                </a:cubicBezTo>
                <a:cubicBezTo>
                  <a:pt x="1389221" y="1228249"/>
                  <a:pt x="1327309" y="1217771"/>
                  <a:pt x="1263491" y="1214914"/>
                </a:cubicBezTo>
                <a:cubicBezTo>
                  <a:pt x="1237774" y="1213961"/>
                  <a:pt x="1213009" y="1213961"/>
                  <a:pt x="1187291" y="1210151"/>
                </a:cubicBezTo>
                <a:cubicBezTo>
                  <a:pt x="1177766" y="1209199"/>
                  <a:pt x="1169194" y="1198721"/>
                  <a:pt x="1159669" y="1193959"/>
                </a:cubicBezTo>
                <a:cubicBezTo>
                  <a:pt x="1154906" y="1191101"/>
                  <a:pt x="1146334" y="1187291"/>
                  <a:pt x="1144429" y="1189196"/>
                </a:cubicBezTo>
                <a:cubicBezTo>
                  <a:pt x="1125379" y="1204436"/>
                  <a:pt x="1108234" y="1195864"/>
                  <a:pt x="1092994" y="1184434"/>
                </a:cubicBezTo>
                <a:cubicBezTo>
                  <a:pt x="1056799" y="1156811"/>
                  <a:pt x="1021556" y="1126331"/>
                  <a:pt x="985361" y="1098709"/>
                </a:cubicBezTo>
                <a:cubicBezTo>
                  <a:pt x="955834" y="1075849"/>
                  <a:pt x="926306" y="1052036"/>
                  <a:pt x="893921" y="1032986"/>
                </a:cubicBezTo>
                <a:cubicBezTo>
                  <a:pt x="875824" y="1022509"/>
                  <a:pt x="852964" y="1016794"/>
                  <a:pt x="832009" y="1015841"/>
                </a:cubicBezTo>
                <a:cubicBezTo>
                  <a:pt x="783431" y="1012984"/>
                  <a:pt x="734854" y="1014889"/>
                  <a:pt x="686276" y="1014889"/>
                </a:cubicBezTo>
                <a:cubicBezTo>
                  <a:pt x="679609" y="1014889"/>
                  <a:pt x="672941" y="1014889"/>
                  <a:pt x="665321" y="1014889"/>
                </a:cubicBezTo>
                <a:cubicBezTo>
                  <a:pt x="665321" y="1038701"/>
                  <a:pt x="665321" y="1060609"/>
                  <a:pt x="665321" y="1084421"/>
                </a:cubicBezTo>
                <a:cubicBezTo>
                  <a:pt x="687229" y="1088231"/>
                  <a:pt x="711994" y="1080611"/>
                  <a:pt x="734854" y="1097756"/>
                </a:cubicBezTo>
                <a:cubicBezTo>
                  <a:pt x="711994" y="1114901"/>
                  <a:pt x="687229" y="1106329"/>
                  <a:pt x="664369" y="1111091"/>
                </a:cubicBezTo>
                <a:cubicBezTo>
                  <a:pt x="664369" y="1122521"/>
                  <a:pt x="664369" y="1133951"/>
                  <a:pt x="664369" y="1144429"/>
                </a:cubicBezTo>
                <a:cubicBezTo>
                  <a:pt x="679609" y="1147286"/>
                  <a:pt x="693896" y="1150144"/>
                  <a:pt x="711994" y="1153954"/>
                </a:cubicBezTo>
                <a:cubicBezTo>
                  <a:pt x="696754" y="1173004"/>
                  <a:pt x="679609" y="1168241"/>
                  <a:pt x="662464" y="1171099"/>
                </a:cubicBezTo>
                <a:cubicBezTo>
                  <a:pt x="662464" y="1259681"/>
                  <a:pt x="662464" y="1348264"/>
                  <a:pt x="662464" y="1437799"/>
                </a:cubicBezTo>
                <a:cubicBezTo>
                  <a:pt x="644366" y="1437799"/>
                  <a:pt x="629126" y="1437799"/>
                  <a:pt x="611981" y="1437799"/>
                </a:cubicBezTo>
                <a:cubicBezTo>
                  <a:pt x="611981" y="1349216"/>
                  <a:pt x="611981" y="1260634"/>
                  <a:pt x="611981" y="1172051"/>
                </a:cubicBezTo>
                <a:cubicBezTo>
                  <a:pt x="591026" y="1166336"/>
                  <a:pt x="567214" y="1175861"/>
                  <a:pt x="550069" y="1159669"/>
                </a:cubicBezTo>
                <a:cubicBezTo>
                  <a:pt x="550069" y="1157764"/>
                  <a:pt x="550069" y="1154906"/>
                  <a:pt x="550069" y="1153001"/>
                </a:cubicBezTo>
                <a:cubicBezTo>
                  <a:pt x="570071" y="1150144"/>
                  <a:pt x="589121" y="1148239"/>
                  <a:pt x="610076" y="1145381"/>
                </a:cubicBezTo>
                <a:cubicBezTo>
                  <a:pt x="610076" y="1134904"/>
                  <a:pt x="610076" y="1124426"/>
                  <a:pt x="610076" y="1112044"/>
                </a:cubicBezTo>
                <a:cubicBezTo>
                  <a:pt x="583406" y="1105376"/>
                  <a:pt x="553879" y="1117759"/>
                  <a:pt x="525304" y="1098709"/>
                </a:cubicBezTo>
                <a:cubicBezTo>
                  <a:pt x="552926" y="1077754"/>
                  <a:pt x="583406" y="1092041"/>
                  <a:pt x="611029" y="1084421"/>
                </a:cubicBezTo>
                <a:cubicBezTo>
                  <a:pt x="611029" y="1062514"/>
                  <a:pt x="611029" y="1040606"/>
                  <a:pt x="611029" y="1018699"/>
                </a:cubicBezTo>
                <a:cubicBezTo>
                  <a:pt x="596741" y="1012984"/>
                  <a:pt x="591026" y="1018699"/>
                  <a:pt x="591026" y="1032034"/>
                </a:cubicBezTo>
                <a:cubicBezTo>
                  <a:pt x="591026" y="1037749"/>
                  <a:pt x="589121" y="1043464"/>
                  <a:pt x="590074" y="1048226"/>
                </a:cubicBezTo>
                <a:cubicBezTo>
                  <a:pt x="591979" y="1068229"/>
                  <a:pt x="588169" y="1076801"/>
                  <a:pt x="557689" y="1077754"/>
                </a:cubicBezTo>
                <a:cubicBezTo>
                  <a:pt x="522446" y="1079659"/>
                  <a:pt x="487204" y="1075849"/>
                  <a:pt x="451961" y="1078706"/>
                </a:cubicBezTo>
                <a:cubicBezTo>
                  <a:pt x="433864" y="1080611"/>
                  <a:pt x="416719" y="1092994"/>
                  <a:pt x="400526" y="1101566"/>
                </a:cubicBezTo>
                <a:cubicBezTo>
                  <a:pt x="397669" y="1103471"/>
                  <a:pt x="396716" y="1111091"/>
                  <a:pt x="396716" y="1116806"/>
                </a:cubicBezTo>
                <a:cubicBezTo>
                  <a:pt x="395764" y="1132999"/>
                  <a:pt x="395764" y="1148239"/>
                  <a:pt x="395764" y="1164431"/>
                </a:cubicBezTo>
                <a:cubicBezTo>
                  <a:pt x="395764" y="1177766"/>
                  <a:pt x="389096" y="1183481"/>
                  <a:pt x="376714" y="1183481"/>
                </a:cubicBezTo>
                <a:cubicBezTo>
                  <a:pt x="366236" y="1183481"/>
                  <a:pt x="354806" y="1182529"/>
                  <a:pt x="344329" y="1183481"/>
                </a:cubicBezTo>
                <a:cubicBezTo>
                  <a:pt x="332899" y="1185386"/>
                  <a:pt x="322421" y="1190149"/>
                  <a:pt x="310991" y="1193006"/>
                </a:cubicBezTo>
                <a:cubicBezTo>
                  <a:pt x="305276" y="1194911"/>
                  <a:pt x="299561" y="1195864"/>
                  <a:pt x="293846" y="1195864"/>
                </a:cubicBezTo>
                <a:cubicBezTo>
                  <a:pt x="246221" y="1195864"/>
                  <a:pt x="197644" y="1194911"/>
                  <a:pt x="150019" y="1194911"/>
                </a:cubicBezTo>
                <a:cubicBezTo>
                  <a:pt x="140494" y="1194911"/>
                  <a:pt x="130016" y="1197769"/>
                  <a:pt x="120491" y="1200626"/>
                </a:cubicBezTo>
                <a:cubicBezTo>
                  <a:pt x="91916" y="1210151"/>
                  <a:pt x="63341" y="1220629"/>
                  <a:pt x="33814" y="1228249"/>
                </a:cubicBezTo>
                <a:cubicBezTo>
                  <a:pt x="26194" y="1230154"/>
                  <a:pt x="16669" y="1228249"/>
                  <a:pt x="7144" y="1227296"/>
                </a:cubicBezTo>
                <a:cubicBezTo>
                  <a:pt x="7144" y="1223486"/>
                  <a:pt x="7144" y="1219676"/>
                  <a:pt x="7144" y="1216819"/>
                </a:cubicBezTo>
                <a:cubicBezTo>
                  <a:pt x="9049" y="1212056"/>
                  <a:pt x="10954" y="1208246"/>
                  <a:pt x="10954" y="1203484"/>
                </a:cubicBezTo>
                <a:cubicBezTo>
                  <a:pt x="14764" y="1161574"/>
                  <a:pt x="19526" y="1120616"/>
                  <a:pt x="20479" y="1078706"/>
                </a:cubicBezTo>
                <a:cubicBezTo>
                  <a:pt x="32861" y="900589"/>
                  <a:pt x="38576" y="727234"/>
                  <a:pt x="44291" y="554831"/>
                </a:cubicBezTo>
                <a:cubicBezTo>
                  <a:pt x="45244" y="533876"/>
                  <a:pt x="52864" y="515779"/>
                  <a:pt x="67151" y="500539"/>
                </a:cubicBezTo>
                <a:cubicBezTo>
                  <a:pt x="70961" y="496729"/>
                  <a:pt x="78581" y="493871"/>
                  <a:pt x="84296" y="494824"/>
                </a:cubicBezTo>
                <a:cubicBezTo>
                  <a:pt x="157639" y="497681"/>
                  <a:pt x="230981" y="501491"/>
                  <a:pt x="303371" y="503396"/>
                </a:cubicBezTo>
                <a:cubicBezTo>
                  <a:pt x="311944" y="503396"/>
                  <a:pt x="323374" y="498634"/>
                  <a:pt x="329089" y="491966"/>
                </a:cubicBezTo>
                <a:cubicBezTo>
                  <a:pt x="353854" y="468154"/>
                  <a:pt x="380524" y="455771"/>
                  <a:pt x="416719" y="455771"/>
                </a:cubicBezTo>
                <a:cubicBezTo>
                  <a:pt x="611981" y="457676"/>
                  <a:pt x="807244" y="458629"/>
                  <a:pt x="1001554" y="459581"/>
                </a:cubicBezTo>
                <a:cubicBezTo>
                  <a:pt x="1006316" y="459581"/>
                  <a:pt x="1011079" y="459581"/>
                  <a:pt x="1015841" y="460534"/>
                </a:cubicBezTo>
                <a:cubicBezTo>
                  <a:pt x="1044416" y="464344"/>
                  <a:pt x="1060609" y="486251"/>
                  <a:pt x="1055846" y="512921"/>
                </a:cubicBezTo>
                <a:cubicBezTo>
                  <a:pt x="1046321" y="513874"/>
                  <a:pt x="1035844" y="513874"/>
                  <a:pt x="1026319" y="514826"/>
                </a:cubicBezTo>
                <a:cubicBezTo>
                  <a:pt x="1026319" y="528161"/>
                  <a:pt x="1026319" y="539591"/>
                  <a:pt x="1026319" y="551974"/>
                </a:cubicBezTo>
                <a:cubicBezTo>
                  <a:pt x="1039654" y="551974"/>
                  <a:pt x="1051084" y="551974"/>
                  <a:pt x="1063466" y="551974"/>
                </a:cubicBezTo>
                <a:cubicBezTo>
                  <a:pt x="1065371" y="558641"/>
                  <a:pt x="1067276" y="564356"/>
                  <a:pt x="1068229" y="571024"/>
                </a:cubicBezTo>
                <a:cubicBezTo>
                  <a:pt x="1132999" y="571024"/>
                  <a:pt x="1197769" y="571024"/>
                  <a:pt x="1261586" y="571024"/>
                </a:cubicBezTo>
                <a:cubicBezTo>
                  <a:pt x="1267301" y="571024"/>
                  <a:pt x="1273016" y="573881"/>
                  <a:pt x="1278731" y="575786"/>
                </a:cubicBezTo>
                <a:cubicBezTo>
                  <a:pt x="1284446" y="577691"/>
                  <a:pt x="1289209" y="583406"/>
                  <a:pt x="1293971" y="583406"/>
                </a:cubicBezTo>
                <a:cubicBezTo>
                  <a:pt x="1323499" y="584359"/>
                  <a:pt x="1352074" y="583406"/>
                  <a:pt x="1381601" y="584359"/>
                </a:cubicBezTo>
                <a:cubicBezTo>
                  <a:pt x="1386364" y="584359"/>
                  <a:pt x="1394936" y="585311"/>
                  <a:pt x="1395889" y="588169"/>
                </a:cubicBezTo>
                <a:cubicBezTo>
                  <a:pt x="1401604" y="599599"/>
                  <a:pt x="1407319" y="594836"/>
                  <a:pt x="1414939" y="591026"/>
                </a:cubicBezTo>
                <a:cubicBezTo>
                  <a:pt x="1425416" y="586264"/>
                  <a:pt x="1436846" y="578644"/>
                  <a:pt x="1447324" y="578644"/>
                </a:cubicBezTo>
                <a:cubicBezTo>
                  <a:pt x="1524476" y="577691"/>
                  <a:pt x="1601629" y="577691"/>
                  <a:pt x="1677829" y="578644"/>
                </a:cubicBezTo>
                <a:cubicBezTo>
                  <a:pt x="1684496" y="578644"/>
                  <a:pt x="1690211" y="583406"/>
                  <a:pt x="1696879" y="585311"/>
                </a:cubicBezTo>
                <a:cubicBezTo>
                  <a:pt x="1702594" y="586264"/>
                  <a:pt x="1708309" y="588169"/>
                  <a:pt x="1713071" y="586264"/>
                </a:cubicBezTo>
                <a:cubicBezTo>
                  <a:pt x="1716881" y="585311"/>
                  <a:pt x="1718786" y="578644"/>
                  <a:pt x="1719739" y="573881"/>
                </a:cubicBezTo>
                <a:cubicBezTo>
                  <a:pt x="1721644" y="564356"/>
                  <a:pt x="1721644" y="554831"/>
                  <a:pt x="1723549" y="546259"/>
                </a:cubicBezTo>
                <a:cubicBezTo>
                  <a:pt x="1725454" y="536734"/>
                  <a:pt x="1728311" y="528161"/>
                  <a:pt x="1731169" y="516731"/>
                </a:cubicBezTo>
                <a:cubicBezTo>
                  <a:pt x="1716881" y="516731"/>
                  <a:pt x="1708309" y="518636"/>
                  <a:pt x="1699736" y="515779"/>
                </a:cubicBezTo>
                <a:cubicBezTo>
                  <a:pt x="1694021" y="513874"/>
                  <a:pt x="1689259" y="508159"/>
                  <a:pt x="1683544" y="503396"/>
                </a:cubicBezTo>
                <a:cubicBezTo>
                  <a:pt x="1688306" y="499586"/>
                  <a:pt x="1693069" y="493871"/>
                  <a:pt x="1698784" y="491966"/>
                </a:cubicBezTo>
                <a:cubicBezTo>
                  <a:pt x="1708309" y="490061"/>
                  <a:pt x="1718786" y="491014"/>
                  <a:pt x="1730216" y="491014"/>
                </a:cubicBezTo>
                <a:cubicBezTo>
                  <a:pt x="1730216" y="471964"/>
                  <a:pt x="1730216" y="455771"/>
                  <a:pt x="1730216" y="437674"/>
                </a:cubicBezTo>
                <a:cubicBezTo>
                  <a:pt x="1790224" y="437674"/>
                  <a:pt x="1849279" y="437674"/>
                  <a:pt x="1907381" y="437674"/>
                </a:cubicBezTo>
                <a:cubicBezTo>
                  <a:pt x="1911191" y="422434"/>
                  <a:pt x="1915001" y="408146"/>
                  <a:pt x="1919764" y="393859"/>
                </a:cubicBezTo>
                <a:cubicBezTo>
                  <a:pt x="1938814" y="393859"/>
                  <a:pt x="1957864" y="393859"/>
                  <a:pt x="1976914" y="393859"/>
                </a:cubicBezTo>
                <a:cubicBezTo>
                  <a:pt x="1977866" y="401479"/>
                  <a:pt x="1978819" y="408146"/>
                  <a:pt x="1979771" y="413861"/>
                </a:cubicBezTo>
                <a:cubicBezTo>
                  <a:pt x="1989296" y="413861"/>
                  <a:pt x="1997869" y="413861"/>
                  <a:pt x="2006441" y="413861"/>
                </a:cubicBezTo>
                <a:cubicBezTo>
                  <a:pt x="2007394" y="406241"/>
                  <a:pt x="2008346" y="400526"/>
                  <a:pt x="2008346" y="393859"/>
                </a:cubicBezTo>
                <a:cubicBezTo>
                  <a:pt x="2015966" y="393859"/>
                  <a:pt x="2022634" y="393859"/>
                  <a:pt x="2029301" y="393859"/>
                </a:cubicBezTo>
                <a:cubicBezTo>
                  <a:pt x="2030254" y="397669"/>
                  <a:pt x="2029301" y="401479"/>
                  <a:pt x="2031206" y="405289"/>
                </a:cubicBezTo>
                <a:cubicBezTo>
                  <a:pt x="2033111" y="409099"/>
                  <a:pt x="2035969" y="411956"/>
                  <a:pt x="2038826" y="414814"/>
                </a:cubicBezTo>
                <a:cubicBezTo>
                  <a:pt x="2041684" y="411956"/>
                  <a:pt x="2046446" y="408146"/>
                  <a:pt x="2046446" y="405289"/>
                </a:cubicBezTo>
                <a:cubicBezTo>
                  <a:pt x="2047399" y="371951"/>
                  <a:pt x="2046446" y="337661"/>
                  <a:pt x="2046446" y="302419"/>
                </a:cubicBezTo>
                <a:cubicBezTo>
                  <a:pt x="2013109" y="303371"/>
                  <a:pt x="1981676" y="298609"/>
                  <a:pt x="1950244" y="311944"/>
                </a:cubicBezTo>
                <a:cubicBezTo>
                  <a:pt x="1935004" y="318611"/>
                  <a:pt x="1915954" y="317659"/>
                  <a:pt x="1898809" y="318611"/>
                </a:cubicBezTo>
                <a:cubicBezTo>
                  <a:pt x="1883569" y="318611"/>
                  <a:pt x="1869281" y="314801"/>
                  <a:pt x="1854041" y="315754"/>
                </a:cubicBezTo>
                <a:cubicBezTo>
                  <a:pt x="1833086" y="316706"/>
                  <a:pt x="1812131" y="321469"/>
                  <a:pt x="1792129" y="321469"/>
                </a:cubicBezTo>
                <a:cubicBezTo>
                  <a:pt x="1717834" y="321469"/>
                  <a:pt x="1644491" y="321469"/>
                  <a:pt x="1570196" y="320516"/>
                </a:cubicBezTo>
                <a:cubicBezTo>
                  <a:pt x="1560671" y="320516"/>
                  <a:pt x="1551146" y="314801"/>
                  <a:pt x="1541621" y="314801"/>
                </a:cubicBezTo>
                <a:cubicBezTo>
                  <a:pt x="1531144" y="314801"/>
                  <a:pt x="1517809" y="314801"/>
                  <a:pt x="1509236" y="319564"/>
                </a:cubicBezTo>
                <a:cubicBezTo>
                  <a:pt x="1484471" y="333851"/>
                  <a:pt x="1459706" y="328136"/>
                  <a:pt x="1451134" y="300514"/>
                </a:cubicBezTo>
                <a:cubicBezTo>
                  <a:pt x="1431131" y="236696"/>
                  <a:pt x="1432084" y="170974"/>
                  <a:pt x="1452086" y="107156"/>
                </a:cubicBezTo>
                <a:cubicBezTo>
                  <a:pt x="1461611" y="77629"/>
                  <a:pt x="1492091" y="72866"/>
                  <a:pt x="1514951" y="93821"/>
                </a:cubicBezTo>
                <a:cubicBezTo>
                  <a:pt x="1521619" y="99536"/>
                  <a:pt x="1533049" y="101441"/>
                  <a:pt x="1542574" y="101441"/>
                </a:cubicBezTo>
                <a:cubicBezTo>
                  <a:pt x="1554004" y="101441"/>
                  <a:pt x="1565434" y="94774"/>
                  <a:pt x="1575911" y="94774"/>
                </a:cubicBezTo>
                <a:cubicBezTo>
                  <a:pt x="1674971" y="94774"/>
                  <a:pt x="1774031" y="91916"/>
                  <a:pt x="1872139" y="103346"/>
                </a:cubicBezTo>
                <a:cubicBezTo>
                  <a:pt x="1879759" y="104299"/>
                  <a:pt x="1888331" y="97631"/>
                  <a:pt x="1896904" y="97631"/>
                </a:cubicBezTo>
                <a:cubicBezTo>
                  <a:pt x="1911191" y="96679"/>
                  <a:pt x="1926431" y="96679"/>
                  <a:pt x="1939766" y="100489"/>
                </a:cubicBezTo>
                <a:cubicBezTo>
                  <a:pt x="1956911" y="105251"/>
                  <a:pt x="1973104" y="120491"/>
                  <a:pt x="1989296" y="120491"/>
                </a:cubicBezTo>
                <a:cubicBezTo>
                  <a:pt x="2018824" y="119539"/>
                  <a:pt x="2051209" y="134779"/>
                  <a:pt x="2076926" y="108109"/>
                </a:cubicBezTo>
                <a:cubicBezTo>
                  <a:pt x="2078831" y="106204"/>
                  <a:pt x="2082641" y="106204"/>
                  <a:pt x="2085499" y="106204"/>
                </a:cubicBezTo>
                <a:cubicBezTo>
                  <a:pt x="2108359" y="106204"/>
                  <a:pt x="2131219" y="106204"/>
                  <a:pt x="2154079" y="106204"/>
                </a:cubicBezTo>
                <a:cubicBezTo>
                  <a:pt x="2153126" y="108109"/>
                  <a:pt x="2153126" y="109061"/>
                  <a:pt x="2152174" y="110966"/>
                </a:cubicBezTo>
                <a:cubicBezTo>
                  <a:pt x="2158841" y="114776"/>
                  <a:pt x="2164556" y="121444"/>
                  <a:pt x="2171224" y="121444"/>
                </a:cubicBezTo>
                <a:cubicBezTo>
                  <a:pt x="2220754" y="122396"/>
                  <a:pt x="2270284" y="123349"/>
                  <a:pt x="2319814" y="122396"/>
                </a:cubicBezTo>
                <a:cubicBezTo>
                  <a:pt x="2325529" y="122396"/>
                  <a:pt x="2336006" y="117634"/>
                  <a:pt x="2336006" y="114776"/>
                </a:cubicBezTo>
                <a:cubicBezTo>
                  <a:pt x="2336959" y="90964"/>
                  <a:pt x="2338864" y="67151"/>
                  <a:pt x="2334101" y="44291"/>
                </a:cubicBezTo>
                <a:cubicBezTo>
                  <a:pt x="2331244" y="30004"/>
                  <a:pt x="2329339" y="18574"/>
                  <a:pt x="2337911" y="7144"/>
                </a:cubicBezTo>
                <a:cubicBezTo>
                  <a:pt x="2396014" y="8096"/>
                  <a:pt x="2451259" y="8096"/>
                  <a:pt x="2507456" y="8096"/>
                </a:cubicBezTo>
                <a:close/>
                <a:moveTo>
                  <a:pt x="1342549" y="775811"/>
                </a:moveTo>
                <a:cubicBezTo>
                  <a:pt x="1324451" y="778669"/>
                  <a:pt x="1304449" y="774859"/>
                  <a:pt x="1283494" y="785336"/>
                </a:cubicBezTo>
                <a:cubicBezTo>
                  <a:pt x="1238726" y="807244"/>
                  <a:pt x="1217771" y="845344"/>
                  <a:pt x="1201579" y="889159"/>
                </a:cubicBezTo>
                <a:cubicBezTo>
                  <a:pt x="1181576" y="946309"/>
                  <a:pt x="1236821" y="997744"/>
                  <a:pt x="1278731" y="1012984"/>
                </a:cubicBezTo>
                <a:cubicBezTo>
                  <a:pt x="1339691" y="1034891"/>
                  <a:pt x="1394936" y="1011079"/>
                  <a:pt x="1445419" y="975836"/>
                </a:cubicBezTo>
                <a:cubicBezTo>
                  <a:pt x="1482566" y="950119"/>
                  <a:pt x="1504474" y="914876"/>
                  <a:pt x="1513999" y="871061"/>
                </a:cubicBezTo>
                <a:cubicBezTo>
                  <a:pt x="1526381" y="812959"/>
                  <a:pt x="1507331" y="783431"/>
                  <a:pt x="1448276" y="771049"/>
                </a:cubicBezTo>
                <a:cubicBezTo>
                  <a:pt x="1446371" y="770096"/>
                  <a:pt x="1443514" y="770096"/>
                  <a:pt x="1441609" y="769144"/>
                </a:cubicBezTo>
                <a:cubicBezTo>
                  <a:pt x="1434941" y="765334"/>
                  <a:pt x="1427321" y="761524"/>
                  <a:pt x="1421606" y="755809"/>
                </a:cubicBezTo>
                <a:cubicBezTo>
                  <a:pt x="1413986" y="748189"/>
                  <a:pt x="1407319" y="747236"/>
                  <a:pt x="1404461" y="757714"/>
                </a:cubicBezTo>
                <a:cubicBezTo>
                  <a:pt x="1399699" y="773906"/>
                  <a:pt x="1389221" y="777716"/>
                  <a:pt x="1373981" y="776764"/>
                </a:cubicBezTo>
                <a:cubicBezTo>
                  <a:pt x="1364456" y="774859"/>
                  <a:pt x="1354931" y="775811"/>
                  <a:pt x="1342549" y="775811"/>
                </a:cubicBezTo>
                <a:close/>
                <a:moveTo>
                  <a:pt x="1836896" y="804386"/>
                </a:moveTo>
                <a:cubicBezTo>
                  <a:pt x="1806416" y="797719"/>
                  <a:pt x="1764506" y="821531"/>
                  <a:pt x="1757839" y="864394"/>
                </a:cubicBezTo>
                <a:cubicBezTo>
                  <a:pt x="1749266" y="913924"/>
                  <a:pt x="1774031" y="958691"/>
                  <a:pt x="1815941" y="961549"/>
                </a:cubicBezTo>
                <a:cubicBezTo>
                  <a:pt x="1869281" y="966311"/>
                  <a:pt x="1923574" y="966311"/>
                  <a:pt x="1976914" y="964406"/>
                </a:cubicBezTo>
                <a:cubicBezTo>
                  <a:pt x="2008346" y="963454"/>
                  <a:pt x="2031206" y="943451"/>
                  <a:pt x="2040731" y="912971"/>
                </a:cubicBezTo>
                <a:cubicBezTo>
                  <a:pt x="2050256" y="880586"/>
                  <a:pt x="2048351" y="848201"/>
                  <a:pt x="2020729" y="824389"/>
                </a:cubicBezTo>
                <a:cubicBezTo>
                  <a:pt x="2009299" y="813911"/>
                  <a:pt x="1993106" y="806291"/>
                  <a:pt x="1977866" y="804386"/>
                </a:cubicBezTo>
                <a:cubicBezTo>
                  <a:pt x="1948339" y="800576"/>
                  <a:pt x="1917859" y="801529"/>
                  <a:pt x="1887379" y="802481"/>
                </a:cubicBezTo>
                <a:cubicBezTo>
                  <a:pt x="1881664" y="802481"/>
                  <a:pt x="1873091" y="806291"/>
                  <a:pt x="1870234" y="811054"/>
                </a:cubicBezTo>
                <a:cubicBezTo>
                  <a:pt x="1842611" y="852964"/>
                  <a:pt x="1851184" y="895826"/>
                  <a:pt x="1890236" y="926306"/>
                </a:cubicBezTo>
                <a:cubicBezTo>
                  <a:pt x="1894999" y="930116"/>
                  <a:pt x="1899761" y="933926"/>
                  <a:pt x="1906429" y="938689"/>
                </a:cubicBezTo>
                <a:cubicBezTo>
                  <a:pt x="1883569" y="941546"/>
                  <a:pt x="1858804" y="928211"/>
                  <a:pt x="1842611" y="903446"/>
                </a:cubicBezTo>
                <a:cubicBezTo>
                  <a:pt x="1819751" y="872966"/>
                  <a:pt x="1815941" y="839629"/>
                  <a:pt x="1836896" y="804386"/>
                </a:cubicBezTo>
                <a:close/>
                <a:moveTo>
                  <a:pt x="517684" y="548164"/>
                </a:moveTo>
                <a:cubicBezTo>
                  <a:pt x="539591" y="548164"/>
                  <a:pt x="564356" y="545306"/>
                  <a:pt x="566261" y="580549"/>
                </a:cubicBezTo>
                <a:cubicBezTo>
                  <a:pt x="698659" y="580549"/>
                  <a:pt x="828199" y="580549"/>
                  <a:pt x="958691" y="580549"/>
                </a:cubicBezTo>
                <a:cubicBezTo>
                  <a:pt x="963454" y="580549"/>
                  <a:pt x="970121" y="576739"/>
                  <a:pt x="973931" y="573881"/>
                </a:cubicBezTo>
                <a:cubicBezTo>
                  <a:pt x="984409" y="566261"/>
                  <a:pt x="993934" y="556736"/>
                  <a:pt x="1005364" y="547211"/>
                </a:cubicBezTo>
                <a:cubicBezTo>
                  <a:pt x="1005364" y="538639"/>
                  <a:pt x="1005364" y="527209"/>
                  <a:pt x="1005364" y="515779"/>
                </a:cubicBezTo>
                <a:cubicBezTo>
                  <a:pt x="842486" y="515779"/>
                  <a:pt x="680561" y="515779"/>
                  <a:pt x="516731" y="515779"/>
                </a:cubicBezTo>
                <a:cubicBezTo>
                  <a:pt x="516731" y="524351"/>
                  <a:pt x="516731" y="531019"/>
                  <a:pt x="516731" y="536734"/>
                </a:cubicBezTo>
                <a:cubicBezTo>
                  <a:pt x="515779" y="539591"/>
                  <a:pt x="516731" y="543401"/>
                  <a:pt x="517684" y="548164"/>
                </a:cubicBezTo>
                <a:close/>
                <a:moveTo>
                  <a:pt x="3903821" y="592931"/>
                </a:moveTo>
                <a:cubicBezTo>
                  <a:pt x="3636169" y="592931"/>
                  <a:pt x="3369469" y="592931"/>
                  <a:pt x="3101816" y="592931"/>
                </a:cubicBezTo>
                <a:cubicBezTo>
                  <a:pt x="3102769" y="608171"/>
                  <a:pt x="3113246" y="609124"/>
                  <a:pt x="3123724" y="609124"/>
                </a:cubicBezTo>
                <a:cubicBezTo>
                  <a:pt x="3181826" y="609124"/>
                  <a:pt x="3239929" y="609124"/>
                  <a:pt x="3298031" y="609124"/>
                </a:cubicBezTo>
                <a:cubicBezTo>
                  <a:pt x="3490436" y="610076"/>
                  <a:pt x="3682841" y="611029"/>
                  <a:pt x="3875246" y="611981"/>
                </a:cubicBezTo>
                <a:cubicBezTo>
                  <a:pt x="3888581" y="612934"/>
                  <a:pt x="3900011" y="612934"/>
                  <a:pt x="3903821" y="592931"/>
                </a:cubicBezTo>
                <a:close/>
                <a:moveTo>
                  <a:pt x="5783104" y="479584"/>
                </a:moveTo>
                <a:cubicBezTo>
                  <a:pt x="5783104" y="477679"/>
                  <a:pt x="5783104" y="475774"/>
                  <a:pt x="5783104" y="474821"/>
                </a:cubicBezTo>
                <a:cubicBezTo>
                  <a:pt x="5750719" y="474821"/>
                  <a:pt x="5719287" y="475774"/>
                  <a:pt x="5686902" y="474821"/>
                </a:cubicBezTo>
                <a:cubicBezTo>
                  <a:pt x="5567839" y="472916"/>
                  <a:pt x="5448777" y="469106"/>
                  <a:pt x="5329714" y="467201"/>
                </a:cubicBezTo>
                <a:cubicBezTo>
                  <a:pt x="5282089" y="466249"/>
                  <a:pt x="5233512" y="467201"/>
                  <a:pt x="5184934" y="467201"/>
                </a:cubicBezTo>
                <a:cubicBezTo>
                  <a:pt x="5184934" y="466249"/>
                  <a:pt x="5184934" y="464344"/>
                  <a:pt x="5184934" y="463391"/>
                </a:cubicBezTo>
                <a:cubicBezTo>
                  <a:pt x="5252562" y="463391"/>
                  <a:pt x="5320189" y="463391"/>
                  <a:pt x="5388769" y="463391"/>
                </a:cubicBezTo>
                <a:cubicBezTo>
                  <a:pt x="5388769" y="462439"/>
                  <a:pt x="5388769" y="460534"/>
                  <a:pt x="5388769" y="459581"/>
                </a:cubicBezTo>
                <a:cubicBezTo>
                  <a:pt x="5009674" y="459581"/>
                  <a:pt x="4630579" y="459581"/>
                  <a:pt x="4250532" y="459581"/>
                </a:cubicBezTo>
                <a:cubicBezTo>
                  <a:pt x="4250532" y="458629"/>
                  <a:pt x="4250532" y="457676"/>
                  <a:pt x="4250532" y="457676"/>
                </a:cubicBezTo>
                <a:cubicBezTo>
                  <a:pt x="4459129" y="460534"/>
                  <a:pt x="4667727" y="464344"/>
                  <a:pt x="4876324" y="467201"/>
                </a:cubicBezTo>
                <a:cubicBezTo>
                  <a:pt x="4876324" y="468154"/>
                  <a:pt x="4876324" y="469106"/>
                  <a:pt x="4876324" y="470059"/>
                </a:cubicBezTo>
                <a:cubicBezTo>
                  <a:pt x="4842034" y="470059"/>
                  <a:pt x="4807744" y="470059"/>
                  <a:pt x="4773454" y="470059"/>
                </a:cubicBezTo>
                <a:cubicBezTo>
                  <a:pt x="4773454" y="471011"/>
                  <a:pt x="4773454" y="471011"/>
                  <a:pt x="4773454" y="471964"/>
                </a:cubicBezTo>
                <a:cubicBezTo>
                  <a:pt x="5110639" y="474821"/>
                  <a:pt x="5446871" y="476726"/>
                  <a:pt x="5783104" y="479584"/>
                </a:cubicBezTo>
                <a:close/>
                <a:moveTo>
                  <a:pt x="495776" y="513874"/>
                </a:moveTo>
                <a:cubicBezTo>
                  <a:pt x="443389" y="513874"/>
                  <a:pt x="391954" y="513874"/>
                  <a:pt x="340519" y="513874"/>
                </a:cubicBezTo>
                <a:cubicBezTo>
                  <a:pt x="336709" y="513874"/>
                  <a:pt x="330041" y="518636"/>
                  <a:pt x="329089" y="522446"/>
                </a:cubicBezTo>
                <a:cubicBezTo>
                  <a:pt x="324326" y="539591"/>
                  <a:pt x="320516" y="556736"/>
                  <a:pt x="315754" y="576739"/>
                </a:cubicBezTo>
                <a:cubicBezTo>
                  <a:pt x="356711" y="576739"/>
                  <a:pt x="392906" y="576739"/>
                  <a:pt x="429101" y="576739"/>
                </a:cubicBezTo>
                <a:cubicBezTo>
                  <a:pt x="432911" y="576739"/>
                  <a:pt x="437674" y="571024"/>
                  <a:pt x="439579" y="567214"/>
                </a:cubicBezTo>
                <a:cubicBezTo>
                  <a:pt x="446246" y="554831"/>
                  <a:pt x="455771" y="548164"/>
                  <a:pt x="470059" y="549116"/>
                </a:cubicBezTo>
                <a:cubicBezTo>
                  <a:pt x="478631" y="549116"/>
                  <a:pt x="486251" y="549116"/>
                  <a:pt x="495776" y="549116"/>
                </a:cubicBezTo>
                <a:cubicBezTo>
                  <a:pt x="495776" y="536734"/>
                  <a:pt x="495776" y="526256"/>
                  <a:pt x="495776" y="513874"/>
                </a:cubicBezTo>
                <a:close/>
                <a:moveTo>
                  <a:pt x="6726079" y="396716"/>
                </a:moveTo>
                <a:cubicBezTo>
                  <a:pt x="6726079" y="395764"/>
                  <a:pt x="6726079" y="394811"/>
                  <a:pt x="6727032" y="392906"/>
                </a:cubicBezTo>
                <a:cubicBezTo>
                  <a:pt x="6490812" y="392906"/>
                  <a:pt x="6254591" y="392906"/>
                  <a:pt x="6018371" y="392906"/>
                </a:cubicBezTo>
                <a:cubicBezTo>
                  <a:pt x="6053614" y="393859"/>
                  <a:pt x="6088857" y="393859"/>
                  <a:pt x="6124099" y="393859"/>
                </a:cubicBezTo>
                <a:cubicBezTo>
                  <a:pt x="6140291" y="393859"/>
                  <a:pt x="6156484" y="391954"/>
                  <a:pt x="6170771" y="395764"/>
                </a:cubicBezTo>
                <a:cubicBezTo>
                  <a:pt x="6224112" y="410051"/>
                  <a:pt x="6278404" y="411004"/>
                  <a:pt x="6332696" y="411956"/>
                </a:cubicBezTo>
                <a:cubicBezTo>
                  <a:pt x="6370796" y="412909"/>
                  <a:pt x="6408896" y="412909"/>
                  <a:pt x="6446996" y="411956"/>
                </a:cubicBezTo>
                <a:cubicBezTo>
                  <a:pt x="6480334" y="411956"/>
                  <a:pt x="6513671" y="414814"/>
                  <a:pt x="6546057" y="408146"/>
                </a:cubicBezTo>
                <a:cubicBezTo>
                  <a:pt x="6601302" y="397669"/>
                  <a:pt x="6656546" y="396716"/>
                  <a:pt x="6711791" y="395764"/>
                </a:cubicBezTo>
                <a:cubicBezTo>
                  <a:pt x="6716554" y="396716"/>
                  <a:pt x="6721316" y="396716"/>
                  <a:pt x="6726079" y="396716"/>
                </a:cubicBezTo>
                <a:close/>
                <a:moveTo>
                  <a:pt x="2328386" y="305276"/>
                </a:moveTo>
                <a:cubicBezTo>
                  <a:pt x="2270284" y="305276"/>
                  <a:pt x="2215039" y="305276"/>
                  <a:pt x="2159794" y="305276"/>
                </a:cubicBezTo>
                <a:cubicBezTo>
                  <a:pt x="2159794" y="313849"/>
                  <a:pt x="2159794" y="320516"/>
                  <a:pt x="2159794" y="330041"/>
                </a:cubicBezTo>
                <a:cubicBezTo>
                  <a:pt x="2296954" y="330041"/>
                  <a:pt x="2433161" y="330041"/>
                  <a:pt x="2569369" y="330041"/>
                </a:cubicBezTo>
                <a:cubicBezTo>
                  <a:pt x="2569369" y="322421"/>
                  <a:pt x="2569369" y="314801"/>
                  <a:pt x="2569369" y="306229"/>
                </a:cubicBezTo>
                <a:cubicBezTo>
                  <a:pt x="2554129" y="306229"/>
                  <a:pt x="2539841" y="306229"/>
                  <a:pt x="2526506" y="306229"/>
                </a:cubicBezTo>
                <a:cubicBezTo>
                  <a:pt x="2522696" y="306229"/>
                  <a:pt x="2516981" y="309086"/>
                  <a:pt x="2516029" y="311944"/>
                </a:cubicBezTo>
                <a:cubicBezTo>
                  <a:pt x="2512219" y="324326"/>
                  <a:pt x="2503646" y="324326"/>
                  <a:pt x="2493169" y="324326"/>
                </a:cubicBezTo>
                <a:cubicBezTo>
                  <a:pt x="2445544" y="324326"/>
                  <a:pt x="2398871" y="323374"/>
                  <a:pt x="2351246" y="324326"/>
                </a:cubicBezTo>
                <a:cubicBezTo>
                  <a:pt x="2336959" y="324326"/>
                  <a:pt x="2328386" y="319564"/>
                  <a:pt x="2328386" y="305276"/>
                </a:cubicBezTo>
                <a:close/>
                <a:moveTo>
                  <a:pt x="3625691" y="882491"/>
                </a:moveTo>
                <a:cubicBezTo>
                  <a:pt x="3622834" y="873919"/>
                  <a:pt x="3621881" y="869156"/>
                  <a:pt x="3620929" y="864394"/>
                </a:cubicBezTo>
                <a:cubicBezTo>
                  <a:pt x="3616166" y="849154"/>
                  <a:pt x="3611404" y="834866"/>
                  <a:pt x="3605689" y="819626"/>
                </a:cubicBezTo>
                <a:cubicBezTo>
                  <a:pt x="3604736" y="816769"/>
                  <a:pt x="3601879" y="812959"/>
                  <a:pt x="3599021" y="812006"/>
                </a:cubicBezTo>
                <a:cubicBezTo>
                  <a:pt x="3580924" y="806291"/>
                  <a:pt x="3561874" y="800576"/>
                  <a:pt x="3542824" y="797719"/>
                </a:cubicBezTo>
                <a:cubicBezTo>
                  <a:pt x="3524726" y="794861"/>
                  <a:pt x="3504724" y="807244"/>
                  <a:pt x="3501866" y="820579"/>
                </a:cubicBezTo>
                <a:cubicBezTo>
                  <a:pt x="3499009" y="833914"/>
                  <a:pt x="3511391" y="844391"/>
                  <a:pt x="3532346" y="850106"/>
                </a:cubicBezTo>
                <a:cubicBezTo>
                  <a:pt x="3543776" y="852964"/>
                  <a:pt x="3554254" y="856774"/>
                  <a:pt x="3564731" y="860584"/>
                </a:cubicBezTo>
                <a:cubicBezTo>
                  <a:pt x="3584734" y="867251"/>
                  <a:pt x="3602831" y="873919"/>
                  <a:pt x="3625691" y="882491"/>
                </a:cubicBezTo>
                <a:close/>
                <a:moveTo>
                  <a:pt x="2680811" y="161449"/>
                </a:moveTo>
                <a:cubicBezTo>
                  <a:pt x="2681764" y="146209"/>
                  <a:pt x="2682716" y="130969"/>
                  <a:pt x="2683669" y="114776"/>
                </a:cubicBezTo>
                <a:cubicBezTo>
                  <a:pt x="2655094" y="114776"/>
                  <a:pt x="2630329" y="114776"/>
                  <a:pt x="2604611" y="114776"/>
                </a:cubicBezTo>
                <a:cubicBezTo>
                  <a:pt x="2599849" y="114776"/>
                  <a:pt x="2595086" y="117634"/>
                  <a:pt x="2590324" y="120491"/>
                </a:cubicBezTo>
                <a:cubicBezTo>
                  <a:pt x="2574131" y="130969"/>
                  <a:pt x="2576989" y="147161"/>
                  <a:pt x="2580799" y="160496"/>
                </a:cubicBezTo>
                <a:cubicBezTo>
                  <a:pt x="2615089" y="161449"/>
                  <a:pt x="2647474" y="161449"/>
                  <a:pt x="2680811" y="161449"/>
                </a:cubicBezTo>
                <a:close/>
                <a:moveTo>
                  <a:pt x="2057876" y="163354"/>
                </a:moveTo>
                <a:cubicBezTo>
                  <a:pt x="2088356" y="154781"/>
                  <a:pt x="2118836" y="159544"/>
                  <a:pt x="2150269" y="159544"/>
                </a:cubicBezTo>
                <a:cubicBezTo>
                  <a:pt x="2150269" y="146209"/>
                  <a:pt x="2150269" y="130969"/>
                  <a:pt x="2150269" y="112871"/>
                </a:cubicBezTo>
                <a:cubicBezTo>
                  <a:pt x="2130266" y="112871"/>
                  <a:pt x="2110264" y="111919"/>
                  <a:pt x="2090261" y="112871"/>
                </a:cubicBezTo>
                <a:cubicBezTo>
                  <a:pt x="2084546" y="112871"/>
                  <a:pt x="2078831" y="117634"/>
                  <a:pt x="2073116" y="120491"/>
                </a:cubicBezTo>
                <a:cubicBezTo>
                  <a:pt x="2056924" y="131921"/>
                  <a:pt x="2054066" y="148114"/>
                  <a:pt x="2057876" y="163354"/>
                </a:cubicBezTo>
                <a:close/>
                <a:moveTo>
                  <a:pt x="3259931" y="897731"/>
                </a:moveTo>
                <a:cubicBezTo>
                  <a:pt x="3259931" y="896779"/>
                  <a:pt x="3259931" y="895826"/>
                  <a:pt x="3259931" y="895826"/>
                </a:cubicBezTo>
                <a:cubicBezTo>
                  <a:pt x="3249454" y="895826"/>
                  <a:pt x="3238024" y="894874"/>
                  <a:pt x="3227546" y="895826"/>
                </a:cubicBezTo>
                <a:cubicBezTo>
                  <a:pt x="3219926" y="896779"/>
                  <a:pt x="3214211" y="901541"/>
                  <a:pt x="3206591" y="905351"/>
                </a:cubicBezTo>
                <a:cubicBezTo>
                  <a:pt x="3211354" y="912019"/>
                  <a:pt x="3215164" y="919639"/>
                  <a:pt x="3221831" y="925354"/>
                </a:cubicBezTo>
                <a:cubicBezTo>
                  <a:pt x="3225641" y="928211"/>
                  <a:pt x="3233261" y="929164"/>
                  <a:pt x="3238976" y="929164"/>
                </a:cubicBezTo>
                <a:cubicBezTo>
                  <a:pt x="3259931" y="929164"/>
                  <a:pt x="3279934" y="930116"/>
                  <a:pt x="3300889" y="929164"/>
                </a:cubicBezTo>
                <a:cubicBezTo>
                  <a:pt x="3307556" y="929164"/>
                  <a:pt x="3316129" y="928211"/>
                  <a:pt x="3321844" y="924401"/>
                </a:cubicBezTo>
                <a:cubicBezTo>
                  <a:pt x="3327559" y="920591"/>
                  <a:pt x="3334226" y="909161"/>
                  <a:pt x="3332321" y="906304"/>
                </a:cubicBezTo>
                <a:cubicBezTo>
                  <a:pt x="3327559" y="899636"/>
                  <a:pt x="3318986" y="892016"/>
                  <a:pt x="3311366" y="892016"/>
                </a:cubicBezTo>
                <a:cubicBezTo>
                  <a:pt x="3293269" y="892016"/>
                  <a:pt x="3276124" y="895826"/>
                  <a:pt x="3259931" y="897731"/>
                </a:cubicBezTo>
                <a:close/>
                <a:moveTo>
                  <a:pt x="3898106" y="860584"/>
                </a:moveTo>
                <a:cubicBezTo>
                  <a:pt x="3917156" y="856774"/>
                  <a:pt x="3932396" y="853916"/>
                  <a:pt x="3947636" y="849154"/>
                </a:cubicBezTo>
                <a:cubicBezTo>
                  <a:pt x="3960019" y="845344"/>
                  <a:pt x="3972401" y="838676"/>
                  <a:pt x="3969544" y="825341"/>
                </a:cubicBezTo>
                <a:cubicBezTo>
                  <a:pt x="3967639" y="816769"/>
                  <a:pt x="3956209" y="808196"/>
                  <a:pt x="3947636" y="802481"/>
                </a:cubicBezTo>
                <a:cubicBezTo>
                  <a:pt x="3941921" y="798671"/>
                  <a:pt x="3932396" y="799624"/>
                  <a:pt x="3924776" y="800576"/>
                </a:cubicBezTo>
                <a:cubicBezTo>
                  <a:pt x="3920966" y="800576"/>
                  <a:pt x="3915251" y="804386"/>
                  <a:pt x="3914299" y="808196"/>
                </a:cubicBezTo>
                <a:cubicBezTo>
                  <a:pt x="3908584" y="824389"/>
                  <a:pt x="3903821" y="841534"/>
                  <a:pt x="3898106" y="860584"/>
                </a:cubicBezTo>
                <a:close/>
                <a:moveTo>
                  <a:pt x="1878806" y="685324"/>
                </a:moveTo>
                <a:cubicBezTo>
                  <a:pt x="1878806" y="668179"/>
                  <a:pt x="1867376" y="655796"/>
                  <a:pt x="1850231" y="654844"/>
                </a:cubicBezTo>
                <a:cubicBezTo>
                  <a:pt x="1833086" y="654844"/>
                  <a:pt x="1820704" y="666274"/>
                  <a:pt x="1819751" y="683419"/>
                </a:cubicBezTo>
                <a:cubicBezTo>
                  <a:pt x="1819751" y="700564"/>
                  <a:pt x="1831181" y="712946"/>
                  <a:pt x="1848326" y="713899"/>
                </a:cubicBezTo>
                <a:cubicBezTo>
                  <a:pt x="1865471" y="714851"/>
                  <a:pt x="1877854" y="703421"/>
                  <a:pt x="1878806" y="685324"/>
                </a:cubicBezTo>
                <a:close/>
                <a:moveTo>
                  <a:pt x="452914" y="743426"/>
                </a:moveTo>
                <a:cubicBezTo>
                  <a:pt x="454819" y="744379"/>
                  <a:pt x="456724" y="745331"/>
                  <a:pt x="458629" y="746284"/>
                </a:cubicBezTo>
                <a:cubicBezTo>
                  <a:pt x="462439" y="737711"/>
                  <a:pt x="468154" y="729139"/>
                  <a:pt x="469106" y="720566"/>
                </a:cubicBezTo>
                <a:cubicBezTo>
                  <a:pt x="470059" y="691039"/>
                  <a:pt x="470059" y="661511"/>
                  <a:pt x="469106" y="631984"/>
                </a:cubicBezTo>
                <a:cubicBezTo>
                  <a:pt x="469106" y="624364"/>
                  <a:pt x="465296" y="616744"/>
                  <a:pt x="463391" y="607219"/>
                </a:cubicBezTo>
                <a:cubicBezTo>
                  <a:pt x="452914" y="619601"/>
                  <a:pt x="446246" y="725329"/>
                  <a:pt x="452914" y="743426"/>
                </a:cubicBezTo>
                <a:close/>
                <a:moveTo>
                  <a:pt x="2373154" y="26194"/>
                </a:moveTo>
                <a:cubicBezTo>
                  <a:pt x="2396014" y="42386"/>
                  <a:pt x="2455069" y="42386"/>
                  <a:pt x="2473166" y="25241"/>
                </a:cubicBezTo>
                <a:cubicBezTo>
                  <a:pt x="2438876" y="16669"/>
                  <a:pt x="2407444" y="14764"/>
                  <a:pt x="2373154" y="26194"/>
                </a:cubicBezTo>
                <a:close/>
                <a:moveTo>
                  <a:pt x="2327434" y="160496"/>
                </a:moveTo>
                <a:cubicBezTo>
                  <a:pt x="2327434" y="150971"/>
                  <a:pt x="2327434" y="141446"/>
                  <a:pt x="2327434" y="130016"/>
                </a:cubicBezTo>
                <a:cubicBezTo>
                  <a:pt x="2314099" y="130016"/>
                  <a:pt x="2300764" y="129064"/>
                  <a:pt x="2289334" y="130969"/>
                </a:cubicBezTo>
                <a:cubicBezTo>
                  <a:pt x="2283619" y="131921"/>
                  <a:pt x="2279809" y="139541"/>
                  <a:pt x="2275046" y="144304"/>
                </a:cubicBezTo>
                <a:cubicBezTo>
                  <a:pt x="2278856" y="148114"/>
                  <a:pt x="2282666" y="152876"/>
                  <a:pt x="2287429" y="154781"/>
                </a:cubicBezTo>
                <a:cubicBezTo>
                  <a:pt x="2299811" y="157639"/>
                  <a:pt x="2313146" y="158591"/>
                  <a:pt x="2327434" y="160496"/>
                </a:cubicBezTo>
                <a:close/>
                <a:moveTo>
                  <a:pt x="2625566" y="484346"/>
                </a:moveTo>
                <a:cubicBezTo>
                  <a:pt x="2625566" y="484346"/>
                  <a:pt x="2625566" y="483394"/>
                  <a:pt x="2625566" y="483394"/>
                </a:cubicBezTo>
                <a:cubicBezTo>
                  <a:pt x="2542699" y="483394"/>
                  <a:pt x="2459831" y="483394"/>
                  <a:pt x="2377916" y="483394"/>
                </a:cubicBezTo>
                <a:cubicBezTo>
                  <a:pt x="2377916" y="483394"/>
                  <a:pt x="2377916" y="484346"/>
                  <a:pt x="2377916" y="484346"/>
                </a:cubicBezTo>
                <a:cubicBezTo>
                  <a:pt x="2459831" y="484346"/>
                  <a:pt x="2542699" y="484346"/>
                  <a:pt x="2625566" y="484346"/>
                </a:cubicBezTo>
                <a:close/>
                <a:moveTo>
                  <a:pt x="2498884" y="99536"/>
                </a:moveTo>
                <a:cubicBezTo>
                  <a:pt x="2448401" y="104299"/>
                  <a:pt x="2397919" y="113824"/>
                  <a:pt x="2347436" y="98584"/>
                </a:cubicBezTo>
                <a:cubicBezTo>
                  <a:pt x="2396966" y="113824"/>
                  <a:pt x="2447449" y="111919"/>
                  <a:pt x="2498884" y="99536"/>
                </a:cubicBezTo>
                <a:close/>
                <a:moveTo>
                  <a:pt x="3964781" y="652939"/>
                </a:moveTo>
                <a:cubicBezTo>
                  <a:pt x="3980974" y="652939"/>
                  <a:pt x="3997166" y="652939"/>
                  <a:pt x="4016216" y="652939"/>
                </a:cubicBezTo>
                <a:cubicBezTo>
                  <a:pt x="4001929" y="640556"/>
                  <a:pt x="3977164" y="639604"/>
                  <a:pt x="3964781" y="652939"/>
                </a:cubicBezTo>
                <a:close/>
                <a:moveTo>
                  <a:pt x="3762851" y="1173004"/>
                </a:moveTo>
                <a:cubicBezTo>
                  <a:pt x="3763804" y="1173004"/>
                  <a:pt x="3765709" y="1173004"/>
                  <a:pt x="3766661" y="1173004"/>
                </a:cubicBezTo>
                <a:cubicBezTo>
                  <a:pt x="3766661" y="1146334"/>
                  <a:pt x="3766661" y="1120616"/>
                  <a:pt x="3766661" y="1093946"/>
                </a:cubicBezTo>
                <a:cubicBezTo>
                  <a:pt x="3765709" y="1093946"/>
                  <a:pt x="3763804" y="1093946"/>
                  <a:pt x="3762851" y="1093946"/>
                </a:cubicBezTo>
                <a:cubicBezTo>
                  <a:pt x="3762851" y="1120616"/>
                  <a:pt x="3762851" y="1146334"/>
                  <a:pt x="3762851" y="1173004"/>
                </a:cubicBezTo>
                <a:close/>
                <a:moveTo>
                  <a:pt x="3756184" y="1481614"/>
                </a:moveTo>
                <a:cubicBezTo>
                  <a:pt x="3758089" y="1481614"/>
                  <a:pt x="3760946" y="1481614"/>
                  <a:pt x="3762851" y="1481614"/>
                </a:cubicBezTo>
                <a:cubicBezTo>
                  <a:pt x="3762851" y="1462564"/>
                  <a:pt x="3762851" y="1444466"/>
                  <a:pt x="3762851" y="1425416"/>
                </a:cubicBezTo>
                <a:cubicBezTo>
                  <a:pt x="3760946" y="1425416"/>
                  <a:pt x="3759994" y="1425416"/>
                  <a:pt x="3758089" y="1425416"/>
                </a:cubicBezTo>
                <a:cubicBezTo>
                  <a:pt x="3758089" y="1444466"/>
                  <a:pt x="3757136" y="1462564"/>
                  <a:pt x="3756184" y="1481614"/>
                </a:cubicBezTo>
                <a:close/>
                <a:moveTo>
                  <a:pt x="347186" y="647224"/>
                </a:moveTo>
                <a:cubicBezTo>
                  <a:pt x="344329" y="647224"/>
                  <a:pt x="341471" y="647224"/>
                  <a:pt x="338614" y="647224"/>
                </a:cubicBezTo>
                <a:cubicBezTo>
                  <a:pt x="339566" y="657701"/>
                  <a:pt x="339566" y="667226"/>
                  <a:pt x="340519" y="677704"/>
                </a:cubicBezTo>
                <a:cubicBezTo>
                  <a:pt x="342424" y="677704"/>
                  <a:pt x="345281" y="677704"/>
                  <a:pt x="347186" y="677704"/>
                </a:cubicBezTo>
                <a:cubicBezTo>
                  <a:pt x="347186" y="667226"/>
                  <a:pt x="347186" y="657701"/>
                  <a:pt x="347186" y="647224"/>
                </a:cubicBezTo>
                <a:close/>
                <a:moveTo>
                  <a:pt x="3619976" y="963454"/>
                </a:moveTo>
                <a:cubicBezTo>
                  <a:pt x="3619976" y="959644"/>
                  <a:pt x="3620929" y="956786"/>
                  <a:pt x="3620929" y="952976"/>
                </a:cubicBezTo>
                <a:cubicBezTo>
                  <a:pt x="3612356" y="952024"/>
                  <a:pt x="3602831" y="951071"/>
                  <a:pt x="3594259" y="950119"/>
                </a:cubicBezTo>
                <a:cubicBezTo>
                  <a:pt x="3594259" y="952976"/>
                  <a:pt x="3593306" y="955834"/>
                  <a:pt x="3593306" y="958691"/>
                </a:cubicBezTo>
                <a:cubicBezTo>
                  <a:pt x="3602831" y="960596"/>
                  <a:pt x="3611404" y="961549"/>
                  <a:pt x="3619976" y="963454"/>
                </a:cubicBezTo>
                <a:close/>
                <a:moveTo>
                  <a:pt x="5785962" y="498634"/>
                </a:moveTo>
                <a:cubicBezTo>
                  <a:pt x="5785962" y="498634"/>
                  <a:pt x="5785962" y="498634"/>
                  <a:pt x="5785962" y="498634"/>
                </a:cubicBezTo>
                <a:cubicBezTo>
                  <a:pt x="5758339" y="497681"/>
                  <a:pt x="5729764" y="497681"/>
                  <a:pt x="5702141" y="497681"/>
                </a:cubicBezTo>
                <a:cubicBezTo>
                  <a:pt x="5702141" y="497681"/>
                  <a:pt x="5702141" y="498634"/>
                  <a:pt x="5702141" y="498634"/>
                </a:cubicBezTo>
                <a:cubicBezTo>
                  <a:pt x="5729764" y="498634"/>
                  <a:pt x="5757387" y="498634"/>
                  <a:pt x="5785962" y="498634"/>
                </a:cubicBezTo>
                <a:close/>
              </a:path>
            </a:pathLst>
          </a:custGeom>
          <a:solidFill>
            <a:schemeClr val="accen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11"/>
          <p:cNvSpPr/>
          <p:nvPr/>
        </p:nvSpPr>
        <p:spPr>
          <a:xfrm rot="1978383">
            <a:off x="3819196" y="2561252"/>
            <a:ext cx="6956390" cy="2191888"/>
          </a:xfrm>
          <a:custGeom>
            <a:rect b="b" l="l" r="r" t="t"/>
            <a:pathLst>
              <a:path extrusionOk="0" h="3838575" w="12182475">
                <a:moveTo>
                  <a:pt x="0" y="963947"/>
                </a:moveTo>
                <a:cubicBezTo>
                  <a:pt x="15240" y="882984"/>
                  <a:pt x="69533" y="874412"/>
                  <a:pt x="140970" y="876317"/>
                </a:cubicBezTo>
                <a:cubicBezTo>
                  <a:pt x="532448" y="885842"/>
                  <a:pt x="2114550" y="887747"/>
                  <a:pt x="2225993" y="887747"/>
                </a:cubicBezTo>
                <a:cubicBezTo>
                  <a:pt x="2226945" y="862029"/>
                  <a:pt x="2233613" y="413402"/>
                  <a:pt x="2237423" y="192422"/>
                </a:cubicBezTo>
                <a:cubicBezTo>
                  <a:pt x="2238375" y="158132"/>
                  <a:pt x="2232660" y="111459"/>
                  <a:pt x="2273618" y="103839"/>
                </a:cubicBezTo>
                <a:cubicBezTo>
                  <a:pt x="2330768" y="93362"/>
                  <a:pt x="2395538" y="60024"/>
                  <a:pt x="2446973" y="120032"/>
                </a:cubicBezTo>
                <a:cubicBezTo>
                  <a:pt x="2507933" y="190517"/>
                  <a:pt x="2566988" y="263859"/>
                  <a:pt x="2626995" y="335297"/>
                </a:cubicBezTo>
                <a:cubicBezTo>
                  <a:pt x="2698433" y="420069"/>
                  <a:pt x="2767965" y="506747"/>
                  <a:pt x="2842260" y="589614"/>
                </a:cubicBezTo>
                <a:cubicBezTo>
                  <a:pt x="2856548" y="604854"/>
                  <a:pt x="2885123" y="614379"/>
                  <a:pt x="2907030" y="614379"/>
                </a:cubicBezTo>
                <a:cubicBezTo>
                  <a:pt x="3027998" y="613427"/>
                  <a:pt x="4522470" y="596282"/>
                  <a:pt x="5149215" y="592472"/>
                </a:cubicBezTo>
                <a:cubicBezTo>
                  <a:pt x="5151120" y="592472"/>
                  <a:pt x="5152073" y="592472"/>
                  <a:pt x="5153978" y="592472"/>
                </a:cubicBezTo>
                <a:cubicBezTo>
                  <a:pt x="5324475" y="596282"/>
                  <a:pt x="5293043" y="593424"/>
                  <a:pt x="5338763" y="731537"/>
                </a:cubicBezTo>
                <a:cubicBezTo>
                  <a:pt x="5390198" y="724869"/>
                  <a:pt x="5443538" y="718202"/>
                  <a:pt x="5495925" y="710582"/>
                </a:cubicBezTo>
                <a:cubicBezTo>
                  <a:pt x="5536883" y="703914"/>
                  <a:pt x="5578793" y="694389"/>
                  <a:pt x="5595938" y="752492"/>
                </a:cubicBezTo>
                <a:cubicBezTo>
                  <a:pt x="5596890" y="736299"/>
                  <a:pt x="5603558" y="506747"/>
                  <a:pt x="5609273" y="408639"/>
                </a:cubicBezTo>
                <a:cubicBezTo>
                  <a:pt x="5615940" y="281957"/>
                  <a:pt x="5727383" y="187659"/>
                  <a:pt x="5880735" y="174324"/>
                </a:cubicBezTo>
                <a:cubicBezTo>
                  <a:pt x="6188393" y="147654"/>
                  <a:pt x="7842885" y="5732"/>
                  <a:pt x="7874318" y="1922"/>
                </a:cubicBezTo>
                <a:cubicBezTo>
                  <a:pt x="8023860" y="-17128"/>
                  <a:pt x="8115300" y="108602"/>
                  <a:pt x="8112443" y="240047"/>
                </a:cubicBezTo>
                <a:cubicBezTo>
                  <a:pt x="8111490" y="266717"/>
                  <a:pt x="8115300" y="282909"/>
                  <a:pt x="8140065" y="301959"/>
                </a:cubicBezTo>
                <a:cubicBezTo>
                  <a:pt x="8167688" y="322914"/>
                  <a:pt x="8179118" y="366729"/>
                  <a:pt x="8194358" y="399114"/>
                </a:cubicBezTo>
                <a:cubicBezTo>
                  <a:pt x="8214360" y="441977"/>
                  <a:pt x="8230553" y="487697"/>
                  <a:pt x="8244840" y="532464"/>
                </a:cubicBezTo>
                <a:cubicBezTo>
                  <a:pt x="8258175" y="573422"/>
                  <a:pt x="8280083" y="602949"/>
                  <a:pt x="8321993" y="615332"/>
                </a:cubicBezTo>
                <a:cubicBezTo>
                  <a:pt x="8341043" y="621047"/>
                  <a:pt x="8361998" y="621047"/>
                  <a:pt x="8378190" y="633429"/>
                </a:cubicBezTo>
                <a:cubicBezTo>
                  <a:pt x="8395335" y="645812"/>
                  <a:pt x="8407718" y="663909"/>
                  <a:pt x="8409623" y="695342"/>
                </a:cubicBezTo>
                <a:cubicBezTo>
                  <a:pt x="8409623" y="700104"/>
                  <a:pt x="8408670" y="704867"/>
                  <a:pt x="8412480" y="705819"/>
                </a:cubicBezTo>
                <a:cubicBezTo>
                  <a:pt x="8434388" y="712487"/>
                  <a:pt x="8450580" y="713439"/>
                  <a:pt x="8459152" y="728679"/>
                </a:cubicBezTo>
                <a:cubicBezTo>
                  <a:pt x="8471535" y="751539"/>
                  <a:pt x="8462010" y="786782"/>
                  <a:pt x="8462010" y="820119"/>
                </a:cubicBezTo>
                <a:cubicBezTo>
                  <a:pt x="8562023" y="837264"/>
                  <a:pt x="8657273" y="851552"/>
                  <a:pt x="8751570" y="869649"/>
                </a:cubicBezTo>
                <a:cubicBezTo>
                  <a:pt x="8774430" y="873459"/>
                  <a:pt x="8794432" y="890604"/>
                  <a:pt x="8817293" y="896319"/>
                </a:cubicBezTo>
                <a:cubicBezTo>
                  <a:pt x="8847773" y="902987"/>
                  <a:pt x="8880157" y="906797"/>
                  <a:pt x="8911590" y="906797"/>
                </a:cubicBezTo>
                <a:cubicBezTo>
                  <a:pt x="9151620" y="907749"/>
                  <a:pt x="9390698" y="907749"/>
                  <a:pt x="9630727" y="906797"/>
                </a:cubicBezTo>
                <a:cubicBezTo>
                  <a:pt x="9672638" y="906797"/>
                  <a:pt x="9716452" y="907749"/>
                  <a:pt x="9748838" y="869649"/>
                </a:cubicBezTo>
                <a:cubicBezTo>
                  <a:pt x="9754552" y="862029"/>
                  <a:pt x="9771698" y="861077"/>
                  <a:pt x="9783127" y="862029"/>
                </a:cubicBezTo>
                <a:cubicBezTo>
                  <a:pt x="10068877" y="867744"/>
                  <a:pt x="11046142" y="882984"/>
                  <a:pt x="11249025" y="885842"/>
                </a:cubicBezTo>
                <a:cubicBezTo>
                  <a:pt x="11282362" y="886794"/>
                  <a:pt x="11308080" y="879174"/>
                  <a:pt x="11334750" y="857267"/>
                </a:cubicBezTo>
                <a:cubicBezTo>
                  <a:pt x="11489055" y="730584"/>
                  <a:pt x="11646217" y="606759"/>
                  <a:pt x="11801475" y="481029"/>
                </a:cubicBezTo>
                <a:cubicBezTo>
                  <a:pt x="11832908" y="455312"/>
                  <a:pt x="11857673" y="452454"/>
                  <a:pt x="11887200" y="484839"/>
                </a:cubicBezTo>
                <a:cubicBezTo>
                  <a:pt x="11907202" y="505794"/>
                  <a:pt x="11933873" y="520082"/>
                  <a:pt x="11955780" y="540084"/>
                </a:cubicBezTo>
                <a:cubicBezTo>
                  <a:pt x="11967210" y="550562"/>
                  <a:pt x="11974830" y="562944"/>
                  <a:pt x="11979592" y="577232"/>
                </a:cubicBezTo>
                <a:cubicBezTo>
                  <a:pt x="11990070" y="613427"/>
                  <a:pt x="11997690" y="650574"/>
                  <a:pt x="12007215" y="687722"/>
                </a:cubicBezTo>
                <a:cubicBezTo>
                  <a:pt x="12017692" y="727727"/>
                  <a:pt x="12038648" y="752492"/>
                  <a:pt x="12082462" y="762017"/>
                </a:cubicBezTo>
                <a:cubicBezTo>
                  <a:pt x="12103417" y="766779"/>
                  <a:pt x="12130088" y="786782"/>
                  <a:pt x="12138660" y="806784"/>
                </a:cubicBezTo>
                <a:cubicBezTo>
                  <a:pt x="12159615" y="857267"/>
                  <a:pt x="12184380" y="911559"/>
                  <a:pt x="12184380" y="963947"/>
                </a:cubicBezTo>
                <a:cubicBezTo>
                  <a:pt x="12185333" y="1183022"/>
                  <a:pt x="12196762" y="2063132"/>
                  <a:pt x="12170092" y="2285064"/>
                </a:cubicBezTo>
                <a:cubicBezTo>
                  <a:pt x="12167235" y="2307924"/>
                  <a:pt x="12160567" y="2331737"/>
                  <a:pt x="12151995" y="2353644"/>
                </a:cubicBezTo>
                <a:cubicBezTo>
                  <a:pt x="12139612" y="2381267"/>
                  <a:pt x="12109133" y="2381267"/>
                  <a:pt x="12083415" y="2366027"/>
                </a:cubicBezTo>
                <a:cubicBezTo>
                  <a:pt x="12005310" y="2317449"/>
                  <a:pt x="11538585" y="2096469"/>
                  <a:pt x="11391900" y="2029794"/>
                </a:cubicBezTo>
                <a:cubicBezTo>
                  <a:pt x="11386185" y="2026937"/>
                  <a:pt x="11380470" y="2025984"/>
                  <a:pt x="11369040" y="2022174"/>
                </a:cubicBezTo>
                <a:cubicBezTo>
                  <a:pt x="11364277" y="2082182"/>
                  <a:pt x="11356658" y="2138379"/>
                  <a:pt x="11355705" y="2194577"/>
                </a:cubicBezTo>
                <a:cubicBezTo>
                  <a:pt x="11354752" y="2254584"/>
                  <a:pt x="11329988" y="2259347"/>
                  <a:pt x="11284267" y="2228867"/>
                </a:cubicBezTo>
                <a:cubicBezTo>
                  <a:pt x="11189970" y="2165049"/>
                  <a:pt x="10788015" y="1930734"/>
                  <a:pt x="10733723" y="1923114"/>
                </a:cubicBezTo>
                <a:cubicBezTo>
                  <a:pt x="10705148" y="1919304"/>
                  <a:pt x="10686098" y="1938354"/>
                  <a:pt x="10687050" y="1969787"/>
                </a:cubicBezTo>
                <a:cubicBezTo>
                  <a:pt x="10688955" y="2012649"/>
                  <a:pt x="10666095" y="2026937"/>
                  <a:pt x="10627995" y="2024079"/>
                </a:cubicBezTo>
                <a:cubicBezTo>
                  <a:pt x="10606088" y="2022174"/>
                  <a:pt x="10527030" y="1986932"/>
                  <a:pt x="10525125" y="1970739"/>
                </a:cubicBezTo>
                <a:cubicBezTo>
                  <a:pt x="10522267" y="1934544"/>
                  <a:pt x="10506075" y="1924067"/>
                  <a:pt x="10473690" y="1924067"/>
                </a:cubicBezTo>
                <a:cubicBezTo>
                  <a:pt x="10435590" y="1923114"/>
                  <a:pt x="10397490" y="1921209"/>
                  <a:pt x="10359390" y="1918352"/>
                </a:cubicBezTo>
                <a:cubicBezTo>
                  <a:pt x="10274617" y="1912637"/>
                  <a:pt x="10231755" y="1868822"/>
                  <a:pt x="10227945" y="1784049"/>
                </a:cubicBezTo>
                <a:cubicBezTo>
                  <a:pt x="10226040" y="1747854"/>
                  <a:pt x="10226992" y="1604979"/>
                  <a:pt x="10226992" y="1557354"/>
                </a:cubicBezTo>
                <a:cubicBezTo>
                  <a:pt x="10168890" y="1557354"/>
                  <a:pt x="9890760" y="1556402"/>
                  <a:pt x="9808845" y="1549734"/>
                </a:cubicBezTo>
                <a:cubicBezTo>
                  <a:pt x="9774555" y="1546877"/>
                  <a:pt x="9006840" y="1384952"/>
                  <a:pt x="8932545" y="1378284"/>
                </a:cubicBezTo>
                <a:cubicBezTo>
                  <a:pt x="8883968" y="1374474"/>
                  <a:pt x="8838248" y="1374474"/>
                  <a:pt x="8791575" y="1402097"/>
                </a:cubicBezTo>
                <a:cubicBezTo>
                  <a:pt x="8759190" y="1422099"/>
                  <a:pt x="8712518" y="1419242"/>
                  <a:pt x="8668702" y="1426862"/>
                </a:cubicBezTo>
                <a:cubicBezTo>
                  <a:pt x="8662035" y="1511634"/>
                  <a:pt x="8654415" y="1598312"/>
                  <a:pt x="8647748" y="1684989"/>
                </a:cubicBezTo>
                <a:cubicBezTo>
                  <a:pt x="8593455" y="1689752"/>
                  <a:pt x="8541068" y="1693562"/>
                  <a:pt x="8489632" y="1699277"/>
                </a:cubicBezTo>
                <a:cubicBezTo>
                  <a:pt x="8385810" y="1709754"/>
                  <a:pt x="8256270" y="1820244"/>
                  <a:pt x="8236268" y="1922162"/>
                </a:cubicBezTo>
                <a:cubicBezTo>
                  <a:pt x="8230553" y="1949784"/>
                  <a:pt x="8239125" y="1986932"/>
                  <a:pt x="8254365" y="2011697"/>
                </a:cubicBezTo>
                <a:cubicBezTo>
                  <a:pt x="8338185" y="2155524"/>
                  <a:pt x="8781098" y="2839419"/>
                  <a:pt x="8907780" y="3028014"/>
                </a:cubicBezTo>
                <a:cubicBezTo>
                  <a:pt x="8915400" y="3040397"/>
                  <a:pt x="8923020" y="3052779"/>
                  <a:pt x="8928735" y="3066114"/>
                </a:cubicBezTo>
                <a:cubicBezTo>
                  <a:pt x="8963977" y="3145172"/>
                  <a:pt x="8948738" y="3196607"/>
                  <a:pt x="8866823" y="3221372"/>
                </a:cubicBezTo>
                <a:cubicBezTo>
                  <a:pt x="8727757" y="3263282"/>
                  <a:pt x="8335328" y="3346149"/>
                  <a:pt x="8280083" y="3349007"/>
                </a:cubicBezTo>
                <a:cubicBezTo>
                  <a:pt x="8185785" y="3354722"/>
                  <a:pt x="8144828" y="3298524"/>
                  <a:pt x="8167688" y="3207084"/>
                </a:cubicBezTo>
                <a:cubicBezTo>
                  <a:pt x="8173403" y="3183272"/>
                  <a:pt x="8173403" y="3151839"/>
                  <a:pt x="8161973" y="3130884"/>
                </a:cubicBezTo>
                <a:cubicBezTo>
                  <a:pt x="8095298" y="3008964"/>
                  <a:pt x="8028623" y="2886092"/>
                  <a:pt x="7954328" y="2768934"/>
                </a:cubicBezTo>
                <a:cubicBezTo>
                  <a:pt x="7934325" y="2737502"/>
                  <a:pt x="7893368" y="2715594"/>
                  <a:pt x="7857173" y="2700354"/>
                </a:cubicBezTo>
                <a:cubicBezTo>
                  <a:pt x="7800975" y="2677494"/>
                  <a:pt x="7783830" y="2648919"/>
                  <a:pt x="7800975" y="2590817"/>
                </a:cubicBezTo>
                <a:cubicBezTo>
                  <a:pt x="7808595" y="2563194"/>
                  <a:pt x="7815263" y="2532714"/>
                  <a:pt x="7810500" y="2505092"/>
                </a:cubicBezTo>
                <a:cubicBezTo>
                  <a:pt x="7800023" y="2441274"/>
                  <a:pt x="7749540" y="2420319"/>
                  <a:pt x="7692390" y="2415557"/>
                </a:cubicBezTo>
                <a:cubicBezTo>
                  <a:pt x="7540943" y="2402222"/>
                  <a:pt x="6997065" y="2383172"/>
                  <a:pt x="6877050" y="2394602"/>
                </a:cubicBezTo>
                <a:cubicBezTo>
                  <a:pt x="6790373" y="2403174"/>
                  <a:pt x="6791325" y="2412699"/>
                  <a:pt x="6779895" y="2497472"/>
                </a:cubicBezTo>
                <a:cubicBezTo>
                  <a:pt x="6753225" y="2698449"/>
                  <a:pt x="6589395" y="3490929"/>
                  <a:pt x="6539865" y="3675714"/>
                </a:cubicBezTo>
                <a:cubicBezTo>
                  <a:pt x="6534150" y="3695717"/>
                  <a:pt x="6530340" y="3715719"/>
                  <a:pt x="6526530" y="3735722"/>
                </a:cubicBezTo>
                <a:cubicBezTo>
                  <a:pt x="6511290" y="3814779"/>
                  <a:pt x="6441758" y="3860499"/>
                  <a:pt x="6363653" y="3839544"/>
                </a:cubicBezTo>
                <a:cubicBezTo>
                  <a:pt x="6211253" y="3798587"/>
                  <a:pt x="5741670" y="3671904"/>
                  <a:pt x="5659755" y="3651902"/>
                </a:cubicBezTo>
                <a:cubicBezTo>
                  <a:pt x="5647373" y="3649044"/>
                  <a:pt x="5635943" y="3643329"/>
                  <a:pt x="5624513" y="3638567"/>
                </a:cubicBezTo>
                <a:cubicBezTo>
                  <a:pt x="5583555" y="3621422"/>
                  <a:pt x="5572125" y="3600467"/>
                  <a:pt x="5587365" y="3551889"/>
                </a:cubicBezTo>
                <a:cubicBezTo>
                  <a:pt x="5678805" y="3262329"/>
                  <a:pt x="5819775" y="2426034"/>
                  <a:pt x="5827395" y="2304114"/>
                </a:cubicBezTo>
                <a:cubicBezTo>
                  <a:pt x="5829300" y="2267919"/>
                  <a:pt x="5816918" y="2242202"/>
                  <a:pt x="5778818" y="2234582"/>
                </a:cubicBezTo>
                <a:cubicBezTo>
                  <a:pt x="5742623" y="2227914"/>
                  <a:pt x="5735003" y="2200292"/>
                  <a:pt x="5745480" y="2173622"/>
                </a:cubicBezTo>
                <a:cubicBezTo>
                  <a:pt x="5799773" y="2038367"/>
                  <a:pt x="5778818" y="1899302"/>
                  <a:pt x="5771198" y="1761189"/>
                </a:cubicBezTo>
                <a:cubicBezTo>
                  <a:pt x="5767388" y="1702134"/>
                  <a:pt x="5754053" y="1645937"/>
                  <a:pt x="5708333" y="1606884"/>
                </a:cubicBezTo>
                <a:cubicBezTo>
                  <a:pt x="5642610" y="1549734"/>
                  <a:pt x="5605463" y="1484012"/>
                  <a:pt x="5616893" y="1394477"/>
                </a:cubicBezTo>
                <a:cubicBezTo>
                  <a:pt x="5617845" y="1389714"/>
                  <a:pt x="5614988" y="1383999"/>
                  <a:pt x="5614035" y="1378284"/>
                </a:cubicBezTo>
                <a:lnTo>
                  <a:pt x="5599748" y="1377332"/>
                </a:lnTo>
                <a:cubicBezTo>
                  <a:pt x="5590223" y="1425909"/>
                  <a:pt x="5580698" y="1475439"/>
                  <a:pt x="5570220" y="1530684"/>
                </a:cubicBezTo>
                <a:cubicBezTo>
                  <a:pt x="5508308" y="1523064"/>
                  <a:pt x="5445443" y="1518302"/>
                  <a:pt x="5384483" y="1505919"/>
                </a:cubicBezTo>
                <a:cubicBezTo>
                  <a:pt x="5343525" y="1497347"/>
                  <a:pt x="5320665" y="1511634"/>
                  <a:pt x="5313045" y="1546877"/>
                </a:cubicBezTo>
                <a:cubicBezTo>
                  <a:pt x="5295900" y="1623077"/>
                  <a:pt x="5240655" y="1635459"/>
                  <a:pt x="5176838" y="1633554"/>
                </a:cubicBezTo>
                <a:cubicBezTo>
                  <a:pt x="4892993" y="1625934"/>
                  <a:pt x="3368993" y="1576404"/>
                  <a:pt x="3097530" y="1566879"/>
                </a:cubicBezTo>
                <a:cubicBezTo>
                  <a:pt x="3046095" y="1564974"/>
                  <a:pt x="3009900" y="1545924"/>
                  <a:pt x="2993708" y="1495442"/>
                </a:cubicBezTo>
                <a:cubicBezTo>
                  <a:pt x="2989898" y="1484012"/>
                  <a:pt x="2983230" y="1472582"/>
                  <a:pt x="2977515" y="1461152"/>
                </a:cubicBezTo>
                <a:cubicBezTo>
                  <a:pt x="2941320" y="1389714"/>
                  <a:pt x="2937510" y="1388762"/>
                  <a:pt x="2892743" y="1450674"/>
                </a:cubicBezTo>
                <a:cubicBezTo>
                  <a:pt x="2866073" y="1487822"/>
                  <a:pt x="2773680" y="1481154"/>
                  <a:pt x="2753678" y="1438292"/>
                </a:cubicBezTo>
                <a:cubicBezTo>
                  <a:pt x="2737485" y="1404002"/>
                  <a:pt x="2728913" y="1366854"/>
                  <a:pt x="2713673" y="1331612"/>
                </a:cubicBezTo>
                <a:cubicBezTo>
                  <a:pt x="2707958" y="1319229"/>
                  <a:pt x="2690813" y="1300179"/>
                  <a:pt x="2681288" y="1301132"/>
                </a:cubicBezTo>
                <a:cubicBezTo>
                  <a:pt x="2615565" y="1309704"/>
                  <a:pt x="2459355" y="1260174"/>
                  <a:pt x="2436495" y="1256364"/>
                </a:cubicBezTo>
                <a:cubicBezTo>
                  <a:pt x="2433638" y="1291607"/>
                  <a:pt x="2430780" y="1325897"/>
                  <a:pt x="2426970" y="1360187"/>
                </a:cubicBezTo>
                <a:cubicBezTo>
                  <a:pt x="2420303" y="1425909"/>
                  <a:pt x="2361248" y="1452579"/>
                  <a:pt x="2305050" y="1417337"/>
                </a:cubicBezTo>
                <a:cubicBezTo>
                  <a:pt x="2285048" y="1404954"/>
                  <a:pt x="2261235" y="1394477"/>
                  <a:pt x="2237423" y="1391619"/>
                </a:cubicBezTo>
                <a:cubicBezTo>
                  <a:pt x="2162175" y="1382094"/>
                  <a:pt x="2147888" y="1369712"/>
                  <a:pt x="2146935" y="1294464"/>
                </a:cubicBezTo>
                <a:cubicBezTo>
                  <a:pt x="2146935" y="1272557"/>
                  <a:pt x="2151698" y="1251602"/>
                  <a:pt x="2155508" y="1223979"/>
                </a:cubicBezTo>
                <a:cubicBezTo>
                  <a:pt x="2134553" y="1222074"/>
                  <a:pt x="335280" y="1195404"/>
                  <a:pt x="144780" y="1194452"/>
                </a:cubicBezTo>
                <a:cubicBezTo>
                  <a:pt x="120968" y="1194452"/>
                  <a:pt x="22860" y="1164924"/>
                  <a:pt x="15240" y="1133492"/>
                </a:cubicBezTo>
                <a:cubicBezTo>
                  <a:pt x="13335" y="1110632"/>
                  <a:pt x="0" y="999189"/>
                  <a:pt x="0" y="963947"/>
                </a:cubicBezTo>
                <a:close/>
                <a:moveTo>
                  <a:pt x="7296150" y="524844"/>
                </a:moveTo>
                <a:cubicBezTo>
                  <a:pt x="7329488" y="524844"/>
                  <a:pt x="7362825" y="521987"/>
                  <a:pt x="7395210" y="515319"/>
                </a:cubicBezTo>
                <a:cubicBezTo>
                  <a:pt x="7458075" y="503889"/>
                  <a:pt x="7500938" y="456264"/>
                  <a:pt x="7496175" y="407687"/>
                </a:cubicBezTo>
                <a:cubicBezTo>
                  <a:pt x="7490460" y="355299"/>
                  <a:pt x="7462838" y="313389"/>
                  <a:pt x="7376160" y="305769"/>
                </a:cubicBezTo>
                <a:cubicBezTo>
                  <a:pt x="7328535" y="301959"/>
                  <a:pt x="7280910" y="299102"/>
                  <a:pt x="7233285" y="299102"/>
                </a:cubicBezTo>
                <a:cubicBezTo>
                  <a:pt x="6811328" y="301007"/>
                  <a:pt x="6389370" y="303864"/>
                  <a:pt x="5967413" y="306722"/>
                </a:cubicBezTo>
                <a:cubicBezTo>
                  <a:pt x="5915025" y="306722"/>
                  <a:pt x="5862638" y="313389"/>
                  <a:pt x="5811203" y="316247"/>
                </a:cubicBezTo>
                <a:cubicBezTo>
                  <a:pt x="5733098" y="320057"/>
                  <a:pt x="5697855" y="379112"/>
                  <a:pt x="5697855" y="427689"/>
                </a:cubicBezTo>
                <a:cubicBezTo>
                  <a:pt x="5697855" y="466742"/>
                  <a:pt x="5730240" y="505794"/>
                  <a:pt x="5795010" y="517224"/>
                </a:cubicBezTo>
                <a:cubicBezTo>
                  <a:pt x="5843588" y="525797"/>
                  <a:pt x="5892165" y="523892"/>
                  <a:pt x="5940743" y="523892"/>
                </a:cubicBezTo>
                <a:cubicBezTo>
                  <a:pt x="6166485" y="526749"/>
                  <a:pt x="7070408" y="525797"/>
                  <a:pt x="7296150" y="524844"/>
                </a:cubicBezTo>
                <a:close/>
                <a:moveTo>
                  <a:pt x="7283768" y="2253632"/>
                </a:moveTo>
                <a:cubicBezTo>
                  <a:pt x="7278053" y="2250774"/>
                  <a:pt x="7272338" y="2246964"/>
                  <a:pt x="7266623" y="2244107"/>
                </a:cubicBezTo>
                <a:cubicBezTo>
                  <a:pt x="7276148" y="2223152"/>
                  <a:pt x="7279958" y="2197434"/>
                  <a:pt x="7295198" y="2182194"/>
                </a:cubicBezTo>
                <a:cubicBezTo>
                  <a:pt x="7341870" y="2133617"/>
                  <a:pt x="7351395" y="2077419"/>
                  <a:pt x="7344728" y="2015507"/>
                </a:cubicBezTo>
                <a:cubicBezTo>
                  <a:pt x="7338060" y="1949784"/>
                  <a:pt x="7318058" y="1929782"/>
                  <a:pt x="7252335" y="1925019"/>
                </a:cubicBezTo>
                <a:cubicBezTo>
                  <a:pt x="7223760" y="1923114"/>
                  <a:pt x="7014210" y="1931687"/>
                  <a:pt x="6941820" y="1949784"/>
                </a:cubicBezTo>
                <a:cubicBezTo>
                  <a:pt x="6858953" y="1970739"/>
                  <a:pt x="6831330" y="2048844"/>
                  <a:pt x="6866573" y="2125997"/>
                </a:cubicBezTo>
                <a:cubicBezTo>
                  <a:pt x="6883718" y="2163144"/>
                  <a:pt x="6931343" y="2271729"/>
                  <a:pt x="6970395" y="2266967"/>
                </a:cubicBezTo>
                <a:cubicBezTo>
                  <a:pt x="7092315" y="2269824"/>
                  <a:pt x="7215188" y="2263157"/>
                  <a:pt x="7337108" y="2270777"/>
                </a:cubicBezTo>
                <a:cubicBezTo>
                  <a:pt x="7418070" y="2275539"/>
                  <a:pt x="7475220" y="2248869"/>
                  <a:pt x="7528560" y="2191719"/>
                </a:cubicBezTo>
                <a:cubicBezTo>
                  <a:pt x="7611428" y="2103137"/>
                  <a:pt x="7581900" y="1980264"/>
                  <a:pt x="7465695" y="1945974"/>
                </a:cubicBezTo>
                <a:cubicBezTo>
                  <a:pt x="7437120" y="1937402"/>
                  <a:pt x="7420928" y="1941212"/>
                  <a:pt x="7421880" y="1977407"/>
                </a:cubicBezTo>
                <a:cubicBezTo>
                  <a:pt x="7422833" y="2006934"/>
                  <a:pt x="7419023" y="2037414"/>
                  <a:pt x="7413308" y="2066942"/>
                </a:cubicBezTo>
                <a:cubicBezTo>
                  <a:pt x="7393305" y="2146952"/>
                  <a:pt x="7344728" y="2205054"/>
                  <a:pt x="7283768" y="2253632"/>
                </a:cubicBezTo>
                <a:close/>
                <a:moveTo>
                  <a:pt x="2763203" y="746777"/>
                </a:moveTo>
                <a:cubicBezTo>
                  <a:pt x="2692718" y="615332"/>
                  <a:pt x="2607945" y="511509"/>
                  <a:pt x="2511743" y="417212"/>
                </a:cubicBezTo>
                <a:cubicBezTo>
                  <a:pt x="2476500" y="381969"/>
                  <a:pt x="2443163" y="399114"/>
                  <a:pt x="2437448" y="448644"/>
                </a:cubicBezTo>
                <a:cubicBezTo>
                  <a:pt x="2430780" y="502937"/>
                  <a:pt x="2426018" y="556277"/>
                  <a:pt x="2366963" y="583899"/>
                </a:cubicBezTo>
                <a:cubicBezTo>
                  <a:pt x="2358390" y="587709"/>
                  <a:pt x="2353628" y="604854"/>
                  <a:pt x="2352675" y="616284"/>
                </a:cubicBezTo>
                <a:cubicBezTo>
                  <a:pt x="2350770" y="645812"/>
                  <a:pt x="2351723" y="676292"/>
                  <a:pt x="2351723" y="706772"/>
                </a:cubicBezTo>
                <a:cubicBezTo>
                  <a:pt x="2351723" y="739157"/>
                  <a:pt x="2366010" y="755349"/>
                  <a:pt x="2401253" y="755349"/>
                </a:cubicBezTo>
                <a:cubicBezTo>
                  <a:pt x="2489835" y="754397"/>
                  <a:pt x="2578418" y="755349"/>
                  <a:pt x="2667953" y="754397"/>
                </a:cubicBezTo>
                <a:cubicBezTo>
                  <a:pt x="2696528" y="754397"/>
                  <a:pt x="2724150" y="750587"/>
                  <a:pt x="2763203" y="746777"/>
                </a:cubicBezTo>
                <a:close/>
              </a:path>
            </a:pathLst>
          </a:custGeom>
          <a:solidFill>
            <a:schemeClr val="accent4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11"/>
          <p:cNvSpPr/>
          <p:nvPr/>
        </p:nvSpPr>
        <p:spPr>
          <a:xfrm rot="-1867410">
            <a:off x="3509294" y="2764108"/>
            <a:ext cx="3610056" cy="2462836"/>
          </a:xfrm>
          <a:custGeom>
            <a:rect b="b" l="l" r="r" t="t"/>
            <a:pathLst>
              <a:path extrusionOk="0" h="1928829" w="2827300">
                <a:moveTo>
                  <a:pt x="71803" y="1916070"/>
                </a:moveTo>
                <a:cubicBezTo>
                  <a:pt x="-27935" y="1836526"/>
                  <a:pt x="12455" y="1740909"/>
                  <a:pt x="33062" y="1642819"/>
                </a:cubicBezTo>
                <a:cubicBezTo>
                  <a:pt x="89113" y="1379048"/>
                  <a:pt x="156705" y="1118573"/>
                  <a:pt x="268808" y="871700"/>
                </a:cubicBezTo>
                <a:cubicBezTo>
                  <a:pt x="279111" y="849032"/>
                  <a:pt x="286942" y="825128"/>
                  <a:pt x="292712" y="801223"/>
                </a:cubicBezTo>
                <a:cubicBezTo>
                  <a:pt x="305488" y="748057"/>
                  <a:pt x="288178" y="707255"/>
                  <a:pt x="235836" y="685823"/>
                </a:cubicBezTo>
                <a:cubicBezTo>
                  <a:pt x="183494" y="664392"/>
                  <a:pt x="130740" y="644609"/>
                  <a:pt x="77985" y="623178"/>
                </a:cubicBezTo>
                <a:cubicBezTo>
                  <a:pt x="26880" y="602570"/>
                  <a:pt x="-9389" y="563417"/>
                  <a:pt x="2151" y="508602"/>
                </a:cubicBezTo>
                <a:cubicBezTo>
                  <a:pt x="29352" y="376304"/>
                  <a:pt x="56142" y="242770"/>
                  <a:pt x="100241" y="115417"/>
                </a:cubicBezTo>
                <a:cubicBezTo>
                  <a:pt x="134861" y="16503"/>
                  <a:pt x="250261" y="-12347"/>
                  <a:pt x="360715" y="21449"/>
                </a:cubicBezTo>
                <a:cubicBezTo>
                  <a:pt x="426246" y="41232"/>
                  <a:pt x="495898" y="56481"/>
                  <a:pt x="563490" y="56893"/>
                </a:cubicBezTo>
                <a:cubicBezTo>
                  <a:pt x="956262" y="60190"/>
                  <a:pt x="2297787" y="67609"/>
                  <a:pt x="2514574" y="74615"/>
                </a:cubicBezTo>
                <a:cubicBezTo>
                  <a:pt x="2601124" y="74615"/>
                  <a:pt x="2575984" y="68021"/>
                  <a:pt x="2667480" y="24334"/>
                </a:cubicBezTo>
                <a:cubicBezTo>
                  <a:pt x="2765982" y="-23063"/>
                  <a:pt x="2818324" y="-3692"/>
                  <a:pt x="2826567" y="104290"/>
                </a:cubicBezTo>
                <a:cubicBezTo>
                  <a:pt x="2834810" y="206913"/>
                  <a:pt x="2822033" y="311185"/>
                  <a:pt x="2819560" y="415045"/>
                </a:cubicBezTo>
                <a:cubicBezTo>
                  <a:pt x="2818736" y="462030"/>
                  <a:pt x="2792359" y="470273"/>
                  <a:pt x="2752381" y="467388"/>
                </a:cubicBezTo>
                <a:cubicBezTo>
                  <a:pt x="2718585" y="464915"/>
                  <a:pt x="2684790" y="466975"/>
                  <a:pt x="2646048" y="466975"/>
                </a:cubicBezTo>
                <a:cubicBezTo>
                  <a:pt x="2643987" y="482637"/>
                  <a:pt x="2641102" y="495001"/>
                  <a:pt x="2641102" y="507778"/>
                </a:cubicBezTo>
                <a:cubicBezTo>
                  <a:pt x="2640690" y="560944"/>
                  <a:pt x="2618022" y="582375"/>
                  <a:pt x="2561559" y="581551"/>
                </a:cubicBezTo>
                <a:cubicBezTo>
                  <a:pt x="2370737" y="578666"/>
                  <a:pt x="2179502" y="571248"/>
                  <a:pt x="1989916" y="586085"/>
                </a:cubicBezTo>
                <a:cubicBezTo>
                  <a:pt x="1912846" y="592267"/>
                  <a:pt x="1820526" y="576605"/>
                  <a:pt x="1776014" y="689120"/>
                </a:cubicBezTo>
                <a:cubicBezTo>
                  <a:pt x="1764474" y="724977"/>
                  <a:pt x="1767771" y="757124"/>
                  <a:pt x="1773541" y="791332"/>
                </a:cubicBezTo>
                <a:cubicBezTo>
                  <a:pt x="1798682" y="1001113"/>
                  <a:pt x="1695646" y="1076947"/>
                  <a:pt x="1492048" y="1069528"/>
                </a:cubicBezTo>
                <a:cubicBezTo>
                  <a:pt x="1344089" y="1067468"/>
                  <a:pt x="1224567" y="1062934"/>
                  <a:pt x="1091857" y="1054279"/>
                </a:cubicBezTo>
                <a:cubicBezTo>
                  <a:pt x="979754" y="1047273"/>
                  <a:pt x="948019" y="1106209"/>
                  <a:pt x="923291" y="1214191"/>
                </a:cubicBezTo>
                <a:cubicBezTo>
                  <a:pt x="904744" y="1263648"/>
                  <a:pt x="848281" y="1505988"/>
                  <a:pt x="815721" y="1641995"/>
                </a:cubicBezTo>
                <a:cubicBezTo>
                  <a:pt x="785635" y="1728545"/>
                  <a:pt x="824788" y="1876504"/>
                  <a:pt x="791817" y="1879389"/>
                </a:cubicBezTo>
                <a:cubicBezTo>
                  <a:pt x="781513" y="1881450"/>
                  <a:pt x="760906" y="1881450"/>
                  <a:pt x="732056" y="1884747"/>
                </a:cubicBezTo>
                <a:cubicBezTo>
                  <a:pt x="597698" y="1898348"/>
                  <a:pt x="120436" y="1955224"/>
                  <a:pt x="71803" y="1916070"/>
                </a:cubicBezTo>
                <a:close/>
                <a:moveTo>
                  <a:pt x="1379945" y="926927"/>
                </a:moveTo>
                <a:cubicBezTo>
                  <a:pt x="1372114" y="931873"/>
                  <a:pt x="1342440" y="920333"/>
                  <a:pt x="1312353" y="883240"/>
                </a:cubicBezTo>
                <a:cubicBezTo>
                  <a:pt x="1276085" y="832134"/>
                  <a:pt x="1248471" y="791744"/>
                  <a:pt x="1214676" y="738990"/>
                </a:cubicBezTo>
                <a:cubicBezTo>
                  <a:pt x="1197778" y="713025"/>
                  <a:pt x="1182528" y="692418"/>
                  <a:pt x="1156151" y="670986"/>
                </a:cubicBezTo>
                <a:cubicBezTo>
                  <a:pt x="1120707" y="636778"/>
                  <a:pt x="1065892" y="694066"/>
                  <a:pt x="1056825" y="734456"/>
                </a:cubicBezTo>
                <a:cubicBezTo>
                  <a:pt x="991294" y="923630"/>
                  <a:pt x="996652" y="980918"/>
                  <a:pt x="1217973" y="991221"/>
                </a:cubicBezTo>
                <a:cubicBezTo>
                  <a:pt x="1238168" y="992045"/>
                  <a:pt x="1383242" y="990809"/>
                  <a:pt x="1466083" y="994518"/>
                </a:cubicBezTo>
                <a:cubicBezTo>
                  <a:pt x="1567470" y="996579"/>
                  <a:pt x="1671742" y="989573"/>
                  <a:pt x="1699356" y="908380"/>
                </a:cubicBezTo>
                <a:cubicBezTo>
                  <a:pt x="1735212" y="802048"/>
                  <a:pt x="1693998" y="687472"/>
                  <a:pt x="1599617" y="668101"/>
                </a:cubicBezTo>
                <a:cubicBezTo>
                  <a:pt x="1501527" y="647906"/>
                  <a:pt x="1399728" y="646670"/>
                  <a:pt x="1298753" y="637190"/>
                </a:cubicBezTo>
                <a:cubicBezTo>
                  <a:pt x="1262484" y="811527"/>
                  <a:pt x="1399316" y="916211"/>
                  <a:pt x="1379945" y="926927"/>
                </a:cubicBezTo>
                <a:close/>
              </a:path>
            </a:pathLst>
          </a:custGeom>
          <a:solidFill>
            <a:schemeClr val="accent2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p11"/>
          <p:cNvSpPr/>
          <p:nvPr/>
        </p:nvSpPr>
        <p:spPr>
          <a:xfrm flipH="1" rot="1173826">
            <a:off x="3523480" y="4156387"/>
            <a:ext cx="5627372" cy="1602193"/>
          </a:xfrm>
          <a:custGeom>
            <a:rect b="b" l="l" r="r" t="t"/>
            <a:pathLst>
              <a:path extrusionOk="0" h="2324100" w="8162925">
                <a:moveTo>
                  <a:pt x="8152568" y="464029"/>
                </a:moveTo>
                <a:cubicBezTo>
                  <a:pt x="8146853" y="456409"/>
                  <a:pt x="8136376" y="451646"/>
                  <a:pt x="8127803" y="445931"/>
                </a:cubicBezTo>
                <a:cubicBezTo>
                  <a:pt x="8122088" y="442121"/>
                  <a:pt x="8114468" y="440216"/>
                  <a:pt x="8111610" y="434501"/>
                </a:cubicBezTo>
                <a:cubicBezTo>
                  <a:pt x="8099228" y="415451"/>
                  <a:pt x="8083035" y="405926"/>
                  <a:pt x="8060176" y="405926"/>
                </a:cubicBezTo>
                <a:cubicBezTo>
                  <a:pt x="8004930" y="405926"/>
                  <a:pt x="7949685" y="404974"/>
                  <a:pt x="7895393" y="403069"/>
                </a:cubicBezTo>
                <a:cubicBezTo>
                  <a:pt x="7789666" y="399259"/>
                  <a:pt x="7683938" y="394496"/>
                  <a:pt x="7579163" y="390686"/>
                </a:cubicBezTo>
                <a:cubicBezTo>
                  <a:pt x="7541063" y="388781"/>
                  <a:pt x="7502963" y="388781"/>
                  <a:pt x="7463910" y="386876"/>
                </a:cubicBezTo>
                <a:cubicBezTo>
                  <a:pt x="7462958" y="376399"/>
                  <a:pt x="7462958" y="371636"/>
                  <a:pt x="7462958" y="366874"/>
                </a:cubicBezTo>
                <a:cubicBezTo>
                  <a:pt x="7466768" y="283054"/>
                  <a:pt x="7471530" y="198281"/>
                  <a:pt x="7476293" y="114461"/>
                </a:cubicBezTo>
                <a:cubicBezTo>
                  <a:pt x="7479151" y="72551"/>
                  <a:pt x="7472483" y="63026"/>
                  <a:pt x="7430573" y="65884"/>
                </a:cubicBezTo>
                <a:cubicBezTo>
                  <a:pt x="7400093" y="67789"/>
                  <a:pt x="7370566" y="73504"/>
                  <a:pt x="7341991" y="82076"/>
                </a:cubicBezTo>
                <a:cubicBezTo>
                  <a:pt x="7332466" y="84934"/>
                  <a:pt x="7321988" y="98269"/>
                  <a:pt x="7318178" y="108746"/>
                </a:cubicBezTo>
                <a:cubicBezTo>
                  <a:pt x="7299128" y="169706"/>
                  <a:pt x="7281983" y="230666"/>
                  <a:pt x="7264838" y="291626"/>
                </a:cubicBezTo>
                <a:cubicBezTo>
                  <a:pt x="7254360" y="330679"/>
                  <a:pt x="7244835" y="369731"/>
                  <a:pt x="7233405" y="408784"/>
                </a:cubicBezTo>
                <a:cubicBezTo>
                  <a:pt x="7231501" y="413546"/>
                  <a:pt x="7222928" y="419261"/>
                  <a:pt x="7217213" y="420214"/>
                </a:cubicBezTo>
                <a:cubicBezTo>
                  <a:pt x="7200068" y="422119"/>
                  <a:pt x="7179113" y="414499"/>
                  <a:pt x="7166730" y="422119"/>
                </a:cubicBezTo>
                <a:cubicBezTo>
                  <a:pt x="7140060" y="437359"/>
                  <a:pt x="7114343" y="432596"/>
                  <a:pt x="7087673" y="432596"/>
                </a:cubicBezTo>
                <a:cubicBezTo>
                  <a:pt x="6969563" y="430691"/>
                  <a:pt x="6851453" y="427834"/>
                  <a:pt x="6733343" y="424976"/>
                </a:cubicBezTo>
                <a:cubicBezTo>
                  <a:pt x="6726676" y="424976"/>
                  <a:pt x="6719055" y="419261"/>
                  <a:pt x="6712388" y="415451"/>
                </a:cubicBezTo>
                <a:cubicBezTo>
                  <a:pt x="6706673" y="411641"/>
                  <a:pt x="6700958" y="404974"/>
                  <a:pt x="6695243" y="404021"/>
                </a:cubicBezTo>
                <a:cubicBezTo>
                  <a:pt x="6668573" y="402116"/>
                  <a:pt x="6642855" y="402116"/>
                  <a:pt x="6616185" y="400211"/>
                </a:cubicBezTo>
                <a:cubicBezTo>
                  <a:pt x="6554273" y="397354"/>
                  <a:pt x="6518078" y="349729"/>
                  <a:pt x="6531413" y="288769"/>
                </a:cubicBezTo>
                <a:cubicBezTo>
                  <a:pt x="6534271" y="274481"/>
                  <a:pt x="6535223" y="259241"/>
                  <a:pt x="6534271" y="244001"/>
                </a:cubicBezTo>
                <a:cubicBezTo>
                  <a:pt x="6532366" y="216379"/>
                  <a:pt x="6504743" y="183994"/>
                  <a:pt x="6480930" y="183041"/>
                </a:cubicBezTo>
                <a:cubicBezTo>
                  <a:pt x="6383776" y="177326"/>
                  <a:pt x="6287573" y="172564"/>
                  <a:pt x="6190418" y="167801"/>
                </a:cubicBezTo>
                <a:cubicBezTo>
                  <a:pt x="6173273" y="166849"/>
                  <a:pt x="6156128" y="169706"/>
                  <a:pt x="6138983" y="169706"/>
                </a:cubicBezTo>
                <a:cubicBezTo>
                  <a:pt x="6027541" y="164944"/>
                  <a:pt x="5917051" y="159229"/>
                  <a:pt x="5806560" y="153514"/>
                </a:cubicBezTo>
                <a:cubicBezTo>
                  <a:pt x="5798941" y="153514"/>
                  <a:pt x="5791321" y="143989"/>
                  <a:pt x="5784653" y="139226"/>
                </a:cubicBezTo>
                <a:cubicBezTo>
                  <a:pt x="5776080" y="133511"/>
                  <a:pt x="5769413" y="122081"/>
                  <a:pt x="5760841" y="121129"/>
                </a:cubicBezTo>
                <a:cubicBezTo>
                  <a:pt x="5734171" y="116366"/>
                  <a:pt x="5707501" y="113509"/>
                  <a:pt x="5680830" y="112556"/>
                </a:cubicBezTo>
                <a:cubicBezTo>
                  <a:pt x="5582723" y="107794"/>
                  <a:pt x="5483663" y="103984"/>
                  <a:pt x="5384603" y="100174"/>
                </a:cubicBezTo>
                <a:cubicBezTo>
                  <a:pt x="5291258" y="96364"/>
                  <a:pt x="5198866" y="94459"/>
                  <a:pt x="5105521" y="91601"/>
                </a:cubicBezTo>
                <a:cubicBezTo>
                  <a:pt x="5037893" y="89696"/>
                  <a:pt x="4971218" y="88744"/>
                  <a:pt x="4903591" y="86839"/>
                </a:cubicBezTo>
                <a:cubicBezTo>
                  <a:pt x="4887398" y="86839"/>
                  <a:pt x="4871206" y="91601"/>
                  <a:pt x="4853108" y="82076"/>
                </a:cubicBezTo>
                <a:cubicBezTo>
                  <a:pt x="4839773" y="74456"/>
                  <a:pt x="4818818" y="78266"/>
                  <a:pt x="4810246" y="96364"/>
                </a:cubicBezTo>
                <a:cubicBezTo>
                  <a:pt x="4803578" y="112556"/>
                  <a:pt x="4792148" y="114461"/>
                  <a:pt x="4777860" y="114461"/>
                </a:cubicBezTo>
                <a:cubicBezTo>
                  <a:pt x="4776908" y="110651"/>
                  <a:pt x="4776908" y="107794"/>
                  <a:pt x="4776908" y="104936"/>
                </a:cubicBezTo>
                <a:cubicBezTo>
                  <a:pt x="4775003" y="52549"/>
                  <a:pt x="4761668" y="40166"/>
                  <a:pt x="4710233" y="43024"/>
                </a:cubicBezTo>
                <a:cubicBezTo>
                  <a:pt x="4691183" y="43976"/>
                  <a:pt x="4672133" y="44929"/>
                  <a:pt x="4654035" y="45881"/>
                </a:cubicBezTo>
                <a:cubicBezTo>
                  <a:pt x="4646416" y="6829"/>
                  <a:pt x="4621651" y="-2696"/>
                  <a:pt x="4588313" y="17306"/>
                </a:cubicBezTo>
                <a:cubicBezTo>
                  <a:pt x="4582598" y="21116"/>
                  <a:pt x="4574978" y="23021"/>
                  <a:pt x="4568310" y="23021"/>
                </a:cubicBezTo>
                <a:cubicBezTo>
                  <a:pt x="4550213" y="23974"/>
                  <a:pt x="4531163" y="23021"/>
                  <a:pt x="4513066" y="22069"/>
                </a:cubicBezTo>
                <a:cubicBezTo>
                  <a:pt x="4512113" y="22069"/>
                  <a:pt x="4511160" y="23021"/>
                  <a:pt x="4510208" y="23974"/>
                </a:cubicBezTo>
                <a:cubicBezTo>
                  <a:pt x="4513066" y="24926"/>
                  <a:pt x="4515923" y="26831"/>
                  <a:pt x="4518781" y="27784"/>
                </a:cubicBezTo>
                <a:cubicBezTo>
                  <a:pt x="4518781" y="30641"/>
                  <a:pt x="4519733" y="32546"/>
                  <a:pt x="4519733" y="35404"/>
                </a:cubicBezTo>
                <a:cubicBezTo>
                  <a:pt x="4506398" y="39214"/>
                  <a:pt x="4493063" y="44929"/>
                  <a:pt x="4479728" y="45881"/>
                </a:cubicBezTo>
                <a:cubicBezTo>
                  <a:pt x="4420673" y="47786"/>
                  <a:pt x="4362571" y="47786"/>
                  <a:pt x="4303516" y="49691"/>
                </a:cubicBezTo>
                <a:cubicBezTo>
                  <a:pt x="4294943" y="49691"/>
                  <a:pt x="4284466" y="54454"/>
                  <a:pt x="4276846" y="59216"/>
                </a:cubicBezTo>
                <a:cubicBezTo>
                  <a:pt x="4267321" y="65884"/>
                  <a:pt x="4255891" y="69694"/>
                  <a:pt x="4245413" y="69694"/>
                </a:cubicBezTo>
                <a:lnTo>
                  <a:pt x="4212076" y="81124"/>
                </a:lnTo>
                <a:cubicBezTo>
                  <a:pt x="4212076" y="83029"/>
                  <a:pt x="4212076" y="84934"/>
                  <a:pt x="4212076" y="86839"/>
                </a:cubicBezTo>
                <a:cubicBezTo>
                  <a:pt x="4211123" y="98269"/>
                  <a:pt x="4207313" y="108746"/>
                  <a:pt x="4204456" y="118271"/>
                </a:cubicBezTo>
                <a:cubicBezTo>
                  <a:pt x="4183500" y="115414"/>
                  <a:pt x="4164450" y="110651"/>
                  <a:pt x="4146353" y="110651"/>
                </a:cubicBezTo>
                <a:cubicBezTo>
                  <a:pt x="4115873" y="110651"/>
                  <a:pt x="4085393" y="112556"/>
                  <a:pt x="4055865" y="115414"/>
                </a:cubicBezTo>
                <a:cubicBezTo>
                  <a:pt x="4009193" y="121129"/>
                  <a:pt x="3962521" y="97316"/>
                  <a:pt x="3914896" y="113509"/>
                </a:cubicBezTo>
                <a:cubicBezTo>
                  <a:pt x="3912990" y="114461"/>
                  <a:pt x="3911085" y="112556"/>
                  <a:pt x="3908228" y="112556"/>
                </a:cubicBezTo>
                <a:cubicBezTo>
                  <a:pt x="3881558" y="108746"/>
                  <a:pt x="3854888" y="103984"/>
                  <a:pt x="3828218" y="102079"/>
                </a:cubicBezTo>
                <a:cubicBezTo>
                  <a:pt x="3750113" y="98269"/>
                  <a:pt x="3671056" y="96364"/>
                  <a:pt x="3591998" y="94459"/>
                </a:cubicBezTo>
                <a:cubicBezTo>
                  <a:pt x="3568185" y="93506"/>
                  <a:pt x="3545325" y="94459"/>
                  <a:pt x="3521513" y="96364"/>
                </a:cubicBezTo>
                <a:cubicBezTo>
                  <a:pt x="3484365" y="99221"/>
                  <a:pt x="3448171" y="105889"/>
                  <a:pt x="3411975" y="91601"/>
                </a:cubicBezTo>
                <a:cubicBezTo>
                  <a:pt x="3406260" y="89696"/>
                  <a:pt x="3397688" y="90649"/>
                  <a:pt x="3391021" y="91601"/>
                </a:cubicBezTo>
                <a:cubicBezTo>
                  <a:pt x="3377685" y="93506"/>
                  <a:pt x="3364350" y="98269"/>
                  <a:pt x="3351015" y="97316"/>
                </a:cubicBezTo>
                <a:cubicBezTo>
                  <a:pt x="3308153" y="94459"/>
                  <a:pt x="3266243" y="87791"/>
                  <a:pt x="3223381" y="85886"/>
                </a:cubicBezTo>
                <a:cubicBezTo>
                  <a:pt x="3170993" y="83029"/>
                  <a:pt x="3118606" y="83029"/>
                  <a:pt x="3067171" y="82076"/>
                </a:cubicBezTo>
                <a:cubicBezTo>
                  <a:pt x="3030023" y="81124"/>
                  <a:pt x="2991923" y="78266"/>
                  <a:pt x="2955728" y="82076"/>
                </a:cubicBezTo>
                <a:cubicBezTo>
                  <a:pt x="2912865" y="86839"/>
                  <a:pt x="2870956" y="92554"/>
                  <a:pt x="2829046" y="78266"/>
                </a:cubicBezTo>
                <a:cubicBezTo>
                  <a:pt x="2823331" y="76361"/>
                  <a:pt x="2816663" y="79219"/>
                  <a:pt x="2809996" y="80171"/>
                </a:cubicBezTo>
                <a:cubicBezTo>
                  <a:pt x="2797613" y="82076"/>
                  <a:pt x="2786183" y="84934"/>
                  <a:pt x="2773800" y="83981"/>
                </a:cubicBezTo>
                <a:cubicBezTo>
                  <a:pt x="2742368" y="81124"/>
                  <a:pt x="2709983" y="73504"/>
                  <a:pt x="2678550" y="74456"/>
                </a:cubicBezTo>
                <a:cubicBezTo>
                  <a:pt x="2603303" y="75409"/>
                  <a:pt x="2528056" y="81124"/>
                  <a:pt x="2451856" y="83981"/>
                </a:cubicBezTo>
                <a:cubicBezTo>
                  <a:pt x="2403278" y="85886"/>
                  <a:pt x="2361368" y="102079"/>
                  <a:pt x="2323268" y="131606"/>
                </a:cubicBezTo>
                <a:cubicBezTo>
                  <a:pt x="2296598" y="152561"/>
                  <a:pt x="2269928" y="174469"/>
                  <a:pt x="2241353" y="194471"/>
                </a:cubicBezTo>
                <a:cubicBezTo>
                  <a:pt x="2234685" y="199234"/>
                  <a:pt x="2223256" y="199234"/>
                  <a:pt x="2214683" y="200186"/>
                </a:cubicBezTo>
                <a:cubicBezTo>
                  <a:pt x="2206110" y="201139"/>
                  <a:pt x="2192775" y="198281"/>
                  <a:pt x="2188965" y="203044"/>
                </a:cubicBezTo>
                <a:cubicBezTo>
                  <a:pt x="2175631" y="217331"/>
                  <a:pt x="2162295" y="233524"/>
                  <a:pt x="2154675" y="251621"/>
                </a:cubicBezTo>
                <a:cubicBezTo>
                  <a:pt x="2140388" y="284959"/>
                  <a:pt x="2128006" y="320201"/>
                  <a:pt x="2109908" y="352586"/>
                </a:cubicBezTo>
                <a:cubicBezTo>
                  <a:pt x="2096573" y="377351"/>
                  <a:pt x="2080380" y="383066"/>
                  <a:pt x="2055615" y="382114"/>
                </a:cubicBezTo>
                <a:cubicBezTo>
                  <a:pt x="2013705" y="380209"/>
                  <a:pt x="1970843" y="381161"/>
                  <a:pt x="1928933" y="382114"/>
                </a:cubicBezTo>
                <a:cubicBezTo>
                  <a:pt x="1907025" y="382114"/>
                  <a:pt x="1884165" y="384019"/>
                  <a:pt x="1863210" y="387829"/>
                </a:cubicBezTo>
                <a:cubicBezTo>
                  <a:pt x="1761293" y="404021"/>
                  <a:pt x="1659375" y="423071"/>
                  <a:pt x="1556505" y="437359"/>
                </a:cubicBezTo>
                <a:cubicBezTo>
                  <a:pt x="1504118" y="444979"/>
                  <a:pt x="1449825" y="442121"/>
                  <a:pt x="1399343" y="423071"/>
                </a:cubicBezTo>
                <a:cubicBezTo>
                  <a:pt x="1331715" y="397354"/>
                  <a:pt x="1263135" y="389734"/>
                  <a:pt x="1191698" y="391639"/>
                </a:cubicBezTo>
                <a:cubicBezTo>
                  <a:pt x="1110735" y="393544"/>
                  <a:pt x="1029773" y="391639"/>
                  <a:pt x="949763" y="390686"/>
                </a:cubicBezTo>
                <a:cubicBezTo>
                  <a:pt x="804983" y="387829"/>
                  <a:pt x="660203" y="384019"/>
                  <a:pt x="514470" y="380209"/>
                </a:cubicBezTo>
                <a:cubicBezTo>
                  <a:pt x="467798" y="379256"/>
                  <a:pt x="422078" y="376399"/>
                  <a:pt x="375405" y="375446"/>
                </a:cubicBezTo>
                <a:cubicBezTo>
                  <a:pt x="282060" y="373541"/>
                  <a:pt x="188715" y="372589"/>
                  <a:pt x="95370" y="370684"/>
                </a:cubicBezTo>
                <a:cubicBezTo>
                  <a:pt x="52508" y="369731"/>
                  <a:pt x="35363" y="395449"/>
                  <a:pt x="33458" y="428786"/>
                </a:cubicBezTo>
                <a:cubicBezTo>
                  <a:pt x="31553" y="473554"/>
                  <a:pt x="30600" y="519274"/>
                  <a:pt x="32505" y="564994"/>
                </a:cubicBezTo>
                <a:cubicBezTo>
                  <a:pt x="35363" y="626906"/>
                  <a:pt x="42030" y="687866"/>
                  <a:pt x="46793" y="748826"/>
                </a:cubicBezTo>
                <a:cubicBezTo>
                  <a:pt x="47745" y="761209"/>
                  <a:pt x="49650" y="774544"/>
                  <a:pt x="50603" y="786926"/>
                </a:cubicBezTo>
                <a:cubicBezTo>
                  <a:pt x="51555" y="805976"/>
                  <a:pt x="52508" y="824074"/>
                  <a:pt x="33458" y="838361"/>
                </a:cubicBezTo>
                <a:cubicBezTo>
                  <a:pt x="-1785" y="865984"/>
                  <a:pt x="-832" y="922181"/>
                  <a:pt x="31553" y="952661"/>
                </a:cubicBezTo>
                <a:cubicBezTo>
                  <a:pt x="36315" y="957424"/>
                  <a:pt x="42983" y="965044"/>
                  <a:pt x="42030" y="971711"/>
                </a:cubicBezTo>
                <a:cubicBezTo>
                  <a:pt x="41078" y="1004096"/>
                  <a:pt x="36315" y="1035529"/>
                  <a:pt x="35363" y="1067914"/>
                </a:cubicBezTo>
                <a:cubicBezTo>
                  <a:pt x="34410" y="1107919"/>
                  <a:pt x="24885" y="1149829"/>
                  <a:pt x="45840" y="1187929"/>
                </a:cubicBezTo>
                <a:cubicBezTo>
                  <a:pt x="51555" y="1199359"/>
                  <a:pt x="65843" y="1213646"/>
                  <a:pt x="76320" y="1213646"/>
                </a:cubicBezTo>
                <a:cubicBezTo>
                  <a:pt x="134423" y="1213646"/>
                  <a:pt x="193478" y="1213646"/>
                  <a:pt x="250628" y="1206979"/>
                </a:cubicBezTo>
                <a:cubicBezTo>
                  <a:pt x="292538" y="1201264"/>
                  <a:pt x="332543" y="1186024"/>
                  <a:pt x="373500" y="1173641"/>
                </a:cubicBezTo>
                <a:cubicBezTo>
                  <a:pt x="443985" y="1151734"/>
                  <a:pt x="513518" y="1128874"/>
                  <a:pt x="584003" y="1106014"/>
                </a:cubicBezTo>
                <a:cubicBezTo>
                  <a:pt x="636390" y="1088869"/>
                  <a:pt x="689730" y="1071724"/>
                  <a:pt x="742118" y="1054579"/>
                </a:cubicBezTo>
                <a:cubicBezTo>
                  <a:pt x="802125" y="1035529"/>
                  <a:pt x="863085" y="1016479"/>
                  <a:pt x="923093" y="998381"/>
                </a:cubicBezTo>
                <a:cubicBezTo>
                  <a:pt x="1017390" y="968854"/>
                  <a:pt x="1109783" y="934564"/>
                  <a:pt x="1205985" y="912656"/>
                </a:cubicBezTo>
                <a:cubicBezTo>
                  <a:pt x="1352670" y="878366"/>
                  <a:pt x="1500308" y="849791"/>
                  <a:pt x="1647945" y="822169"/>
                </a:cubicBezTo>
                <a:cubicBezTo>
                  <a:pt x="1791773" y="795499"/>
                  <a:pt x="1936553" y="771686"/>
                  <a:pt x="2080380" y="747874"/>
                </a:cubicBezTo>
                <a:cubicBezTo>
                  <a:pt x="2137531" y="738349"/>
                  <a:pt x="2194681" y="734539"/>
                  <a:pt x="2252783" y="729776"/>
                </a:cubicBezTo>
                <a:cubicBezTo>
                  <a:pt x="2280406" y="726919"/>
                  <a:pt x="2280406" y="729776"/>
                  <a:pt x="2282310" y="757399"/>
                </a:cubicBezTo>
                <a:cubicBezTo>
                  <a:pt x="2283263" y="773591"/>
                  <a:pt x="2286120" y="789784"/>
                  <a:pt x="2290883" y="805976"/>
                </a:cubicBezTo>
                <a:cubicBezTo>
                  <a:pt x="2309933" y="868841"/>
                  <a:pt x="2309933" y="930754"/>
                  <a:pt x="2284215" y="992666"/>
                </a:cubicBezTo>
                <a:cubicBezTo>
                  <a:pt x="2218493" y="1152686"/>
                  <a:pt x="2154675" y="1312706"/>
                  <a:pt x="2088953" y="1473679"/>
                </a:cubicBezTo>
                <a:cubicBezTo>
                  <a:pt x="2067998" y="1525114"/>
                  <a:pt x="2082285" y="1563214"/>
                  <a:pt x="2132768" y="1585121"/>
                </a:cubicBezTo>
                <a:cubicBezTo>
                  <a:pt x="2186108" y="1607981"/>
                  <a:pt x="2240400" y="1628936"/>
                  <a:pt x="2292788" y="1652749"/>
                </a:cubicBezTo>
                <a:cubicBezTo>
                  <a:pt x="2321363" y="1666084"/>
                  <a:pt x="2349938" y="1670846"/>
                  <a:pt x="2380418" y="1667989"/>
                </a:cubicBezTo>
                <a:cubicBezTo>
                  <a:pt x="2408040" y="1665131"/>
                  <a:pt x="2437568" y="1664179"/>
                  <a:pt x="2457571" y="1642271"/>
                </a:cubicBezTo>
                <a:cubicBezTo>
                  <a:pt x="2467096" y="1632746"/>
                  <a:pt x="2477573" y="1613696"/>
                  <a:pt x="2474715" y="1605124"/>
                </a:cubicBezTo>
                <a:cubicBezTo>
                  <a:pt x="2459475" y="1568929"/>
                  <a:pt x="2469000" y="1536544"/>
                  <a:pt x="2482335" y="1504159"/>
                </a:cubicBezTo>
                <a:cubicBezTo>
                  <a:pt x="2522340" y="1409861"/>
                  <a:pt x="2562346" y="1314611"/>
                  <a:pt x="2601398" y="1219361"/>
                </a:cubicBezTo>
                <a:cubicBezTo>
                  <a:pt x="2633783" y="1142209"/>
                  <a:pt x="2665215" y="1065056"/>
                  <a:pt x="2697600" y="987904"/>
                </a:cubicBezTo>
                <a:cubicBezTo>
                  <a:pt x="2708078" y="963139"/>
                  <a:pt x="2726175" y="949804"/>
                  <a:pt x="2752846" y="945994"/>
                </a:cubicBezTo>
                <a:cubicBezTo>
                  <a:pt x="2767133" y="944089"/>
                  <a:pt x="2773800" y="945994"/>
                  <a:pt x="2777610" y="963139"/>
                </a:cubicBezTo>
                <a:cubicBezTo>
                  <a:pt x="2789040" y="1012669"/>
                  <a:pt x="2831903" y="1042196"/>
                  <a:pt x="2882385" y="1039339"/>
                </a:cubicBezTo>
                <a:cubicBezTo>
                  <a:pt x="2976683" y="1034576"/>
                  <a:pt x="3070981" y="1029814"/>
                  <a:pt x="3165278" y="1026004"/>
                </a:cubicBezTo>
                <a:cubicBezTo>
                  <a:pt x="3217665" y="1024099"/>
                  <a:pt x="3236715" y="1010764"/>
                  <a:pt x="3249098" y="959329"/>
                </a:cubicBezTo>
                <a:cubicBezTo>
                  <a:pt x="3252908" y="945041"/>
                  <a:pt x="3266243" y="945041"/>
                  <a:pt x="3269100" y="949804"/>
                </a:cubicBezTo>
                <a:cubicBezTo>
                  <a:pt x="3285293" y="973616"/>
                  <a:pt x="3303390" y="960281"/>
                  <a:pt x="3319583" y="954566"/>
                </a:cubicBezTo>
                <a:cubicBezTo>
                  <a:pt x="3351015" y="943136"/>
                  <a:pt x="3362446" y="955519"/>
                  <a:pt x="3380543" y="983141"/>
                </a:cubicBezTo>
                <a:cubicBezTo>
                  <a:pt x="3387210" y="992666"/>
                  <a:pt x="3388163" y="1006001"/>
                  <a:pt x="3391021" y="1017431"/>
                </a:cubicBezTo>
                <a:cubicBezTo>
                  <a:pt x="3394831" y="1035529"/>
                  <a:pt x="3398640" y="1053626"/>
                  <a:pt x="3402450" y="1071724"/>
                </a:cubicBezTo>
                <a:cubicBezTo>
                  <a:pt x="3405308" y="1070771"/>
                  <a:pt x="3409118" y="1070771"/>
                  <a:pt x="3411975" y="1069819"/>
                </a:cubicBezTo>
                <a:cubicBezTo>
                  <a:pt x="3417690" y="1012669"/>
                  <a:pt x="3391021" y="958376"/>
                  <a:pt x="3393878" y="903131"/>
                </a:cubicBezTo>
                <a:cubicBezTo>
                  <a:pt x="3388163" y="903131"/>
                  <a:pt x="3381496" y="904084"/>
                  <a:pt x="3381496" y="904084"/>
                </a:cubicBezTo>
                <a:cubicBezTo>
                  <a:pt x="3380543" y="897416"/>
                  <a:pt x="3378638" y="889796"/>
                  <a:pt x="3379590" y="882176"/>
                </a:cubicBezTo>
                <a:lnTo>
                  <a:pt x="3416738" y="885986"/>
                </a:lnTo>
                <a:cubicBezTo>
                  <a:pt x="3422453" y="906941"/>
                  <a:pt x="3437693" y="923134"/>
                  <a:pt x="3446265" y="942184"/>
                </a:cubicBezTo>
                <a:cubicBezTo>
                  <a:pt x="3464363" y="982189"/>
                  <a:pt x="3487223" y="1021241"/>
                  <a:pt x="3501510" y="1062199"/>
                </a:cubicBezTo>
                <a:cubicBezTo>
                  <a:pt x="3547231" y="1196501"/>
                  <a:pt x="3583425" y="1332709"/>
                  <a:pt x="3632956" y="1465106"/>
                </a:cubicBezTo>
                <a:cubicBezTo>
                  <a:pt x="3721538" y="1700374"/>
                  <a:pt x="3840600" y="1920401"/>
                  <a:pt x="3976808" y="2132809"/>
                </a:cubicBezTo>
                <a:cubicBezTo>
                  <a:pt x="4007288" y="2179481"/>
                  <a:pt x="4030148" y="2231869"/>
                  <a:pt x="4049198" y="2285209"/>
                </a:cubicBezTo>
                <a:cubicBezTo>
                  <a:pt x="4064438" y="2327119"/>
                  <a:pt x="4059675" y="2329024"/>
                  <a:pt x="4097775" y="2306164"/>
                </a:cubicBezTo>
                <a:cubicBezTo>
                  <a:pt x="4102538" y="2303306"/>
                  <a:pt x="4107300" y="2300449"/>
                  <a:pt x="4112063" y="2296639"/>
                </a:cubicBezTo>
                <a:cubicBezTo>
                  <a:pt x="4199693" y="2227106"/>
                  <a:pt x="4287323" y="2159479"/>
                  <a:pt x="4374001" y="2088994"/>
                </a:cubicBezTo>
                <a:cubicBezTo>
                  <a:pt x="4415910" y="2055656"/>
                  <a:pt x="4454963" y="2019461"/>
                  <a:pt x="4495921" y="1983266"/>
                </a:cubicBezTo>
                <a:cubicBezTo>
                  <a:pt x="4511160" y="1969931"/>
                  <a:pt x="4511160" y="1956596"/>
                  <a:pt x="4496873" y="1941356"/>
                </a:cubicBezTo>
                <a:cubicBezTo>
                  <a:pt x="4393051" y="1825151"/>
                  <a:pt x="4315898" y="1690849"/>
                  <a:pt x="4249223" y="1551784"/>
                </a:cubicBezTo>
                <a:cubicBezTo>
                  <a:pt x="4192073" y="1433674"/>
                  <a:pt x="4146353" y="1309849"/>
                  <a:pt x="4097775" y="1188881"/>
                </a:cubicBezTo>
                <a:cubicBezTo>
                  <a:pt x="4053008" y="1078391"/>
                  <a:pt x="4019671" y="964091"/>
                  <a:pt x="3993000" y="847886"/>
                </a:cubicBezTo>
                <a:cubicBezTo>
                  <a:pt x="3988238" y="828836"/>
                  <a:pt x="3979665" y="807881"/>
                  <a:pt x="3984428" y="791689"/>
                </a:cubicBezTo>
                <a:cubicBezTo>
                  <a:pt x="3996810" y="754541"/>
                  <a:pt x="3989190" y="721204"/>
                  <a:pt x="3975856" y="685009"/>
                </a:cubicBezTo>
                <a:cubicBezTo>
                  <a:pt x="4008240" y="684056"/>
                  <a:pt x="4043483" y="673579"/>
                  <a:pt x="4072058" y="683104"/>
                </a:cubicBezTo>
                <a:cubicBezTo>
                  <a:pt x="4105396" y="694534"/>
                  <a:pt x="4131113" y="685009"/>
                  <a:pt x="4161593" y="681199"/>
                </a:cubicBezTo>
                <a:cubicBezTo>
                  <a:pt x="4228268" y="672626"/>
                  <a:pt x="4294943" y="674531"/>
                  <a:pt x="4362571" y="672626"/>
                </a:cubicBezTo>
                <a:cubicBezTo>
                  <a:pt x="4369238" y="672626"/>
                  <a:pt x="4376858" y="677389"/>
                  <a:pt x="4381621" y="682151"/>
                </a:cubicBezTo>
                <a:cubicBezTo>
                  <a:pt x="4430198" y="744064"/>
                  <a:pt x="4490206" y="762161"/>
                  <a:pt x="4566406" y="718346"/>
                </a:cubicBezTo>
                <a:cubicBezTo>
                  <a:pt x="4624508" y="685009"/>
                  <a:pt x="4689278" y="669769"/>
                  <a:pt x="4756906" y="668816"/>
                </a:cubicBezTo>
                <a:cubicBezTo>
                  <a:pt x="4868348" y="667864"/>
                  <a:pt x="4979791" y="665959"/>
                  <a:pt x="5092185" y="665006"/>
                </a:cubicBezTo>
                <a:cubicBezTo>
                  <a:pt x="5243633" y="664054"/>
                  <a:pt x="5396033" y="665006"/>
                  <a:pt x="5547480" y="662149"/>
                </a:cubicBezTo>
                <a:cubicBezTo>
                  <a:pt x="5594153" y="661196"/>
                  <a:pt x="5642730" y="671674"/>
                  <a:pt x="5687498" y="646909"/>
                </a:cubicBezTo>
                <a:cubicBezTo>
                  <a:pt x="5689403" y="645956"/>
                  <a:pt x="5694166" y="648814"/>
                  <a:pt x="5697023" y="649766"/>
                </a:cubicBezTo>
                <a:cubicBezTo>
                  <a:pt x="5738933" y="660244"/>
                  <a:pt x="5757983" y="651671"/>
                  <a:pt x="5779891" y="616429"/>
                </a:cubicBezTo>
                <a:cubicBezTo>
                  <a:pt x="5782748" y="611666"/>
                  <a:pt x="5791321" y="608809"/>
                  <a:pt x="5797035" y="608809"/>
                </a:cubicBezTo>
                <a:cubicBezTo>
                  <a:pt x="5838946" y="608809"/>
                  <a:pt x="5881808" y="610714"/>
                  <a:pt x="5923718" y="611666"/>
                </a:cubicBezTo>
                <a:cubicBezTo>
                  <a:pt x="6120885" y="615476"/>
                  <a:pt x="6319005" y="618334"/>
                  <a:pt x="6516173" y="621191"/>
                </a:cubicBezTo>
                <a:cubicBezTo>
                  <a:pt x="6543796" y="622144"/>
                  <a:pt x="6571418" y="624049"/>
                  <a:pt x="6599041" y="625001"/>
                </a:cubicBezTo>
                <a:cubicBezTo>
                  <a:pt x="6593326" y="657386"/>
                  <a:pt x="6593326" y="657386"/>
                  <a:pt x="6626663" y="659291"/>
                </a:cubicBezTo>
                <a:cubicBezTo>
                  <a:pt x="6639998" y="660244"/>
                  <a:pt x="6654285" y="660244"/>
                  <a:pt x="6667621" y="661196"/>
                </a:cubicBezTo>
                <a:cubicBezTo>
                  <a:pt x="6701910" y="661196"/>
                  <a:pt x="6701910" y="661196"/>
                  <a:pt x="6709530" y="626906"/>
                </a:cubicBezTo>
                <a:cubicBezTo>
                  <a:pt x="6853358" y="630716"/>
                  <a:pt x="6997185" y="633574"/>
                  <a:pt x="7144823" y="637384"/>
                </a:cubicBezTo>
                <a:cubicBezTo>
                  <a:pt x="7142918" y="646909"/>
                  <a:pt x="7141966" y="652624"/>
                  <a:pt x="7140060" y="658339"/>
                </a:cubicBezTo>
                <a:cubicBezTo>
                  <a:pt x="7135298" y="673579"/>
                  <a:pt x="7138155" y="681199"/>
                  <a:pt x="7156253" y="681199"/>
                </a:cubicBezTo>
                <a:cubicBezTo>
                  <a:pt x="7181018" y="680246"/>
                  <a:pt x="7204830" y="681199"/>
                  <a:pt x="7229596" y="681199"/>
                </a:cubicBezTo>
                <a:cubicBezTo>
                  <a:pt x="7243883" y="681199"/>
                  <a:pt x="7251503" y="675484"/>
                  <a:pt x="7250551" y="661196"/>
                </a:cubicBezTo>
                <a:cubicBezTo>
                  <a:pt x="7250551" y="654529"/>
                  <a:pt x="7250551" y="648814"/>
                  <a:pt x="7250551" y="643099"/>
                </a:cubicBezTo>
                <a:cubicBezTo>
                  <a:pt x="7286746" y="643099"/>
                  <a:pt x="7322941" y="643099"/>
                  <a:pt x="7358183" y="643099"/>
                </a:cubicBezTo>
                <a:cubicBezTo>
                  <a:pt x="7360088" y="643099"/>
                  <a:pt x="7361993" y="644051"/>
                  <a:pt x="7363898" y="645004"/>
                </a:cubicBezTo>
                <a:cubicBezTo>
                  <a:pt x="7399141" y="666911"/>
                  <a:pt x="7432478" y="658339"/>
                  <a:pt x="7453433" y="622144"/>
                </a:cubicBezTo>
                <a:cubicBezTo>
                  <a:pt x="7489628" y="624049"/>
                  <a:pt x="7524871" y="627859"/>
                  <a:pt x="7560113" y="628811"/>
                </a:cubicBezTo>
                <a:cubicBezTo>
                  <a:pt x="7610596" y="628811"/>
                  <a:pt x="7661078" y="625001"/>
                  <a:pt x="7711560" y="625001"/>
                </a:cubicBezTo>
                <a:cubicBezTo>
                  <a:pt x="7764901" y="625001"/>
                  <a:pt x="7818241" y="627859"/>
                  <a:pt x="7872533" y="627859"/>
                </a:cubicBezTo>
                <a:cubicBezTo>
                  <a:pt x="7918253" y="627859"/>
                  <a:pt x="7963973" y="627859"/>
                  <a:pt x="8009693" y="626906"/>
                </a:cubicBezTo>
                <a:cubicBezTo>
                  <a:pt x="8030648" y="626906"/>
                  <a:pt x="8055413" y="632621"/>
                  <a:pt x="8073510" y="624049"/>
                </a:cubicBezTo>
                <a:cubicBezTo>
                  <a:pt x="8100180" y="612619"/>
                  <a:pt x="8123993" y="593569"/>
                  <a:pt x="8145901" y="573566"/>
                </a:cubicBezTo>
                <a:cubicBezTo>
                  <a:pt x="8167808" y="550706"/>
                  <a:pt x="8170666" y="490699"/>
                  <a:pt x="8152568" y="464029"/>
                </a:cubicBezTo>
                <a:close/>
              </a:path>
            </a:pathLst>
          </a:custGeom>
          <a:solidFill>
            <a:schemeClr val="accent3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11"/>
          <p:cNvSpPr/>
          <p:nvPr/>
        </p:nvSpPr>
        <p:spPr>
          <a:xfrm>
            <a:off x="4368830" y="1701830"/>
            <a:ext cx="3454340" cy="3454340"/>
          </a:xfrm>
          <a:custGeom>
            <a:rect b="b" l="l" r="r" t="t"/>
            <a:pathLst>
              <a:path extrusionOk="0" h="1690360" w="1690360">
                <a:moveTo>
                  <a:pt x="814208" y="0"/>
                </a:moveTo>
                <a:cubicBezTo>
                  <a:pt x="835381" y="0"/>
                  <a:pt x="856554" y="0"/>
                  <a:pt x="877727" y="0"/>
                </a:cubicBezTo>
                <a:cubicBezTo>
                  <a:pt x="880177" y="350"/>
                  <a:pt x="882452" y="1050"/>
                  <a:pt x="884902" y="1225"/>
                </a:cubicBezTo>
                <a:cubicBezTo>
                  <a:pt x="905900" y="2975"/>
                  <a:pt x="927073" y="4200"/>
                  <a:pt x="947897" y="6649"/>
                </a:cubicBezTo>
                <a:cubicBezTo>
                  <a:pt x="1001267" y="12424"/>
                  <a:pt x="1053413" y="24148"/>
                  <a:pt x="1104509" y="40772"/>
                </a:cubicBezTo>
                <a:cubicBezTo>
                  <a:pt x="1279494" y="97992"/>
                  <a:pt x="1421932" y="200533"/>
                  <a:pt x="1530423" y="349446"/>
                </a:cubicBezTo>
                <a:cubicBezTo>
                  <a:pt x="1627365" y="482435"/>
                  <a:pt x="1679686" y="631873"/>
                  <a:pt x="1690360" y="795834"/>
                </a:cubicBezTo>
                <a:cubicBezTo>
                  <a:pt x="1693685" y="846755"/>
                  <a:pt x="1691585" y="897501"/>
                  <a:pt x="1685461" y="948072"/>
                </a:cubicBezTo>
                <a:cubicBezTo>
                  <a:pt x="1678986" y="1001092"/>
                  <a:pt x="1667962" y="1053238"/>
                  <a:pt x="1651338" y="1103984"/>
                </a:cubicBezTo>
                <a:cubicBezTo>
                  <a:pt x="1595868" y="1274420"/>
                  <a:pt x="1496826" y="1414408"/>
                  <a:pt x="1353688" y="1522199"/>
                </a:cubicBezTo>
                <a:cubicBezTo>
                  <a:pt x="1218424" y="1624041"/>
                  <a:pt x="1065487" y="1679161"/>
                  <a:pt x="896626" y="1690360"/>
                </a:cubicBezTo>
                <a:cubicBezTo>
                  <a:pt x="840455" y="1694035"/>
                  <a:pt x="784460" y="1691410"/>
                  <a:pt x="728640" y="1683711"/>
                </a:cubicBezTo>
                <a:cubicBezTo>
                  <a:pt x="682094" y="1677236"/>
                  <a:pt x="636422" y="1666737"/>
                  <a:pt x="591451" y="1652563"/>
                </a:cubicBezTo>
                <a:cubicBezTo>
                  <a:pt x="481385" y="1617916"/>
                  <a:pt x="382693" y="1562796"/>
                  <a:pt x="295026" y="1487902"/>
                </a:cubicBezTo>
                <a:cubicBezTo>
                  <a:pt x="212257" y="1417033"/>
                  <a:pt x="145938" y="1333215"/>
                  <a:pt x="95542" y="1236623"/>
                </a:cubicBezTo>
                <a:cubicBezTo>
                  <a:pt x="41647" y="1132681"/>
                  <a:pt x="10499" y="1022090"/>
                  <a:pt x="2450" y="905200"/>
                </a:cubicBezTo>
                <a:cubicBezTo>
                  <a:pt x="1750" y="895926"/>
                  <a:pt x="875" y="886827"/>
                  <a:pt x="0" y="877727"/>
                </a:cubicBezTo>
                <a:cubicBezTo>
                  <a:pt x="0" y="856554"/>
                  <a:pt x="0" y="835381"/>
                  <a:pt x="0" y="814208"/>
                </a:cubicBezTo>
                <a:cubicBezTo>
                  <a:pt x="350" y="811933"/>
                  <a:pt x="1050" y="809483"/>
                  <a:pt x="1225" y="807208"/>
                </a:cubicBezTo>
                <a:cubicBezTo>
                  <a:pt x="2625" y="790060"/>
                  <a:pt x="3675" y="773086"/>
                  <a:pt x="5250" y="755937"/>
                </a:cubicBezTo>
                <a:cubicBezTo>
                  <a:pt x="8574" y="718491"/>
                  <a:pt x="15399" y="681569"/>
                  <a:pt x="24323" y="645172"/>
                </a:cubicBezTo>
                <a:cubicBezTo>
                  <a:pt x="55995" y="516557"/>
                  <a:pt x="114441" y="401417"/>
                  <a:pt x="199833" y="300275"/>
                </a:cubicBezTo>
                <a:cubicBezTo>
                  <a:pt x="284701" y="199658"/>
                  <a:pt x="387768" y="123365"/>
                  <a:pt x="508158" y="70519"/>
                </a:cubicBezTo>
                <a:cubicBezTo>
                  <a:pt x="597226" y="31497"/>
                  <a:pt x="690318" y="8749"/>
                  <a:pt x="787435" y="2275"/>
                </a:cubicBezTo>
                <a:cubicBezTo>
                  <a:pt x="796359" y="1750"/>
                  <a:pt x="805283" y="700"/>
                  <a:pt x="814208" y="0"/>
                </a:cubicBezTo>
                <a:close/>
                <a:moveTo>
                  <a:pt x="867403" y="824357"/>
                </a:moveTo>
                <a:cubicBezTo>
                  <a:pt x="914649" y="824357"/>
                  <a:pt x="961371" y="824357"/>
                  <a:pt x="1008792" y="824357"/>
                </a:cubicBezTo>
                <a:cubicBezTo>
                  <a:pt x="1008792" y="815258"/>
                  <a:pt x="1008792" y="806508"/>
                  <a:pt x="1008792" y="797759"/>
                </a:cubicBezTo>
                <a:cubicBezTo>
                  <a:pt x="1023140" y="797759"/>
                  <a:pt x="1036789" y="797759"/>
                  <a:pt x="1051138" y="797759"/>
                </a:cubicBezTo>
                <a:cubicBezTo>
                  <a:pt x="1051138" y="807033"/>
                  <a:pt x="1051138" y="815783"/>
                  <a:pt x="1051138" y="824357"/>
                </a:cubicBezTo>
                <a:cubicBezTo>
                  <a:pt x="1098559" y="824357"/>
                  <a:pt x="1145280" y="824357"/>
                  <a:pt x="1192701" y="824357"/>
                </a:cubicBezTo>
                <a:cubicBezTo>
                  <a:pt x="1192701" y="815258"/>
                  <a:pt x="1192701" y="806508"/>
                  <a:pt x="1192701" y="797584"/>
                </a:cubicBezTo>
                <a:cubicBezTo>
                  <a:pt x="1206875" y="797584"/>
                  <a:pt x="1220349" y="797584"/>
                  <a:pt x="1234698" y="797584"/>
                </a:cubicBezTo>
                <a:cubicBezTo>
                  <a:pt x="1234698" y="806683"/>
                  <a:pt x="1234698" y="815608"/>
                  <a:pt x="1234698" y="824532"/>
                </a:cubicBezTo>
                <a:cubicBezTo>
                  <a:pt x="1282294" y="824532"/>
                  <a:pt x="1329190" y="824532"/>
                  <a:pt x="1376786" y="824532"/>
                </a:cubicBezTo>
                <a:cubicBezTo>
                  <a:pt x="1376786" y="815433"/>
                  <a:pt x="1376786" y="806508"/>
                  <a:pt x="1376786" y="797584"/>
                </a:cubicBezTo>
                <a:cubicBezTo>
                  <a:pt x="1390960" y="797584"/>
                  <a:pt x="1404259" y="797584"/>
                  <a:pt x="1418433" y="797584"/>
                </a:cubicBezTo>
                <a:cubicBezTo>
                  <a:pt x="1418433" y="806858"/>
                  <a:pt x="1418433" y="815608"/>
                  <a:pt x="1418433" y="824357"/>
                </a:cubicBezTo>
                <a:cubicBezTo>
                  <a:pt x="1445555" y="824357"/>
                  <a:pt x="1471803" y="824357"/>
                  <a:pt x="1498751" y="824357"/>
                </a:cubicBezTo>
                <a:cubicBezTo>
                  <a:pt x="1498751" y="815258"/>
                  <a:pt x="1498751" y="806508"/>
                  <a:pt x="1498751" y="797059"/>
                </a:cubicBezTo>
                <a:cubicBezTo>
                  <a:pt x="1539173" y="797059"/>
                  <a:pt x="1578894" y="797059"/>
                  <a:pt x="1619491" y="797059"/>
                </a:cubicBezTo>
                <a:cubicBezTo>
                  <a:pt x="1602867" y="591626"/>
                  <a:pt x="1522199" y="417340"/>
                  <a:pt x="1371537" y="277527"/>
                </a:cubicBezTo>
                <a:cubicBezTo>
                  <a:pt x="1237498" y="153112"/>
                  <a:pt x="1077561" y="86443"/>
                  <a:pt x="894351" y="72444"/>
                </a:cubicBezTo>
                <a:cubicBezTo>
                  <a:pt x="894351" y="113216"/>
                  <a:pt x="894351" y="152937"/>
                  <a:pt x="894351" y="193359"/>
                </a:cubicBezTo>
                <a:cubicBezTo>
                  <a:pt x="884902" y="193359"/>
                  <a:pt x="876153" y="193359"/>
                  <a:pt x="867403" y="193359"/>
                </a:cubicBezTo>
                <a:cubicBezTo>
                  <a:pt x="867403" y="220482"/>
                  <a:pt x="867403" y="246905"/>
                  <a:pt x="867403" y="273852"/>
                </a:cubicBezTo>
                <a:cubicBezTo>
                  <a:pt x="876677" y="273852"/>
                  <a:pt x="885427" y="273852"/>
                  <a:pt x="894176" y="273852"/>
                </a:cubicBezTo>
                <a:cubicBezTo>
                  <a:pt x="894176" y="287676"/>
                  <a:pt x="894176" y="301150"/>
                  <a:pt x="894176" y="315324"/>
                </a:cubicBezTo>
                <a:cubicBezTo>
                  <a:pt x="885077" y="315324"/>
                  <a:pt x="876153" y="315324"/>
                  <a:pt x="867403" y="315324"/>
                </a:cubicBezTo>
                <a:cubicBezTo>
                  <a:pt x="867403" y="363095"/>
                  <a:pt x="867403" y="410166"/>
                  <a:pt x="867403" y="457762"/>
                </a:cubicBezTo>
                <a:cubicBezTo>
                  <a:pt x="876677" y="457762"/>
                  <a:pt x="885427" y="457762"/>
                  <a:pt x="894001" y="457762"/>
                </a:cubicBezTo>
                <a:cubicBezTo>
                  <a:pt x="894001" y="471936"/>
                  <a:pt x="894001" y="485410"/>
                  <a:pt x="894001" y="499584"/>
                </a:cubicBezTo>
                <a:cubicBezTo>
                  <a:pt x="884902" y="499584"/>
                  <a:pt x="876153" y="499584"/>
                  <a:pt x="867228" y="499584"/>
                </a:cubicBezTo>
                <a:cubicBezTo>
                  <a:pt x="867228" y="547005"/>
                  <a:pt x="867228" y="593726"/>
                  <a:pt x="867228" y="641322"/>
                </a:cubicBezTo>
                <a:cubicBezTo>
                  <a:pt x="876503" y="641322"/>
                  <a:pt x="885252" y="641322"/>
                  <a:pt x="894001" y="641322"/>
                </a:cubicBezTo>
                <a:cubicBezTo>
                  <a:pt x="894001" y="655671"/>
                  <a:pt x="894001" y="669145"/>
                  <a:pt x="894001" y="683318"/>
                </a:cubicBezTo>
                <a:cubicBezTo>
                  <a:pt x="884902" y="683318"/>
                  <a:pt x="876153" y="683318"/>
                  <a:pt x="867228" y="683318"/>
                </a:cubicBezTo>
                <a:cubicBezTo>
                  <a:pt x="867403" y="730565"/>
                  <a:pt x="867403" y="777111"/>
                  <a:pt x="867403" y="824357"/>
                </a:cubicBezTo>
                <a:close/>
                <a:moveTo>
                  <a:pt x="797059" y="72969"/>
                </a:moveTo>
                <a:cubicBezTo>
                  <a:pt x="388993" y="99742"/>
                  <a:pt x="93092" y="430114"/>
                  <a:pt x="73144" y="797059"/>
                </a:cubicBezTo>
                <a:cubicBezTo>
                  <a:pt x="112866" y="797059"/>
                  <a:pt x="152587" y="797059"/>
                  <a:pt x="193184" y="797059"/>
                </a:cubicBezTo>
                <a:cubicBezTo>
                  <a:pt x="193184" y="806683"/>
                  <a:pt x="193184" y="815433"/>
                  <a:pt x="193184" y="824357"/>
                </a:cubicBezTo>
                <a:cubicBezTo>
                  <a:pt x="220307" y="824357"/>
                  <a:pt x="246730" y="824357"/>
                  <a:pt x="273502" y="824357"/>
                </a:cubicBezTo>
                <a:cubicBezTo>
                  <a:pt x="273502" y="815258"/>
                  <a:pt x="273502" y="806508"/>
                  <a:pt x="273502" y="797584"/>
                </a:cubicBezTo>
                <a:cubicBezTo>
                  <a:pt x="287501" y="797584"/>
                  <a:pt x="301150" y="797584"/>
                  <a:pt x="315149" y="797584"/>
                </a:cubicBezTo>
                <a:cubicBezTo>
                  <a:pt x="315149" y="806683"/>
                  <a:pt x="315149" y="815433"/>
                  <a:pt x="315149" y="824357"/>
                </a:cubicBezTo>
                <a:cubicBezTo>
                  <a:pt x="362745" y="824357"/>
                  <a:pt x="409641" y="824357"/>
                  <a:pt x="457237" y="824357"/>
                </a:cubicBezTo>
                <a:cubicBezTo>
                  <a:pt x="457237" y="815258"/>
                  <a:pt x="457237" y="806508"/>
                  <a:pt x="457237" y="797759"/>
                </a:cubicBezTo>
                <a:cubicBezTo>
                  <a:pt x="471586" y="797759"/>
                  <a:pt x="485235" y="797759"/>
                  <a:pt x="499584" y="797759"/>
                </a:cubicBezTo>
                <a:cubicBezTo>
                  <a:pt x="499584" y="807033"/>
                  <a:pt x="499584" y="815783"/>
                  <a:pt x="499584" y="824357"/>
                </a:cubicBezTo>
                <a:cubicBezTo>
                  <a:pt x="547005" y="824357"/>
                  <a:pt x="593726" y="824357"/>
                  <a:pt x="641147" y="824357"/>
                </a:cubicBezTo>
                <a:cubicBezTo>
                  <a:pt x="641147" y="815258"/>
                  <a:pt x="641147" y="806508"/>
                  <a:pt x="641147" y="797584"/>
                </a:cubicBezTo>
                <a:cubicBezTo>
                  <a:pt x="655321" y="797584"/>
                  <a:pt x="668795" y="797584"/>
                  <a:pt x="683143" y="797584"/>
                </a:cubicBezTo>
                <a:cubicBezTo>
                  <a:pt x="683143" y="806858"/>
                  <a:pt x="683143" y="815608"/>
                  <a:pt x="683143" y="824357"/>
                </a:cubicBezTo>
                <a:cubicBezTo>
                  <a:pt x="730740" y="824357"/>
                  <a:pt x="777461" y="824357"/>
                  <a:pt x="824182" y="824357"/>
                </a:cubicBezTo>
                <a:cubicBezTo>
                  <a:pt x="824182" y="777286"/>
                  <a:pt x="824182" y="730565"/>
                  <a:pt x="824182" y="683143"/>
                </a:cubicBezTo>
                <a:cubicBezTo>
                  <a:pt x="815083" y="683143"/>
                  <a:pt x="806158" y="683143"/>
                  <a:pt x="797234" y="683143"/>
                </a:cubicBezTo>
                <a:cubicBezTo>
                  <a:pt x="797234" y="668795"/>
                  <a:pt x="797234" y="655146"/>
                  <a:pt x="797234" y="641147"/>
                </a:cubicBezTo>
                <a:cubicBezTo>
                  <a:pt x="806333" y="641147"/>
                  <a:pt x="815083" y="641147"/>
                  <a:pt x="824007" y="641147"/>
                </a:cubicBezTo>
                <a:cubicBezTo>
                  <a:pt x="824007" y="593726"/>
                  <a:pt x="824007" y="547005"/>
                  <a:pt x="824007" y="499409"/>
                </a:cubicBezTo>
                <a:cubicBezTo>
                  <a:pt x="814908" y="499409"/>
                  <a:pt x="805983" y="499409"/>
                  <a:pt x="797234" y="499409"/>
                </a:cubicBezTo>
                <a:cubicBezTo>
                  <a:pt x="797234" y="485060"/>
                  <a:pt x="797234" y="471411"/>
                  <a:pt x="797234" y="457412"/>
                </a:cubicBezTo>
                <a:cubicBezTo>
                  <a:pt x="806333" y="457412"/>
                  <a:pt x="815083" y="457412"/>
                  <a:pt x="824007" y="457412"/>
                </a:cubicBezTo>
                <a:cubicBezTo>
                  <a:pt x="824007" y="409816"/>
                  <a:pt x="824007" y="362920"/>
                  <a:pt x="824007" y="315149"/>
                </a:cubicBezTo>
                <a:cubicBezTo>
                  <a:pt x="814733" y="315149"/>
                  <a:pt x="805808" y="315149"/>
                  <a:pt x="797234" y="315149"/>
                </a:cubicBezTo>
                <a:cubicBezTo>
                  <a:pt x="797234" y="300975"/>
                  <a:pt x="797234" y="287676"/>
                  <a:pt x="797234" y="273677"/>
                </a:cubicBezTo>
                <a:cubicBezTo>
                  <a:pt x="806333" y="273677"/>
                  <a:pt x="815083" y="273677"/>
                  <a:pt x="824007" y="273677"/>
                </a:cubicBezTo>
                <a:cubicBezTo>
                  <a:pt x="824007" y="246730"/>
                  <a:pt x="824007" y="220482"/>
                  <a:pt x="824007" y="193359"/>
                </a:cubicBezTo>
                <a:cubicBezTo>
                  <a:pt x="814908" y="193359"/>
                  <a:pt x="805983" y="193359"/>
                  <a:pt x="796709" y="193359"/>
                </a:cubicBezTo>
                <a:cubicBezTo>
                  <a:pt x="797059" y="152587"/>
                  <a:pt x="797059" y="113041"/>
                  <a:pt x="797059" y="72969"/>
                </a:cubicBezTo>
                <a:close/>
                <a:moveTo>
                  <a:pt x="193184" y="895051"/>
                </a:moveTo>
                <a:cubicBezTo>
                  <a:pt x="152587" y="895051"/>
                  <a:pt x="112866" y="895051"/>
                  <a:pt x="72969" y="895051"/>
                </a:cubicBezTo>
                <a:cubicBezTo>
                  <a:pt x="99042" y="1298568"/>
                  <a:pt x="425215" y="1598143"/>
                  <a:pt x="797409" y="1618791"/>
                </a:cubicBezTo>
                <a:cubicBezTo>
                  <a:pt x="797409" y="1578894"/>
                  <a:pt x="797409" y="1538998"/>
                  <a:pt x="797409" y="1498401"/>
                </a:cubicBezTo>
                <a:cubicBezTo>
                  <a:pt x="807033" y="1498401"/>
                  <a:pt x="815783" y="1498401"/>
                  <a:pt x="824532" y="1498401"/>
                </a:cubicBezTo>
                <a:cubicBezTo>
                  <a:pt x="824532" y="1471453"/>
                  <a:pt x="824532" y="1445206"/>
                  <a:pt x="824532" y="1418083"/>
                </a:cubicBezTo>
                <a:cubicBezTo>
                  <a:pt x="815258" y="1418083"/>
                  <a:pt x="806333" y="1418083"/>
                  <a:pt x="797759" y="1418083"/>
                </a:cubicBezTo>
                <a:cubicBezTo>
                  <a:pt x="797759" y="1403909"/>
                  <a:pt x="797759" y="1390610"/>
                  <a:pt x="797759" y="1376611"/>
                </a:cubicBezTo>
                <a:cubicBezTo>
                  <a:pt x="806858" y="1376611"/>
                  <a:pt x="815608" y="1376611"/>
                  <a:pt x="824532" y="1376611"/>
                </a:cubicBezTo>
                <a:cubicBezTo>
                  <a:pt x="824532" y="1329015"/>
                  <a:pt x="824532" y="1282119"/>
                  <a:pt x="824532" y="1234523"/>
                </a:cubicBezTo>
                <a:cubicBezTo>
                  <a:pt x="815433" y="1234523"/>
                  <a:pt x="806683" y="1234523"/>
                  <a:pt x="797934" y="1234523"/>
                </a:cubicBezTo>
                <a:cubicBezTo>
                  <a:pt x="797934" y="1220174"/>
                  <a:pt x="797934" y="1206525"/>
                  <a:pt x="797934" y="1192176"/>
                </a:cubicBezTo>
                <a:cubicBezTo>
                  <a:pt x="807208" y="1192176"/>
                  <a:pt x="815783" y="1192176"/>
                  <a:pt x="824532" y="1192176"/>
                </a:cubicBezTo>
                <a:cubicBezTo>
                  <a:pt x="824532" y="1144755"/>
                  <a:pt x="824532" y="1098034"/>
                  <a:pt x="824532" y="1050613"/>
                </a:cubicBezTo>
                <a:cubicBezTo>
                  <a:pt x="815433" y="1050613"/>
                  <a:pt x="806683" y="1050613"/>
                  <a:pt x="797934" y="1050613"/>
                </a:cubicBezTo>
                <a:cubicBezTo>
                  <a:pt x="797934" y="1036264"/>
                  <a:pt x="797934" y="1022615"/>
                  <a:pt x="797934" y="1008267"/>
                </a:cubicBezTo>
                <a:cubicBezTo>
                  <a:pt x="807208" y="1008267"/>
                  <a:pt x="815958" y="1008267"/>
                  <a:pt x="824532" y="1008267"/>
                </a:cubicBezTo>
                <a:cubicBezTo>
                  <a:pt x="824532" y="960845"/>
                  <a:pt x="824532" y="914124"/>
                  <a:pt x="824532" y="867403"/>
                </a:cubicBezTo>
                <a:cubicBezTo>
                  <a:pt x="777286" y="867403"/>
                  <a:pt x="730565" y="867403"/>
                  <a:pt x="683143" y="867403"/>
                </a:cubicBezTo>
                <a:cubicBezTo>
                  <a:pt x="683143" y="876677"/>
                  <a:pt x="683143" y="885252"/>
                  <a:pt x="683143" y="894176"/>
                </a:cubicBezTo>
                <a:cubicBezTo>
                  <a:pt x="668970" y="894176"/>
                  <a:pt x="655496" y="894176"/>
                  <a:pt x="641147" y="894176"/>
                </a:cubicBezTo>
                <a:cubicBezTo>
                  <a:pt x="641147" y="884902"/>
                  <a:pt x="641147" y="875978"/>
                  <a:pt x="641147" y="867403"/>
                </a:cubicBezTo>
                <a:cubicBezTo>
                  <a:pt x="593551" y="867403"/>
                  <a:pt x="546655" y="867403"/>
                  <a:pt x="499409" y="867403"/>
                </a:cubicBezTo>
                <a:cubicBezTo>
                  <a:pt x="499409" y="876677"/>
                  <a:pt x="499409" y="885252"/>
                  <a:pt x="499409" y="894176"/>
                </a:cubicBezTo>
                <a:cubicBezTo>
                  <a:pt x="485235" y="894176"/>
                  <a:pt x="471761" y="894176"/>
                  <a:pt x="457587" y="894176"/>
                </a:cubicBezTo>
                <a:cubicBezTo>
                  <a:pt x="457587" y="885077"/>
                  <a:pt x="457587" y="876328"/>
                  <a:pt x="457587" y="867403"/>
                </a:cubicBezTo>
                <a:cubicBezTo>
                  <a:pt x="409991" y="867403"/>
                  <a:pt x="363095" y="867403"/>
                  <a:pt x="315149" y="867403"/>
                </a:cubicBezTo>
                <a:cubicBezTo>
                  <a:pt x="315149" y="876677"/>
                  <a:pt x="315149" y="885602"/>
                  <a:pt x="315149" y="894176"/>
                </a:cubicBezTo>
                <a:cubicBezTo>
                  <a:pt x="300975" y="894176"/>
                  <a:pt x="287676" y="894176"/>
                  <a:pt x="273677" y="894176"/>
                </a:cubicBezTo>
                <a:cubicBezTo>
                  <a:pt x="273677" y="885077"/>
                  <a:pt x="273677" y="876328"/>
                  <a:pt x="273677" y="867578"/>
                </a:cubicBezTo>
                <a:cubicBezTo>
                  <a:pt x="246730" y="867578"/>
                  <a:pt x="220132" y="867578"/>
                  <a:pt x="193359" y="867578"/>
                </a:cubicBezTo>
                <a:cubicBezTo>
                  <a:pt x="193184" y="876852"/>
                  <a:pt x="193184" y="885252"/>
                  <a:pt x="193184" y="895051"/>
                </a:cubicBezTo>
                <a:close/>
                <a:moveTo>
                  <a:pt x="894876" y="1618966"/>
                </a:moveTo>
                <a:cubicBezTo>
                  <a:pt x="1300842" y="1592543"/>
                  <a:pt x="1598493" y="1264270"/>
                  <a:pt x="1618791" y="894526"/>
                </a:cubicBezTo>
                <a:cubicBezTo>
                  <a:pt x="1578894" y="894526"/>
                  <a:pt x="1538998" y="894526"/>
                  <a:pt x="1498401" y="894526"/>
                </a:cubicBezTo>
                <a:cubicBezTo>
                  <a:pt x="1498401" y="884902"/>
                  <a:pt x="1498401" y="876153"/>
                  <a:pt x="1498401" y="867403"/>
                </a:cubicBezTo>
                <a:cubicBezTo>
                  <a:pt x="1471453" y="867403"/>
                  <a:pt x="1445206" y="867403"/>
                  <a:pt x="1418258" y="867403"/>
                </a:cubicBezTo>
                <a:cubicBezTo>
                  <a:pt x="1418258" y="876503"/>
                  <a:pt x="1418258" y="885252"/>
                  <a:pt x="1418258" y="894176"/>
                </a:cubicBezTo>
                <a:cubicBezTo>
                  <a:pt x="1404259" y="894176"/>
                  <a:pt x="1390610" y="894176"/>
                  <a:pt x="1376611" y="894176"/>
                </a:cubicBezTo>
                <a:cubicBezTo>
                  <a:pt x="1376611" y="885077"/>
                  <a:pt x="1376611" y="876328"/>
                  <a:pt x="1376611" y="867403"/>
                </a:cubicBezTo>
                <a:cubicBezTo>
                  <a:pt x="1329015" y="867403"/>
                  <a:pt x="1282119" y="867403"/>
                  <a:pt x="1234523" y="867403"/>
                </a:cubicBezTo>
                <a:cubicBezTo>
                  <a:pt x="1234523" y="876503"/>
                  <a:pt x="1234523" y="885252"/>
                  <a:pt x="1234523" y="894001"/>
                </a:cubicBezTo>
                <a:cubicBezTo>
                  <a:pt x="1220174" y="894001"/>
                  <a:pt x="1206525" y="894001"/>
                  <a:pt x="1192176" y="894001"/>
                </a:cubicBezTo>
                <a:cubicBezTo>
                  <a:pt x="1192176" y="884727"/>
                  <a:pt x="1192176" y="875978"/>
                  <a:pt x="1192176" y="867403"/>
                </a:cubicBezTo>
                <a:cubicBezTo>
                  <a:pt x="1144755" y="867403"/>
                  <a:pt x="1098034" y="867403"/>
                  <a:pt x="1050613" y="867403"/>
                </a:cubicBezTo>
                <a:cubicBezTo>
                  <a:pt x="1050613" y="876503"/>
                  <a:pt x="1050613" y="885252"/>
                  <a:pt x="1050613" y="894001"/>
                </a:cubicBezTo>
                <a:cubicBezTo>
                  <a:pt x="1036264" y="894001"/>
                  <a:pt x="1022615" y="894001"/>
                  <a:pt x="1008267" y="894001"/>
                </a:cubicBezTo>
                <a:cubicBezTo>
                  <a:pt x="1008267" y="884727"/>
                  <a:pt x="1008267" y="875978"/>
                  <a:pt x="1008267" y="867403"/>
                </a:cubicBezTo>
                <a:cubicBezTo>
                  <a:pt x="960845" y="867403"/>
                  <a:pt x="914124" y="867403"/>
                  <a:pt x="867403" y="867403"/>
                </a:cubicBezTo>
                <a:cubicBezTo>
                  <a:pt x="867403" y="914474"/>
                  <a:pt x="867403" y="961195"/>
                  <a:pt x="867403" y="1008617"/>
                </a:cubicBezTo>
                <a:cubicBezTo>
                  <a:pt x="876503" y="1008617"/>
                  <a:pt x="885427" y="1008617"/>
                  <a:pt x="894351" y="1008617"/>
                </a:cubicBezTo>
                <a:cubicBezTo>
                  <a:pt x="894351" y="1022965"/>
                  <a:pt x="894351" y="1036614"/>
                  <a:pt x="894351" y="1050963"/>
                </a:cubicBezTo>
                <a:cubicBezTo>
                  <a:pt x="885077" y="1050963"/>
                  <a:pt x="876153" y="1050963"/>
                  <a:pt x="867403" y="1050963"/>
                </a:cubicBezTo>
                <a:cubicBezTo>
                  <a:pt x="867403" y="1098384"/>
                  <a:pt x="867403" y="1145105"/>
                  <a:pt x="867403" y="1192526"/>
                </a:cubicBezTo>
                <a:cubicBezTo>
                  <a:pt x="876503" y="1192526"/>
                  <a:pt x="885427" y="1192526"/>
                  <a:pt x="894351" y="1192526"/>
                </a:cubicBezTo>
                <a:cubicBezTo>
                  <a:pt x="894351" y="1206875"/>
                  <a:pt x="894351" y="1220524"/>
                  <a:pt x="894351" y="1234523"/>
                </a:cubicBezTo>
                <a:cubicBezTo>
                  <a:pt x="885252" y="1234523"/>
                  <a:pt x="876503" y="1234523"/>
                  <a:pt x="867578" y="1234523"/>
                </a:cubicBezTo>
                <a:cubicBezTo>
                  <a:pt x="867578" y="1282119"/>
                  <a:pt x="867578" y="1329015"/>
                  <a:pt x="867578" y="1376786"/>
                </a:cubicBezTo>
                <a:cubicBezTo>
                  <a:pt x="876852" y="1376786"/>
                  <a:pt x="885777" y="1376786"/>
                  <a:pt x="894351" y="1376786"/>
                </a:cubicBezTo>
                <a:cubicBezTo>
                  <a:pt x="894351" y="1390960"/>
                  <a:pt x="894351" y="1404259"/>
                  <a:pt x="894351" y="1418258"/>
                </a:cubicBezTo>
                <a:cubicBezTo>
                  <a:pt x="885252" y="1418258"/>
                  <a:pt x="876503" y="1418258"/>
                  <a:pt x="867578" y="1418258"/>
                </a:cubicBezTo>
                <a:cubicBezTo>
                  <a:pt x="867578" y="1445206"/>
                  <a:pt x="867578" y="1471453"/>
                  <a:pt x="867578" y="1498576"/>
                </a:cubicBezTo>
                <a:cubicBezTo>
                  <a:pt x="876677" y="1498576"/>
                  <a:pt x="885602" y="1498576"/>
                  <a:pt x="894876" y="1498576"/>
                </a:cubicBezTo>
                <a:cubicBezTo>
                  <a:pt x="894876" y="1539348"/>
                  <a:pt x="894876" y="1578894"/>
                  <a:pt x="894876" y="1618966"/>
                </a:cubicBezTo>
                <a:close/>
              </a:path>
            </a:pathLst>
          </a:custGeom>
          <a:solidFill>
            <a:srgbClr val="6C73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11"/>
          <p:cNvSpPr/>
          <p:nvPr/>
        </p:nvSpPr>
        <p:spPr>
          <a:xfrm>
            <a:off x="4934699" y="507019"/>
            <a:ext cx="652746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VIOLATORS WILL FACE SEVERE FEDERAL STATE AND LOCAL CRIMINAL PENALTIES. </a:t>
            </a:r>
            <a:endParaRPr/>
          </a:p>
        </p:txBody>
      </p:sp>
      <p:sp>
        <p:nvSpPr>
          <p:cNvPr id="590" name="Google Shape;590;p11"/>
          <p:cNvSpPr/>
          <p:nvPr/>
        </p:nvSpPr>
        <p:spPr>
          <a:xfrm>
            <a:off x="518676" y="3473750"/>
            <a:ext cx="2939122" cy="3108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GUN</a:t>
            </a: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ZOON</a:t>
            </a:r>
            <a:endParaRPr/>
          </a:p>
        </p:txBody>
      </p:sp>
      <p:sp>
        <p:nvSpPr>
          <p:cNvPr id="591" name="Google Shape;591;p11"/>
          <p:cNvSpPr txBox="1"/>
          <p:nvPr/>
        </p:nvSpPr>
        <p:spPr>
          <a:xfrm>
            <a:off x="8287967" y="1468238"/>
            <a:ext cx="310968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 b="1" sz="12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11"/>
          <p:cNvSpPr txBox="1"/>
          <p:nvPr/>
        </p:nvSpPr>
        <p:spPr>
          <a:xfrm>
            <a:off x="8352477" y="6170535"/>
            <a:ext cx="3109688" cy="4117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1" i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GUN FREE ZOON</a:t>
            </a:r>
            <a:endParaRPr/>
          </a:p>
        </p:txBody>
      </p:sp>
      <p:sp>
        <p:nvSpPr>
          <p:cNvPr id="593" name="Google Shape;593;p11"/>
          <p:cNvSpPr txBox="1"/>
          <p:nvPr/>
        </p:nvSpPr>
        <p:spPr>
          <a:xfrm>
            <a:off x="8684089" y="2471554"/>
            <a:ext cx="2713565" cy="264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594" name="Google Shape;594;p11"/>
          <p:cNvSpPr txBox="1"/>
          <p:nvPr/>
        </p:nvSpPr>
        <p:spPr>
          <a:xfrm>
            <a:off x="8684089" y="3435034"/>
            <a:ext cx="2713565" cy="264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595" name="Google Shape;595;p11"/>
          <p:cNvSpPr txBox="1"/>
          <p:nvPr/>
        </p:nvSpPr>
        <p:spPr>
          <a:xfrm>
            <a:off x="8684089" y="3113874"/>
            <a:ext cx="2713565" cy="264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</a:t>
            </a:r>
            <a:endParaRPr/>
          </a:p>
        </p:txBody>
      </p:sp>
      <p:sp>
        <p:nvSpPr>
          <p:cNvPr id="596" name="Google Shape;596;p11"/>
          <p:cNvSpPr txBox="1"/>
          <p:nvPr/>
        </p:nvSpPr>
        <p:spPr>
          <a:xfrm>
            <a:off x="8684089" y="2792714"/>
            <a:ext cx="2713565" cy="264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12"/>
          <p:cNvSpPr/>
          <p:nvPr/>
        </p:nvSpPr>
        <p:spPr>
          <a:xfrm>
            <a:off x="8878954" y="3456585"/>
            <a:ext cx="304800" cy="377536"/>
          </a:xfrm>
          <a:custGeom>
            <a:rect b="b" l="l" r="r" t="t"/>
            <a:pathLst>
              <a:path extrusionOk="0" h="4152900" w="3352800">
                <a:moveTo>
                  <a:pt x="0" y="2185035"/>
                </a:moveTo>
                <a:cubicBezTo>
                  <a:pt x="0" y="2176463"/>
                  <a:pt x="0" y="2167890"/>
                  <a:pt x="0" y="2159318"/>
                </a:cubicBezTo>
                <a:cubicBezTo>
                  <a:pt x="23813" y="2124075"/>
                  <a:pt x="60960" y="2122170"/>
                  <a:pt x="80010" y="2159318"/>
                </a:cubicBezTo>
                <a:cubicBezTo>
                  <a:pt x="97155" y="2192655"/>
                  <a:pt x="125730" y="2207895"/>
                  <a:pt x="158115" y="2221230"/>
                </a:cubicBezTo>
                <a:cubicBezTo>
                  <a:pt x="204788" y="2240280"/>
                  <a:pt x="251460" y="2260283"/>
                  <a:pt x="296228" y="2281238"/>
                </a:cubicBezTo>
                <a:cubicBezTo>
                  <a:pt x="333375" y="2298383"/>
                  <a:pt x="360998" y="2326005"/>
                  <a:pt x="381000" y="2361248"/>
                </a:cubicBezTo>
                <a:cubicBezTo>
                  <a:pt x="397193" y="2390775"/>
                  <a:pt x="412433" y="2422208"/>
                  <a:pt x="429578" y="2451735"/>
                </a:cubicBezTo>
                <a:cubicBezTo>
                  <a:pt x="458153" y="2500313"/>
                  <a:pt x="486728" y="2547938"/>
                  <a:pt x="516255" y="2596515"/>
                </a:cubicBezTo>
                <a:cubicBezTo>
                  <a:pt x="520065" y="2603183"/>
                  <a:pt x="525780" y="2608898"/>
                  <a:pt x="530543" y="2614613"/>
                </a:cubicBezTo>
                <a:cubicBezTo>
                  <a:pt x="532448" y="2613660"/>
                  <a:pt x="534353" y="2611755"/>
                  <a:pt x="536258" y="2610803"/>
                </a:cubicBezTo>
                <a:cubicBezTo>
                  <a:pt x="532448" y="2596515"/>
                  <a:pt x="529590" y="2582228"/>
                  <a:pt x="524828" y="2567940"/>
                </a:cubicBezTo>
                <a:cubicBezTo>
                  <a:pt x="484823" y="2457450"/>
                  <a:pt x="443865" y="2346960"/>
                  <a:pt x="403860" y="2237423"/>
                </a:cubicBezTo>
                <a:cubicBezTo>
                  <a:pt x="400050" y="2226945"/>
                  <a:pt x="395288" y="2217420"/>
                  <a:pt x="388620" y="2208848"/>
                </a:cubicBezTo>
                <a:cubicBezTo>
                  <a:pt x="345758" y="2154555"/>
                  <a:pt x="295275" y="2112645"/>
                  <a:pt x="225743" y="2097405"/>
                </a:cubicBezTo>
                <a:cubicBezTo>
                  <a:pt x="219075" y="2096453"/>
                  <a:pt x="213360" y="2093595"/>
                  <a:pt x="207645" y="2091690"/>
                </a:cubicBezTo>
                <a:cubicBezTo>
                  <a:pt x="185738" y="2082165"/>
                  <a:pt x="173355" y="2042160"/>
                  <a:pt x="183833" y="2019300"/>
                </a:cubicBezTo>
                <a:cubicBezTo>
                  <a:pt x="190500" y="2005013"/>
                  <a:pt x="205740" y="2004060"/>
                  <a:pt x="234315" y="2015490"/>
                </a:cubicBezTo>
                <a:cubicBezTo>
                  <a:pt x="241935" y="2018348"/>
                  <a:pt x="249555" y="2022158"/>
                  <a:pt x="256223" y="2025968"/>
                </a:cubicBezTo>
                <a:cubicBezTo>
                  <a:pt x="289560" y="2045970"/>
                  <a:pt x="322898" y="2065973"/>
                  <a:pt x="355283" y="2087880"/>
                </a:cubicBezTo>
                <a:cubicBezTo>
                  <a:pt x="410528" y="2125980"/>
                  <a:pt x="451485" y="2175510"/>
                  <a:pt x="477203" y="2237423"/>
                </a:cubicBezTo>
                <a:cubicBezTo>
                  <a:pt x="501968" y="2297430"/>
                  <a:pt x="524828" y="2358390"/>
                  <a:pt x="543878" y="2420303"/>
                </a:cubicBezTo>
                <a:cubicBezTo>
                  <a:pt x="569595" y="2502218"/>
                  <a:pt x="591503" y="2585085"/>
                  <a:pt x="613410" y="2667000"/>
                </a:cubicBezTo>
                <a:cubicBezTo>
                  <a:pt x="621983" y="2697480"/>
                  <a:pt x="624840" y="2702243"/>
                  <a:pt x="657225" y="2698433"/>
                </a:cubicBezTo>
                <a:cubicBezTo>
                  <a:pt x="661988" y="2698433"/>
                  <a:pt x="665798" y="2697480"/>
                  <a:pt x="670560" y="2696528"/>
                </a:cubicBezTo>
                <a:cubicBezTo>
                  <a:pt x="703898" y="2691765"/>
                  <a:pt x="734378" y="2699385"/>
                  <a:pt x="761048" y="2719388"/>
                </a:cubicBezTo>
                <a:cubicBezTo>
                  <a:pt x="776288" y="2730818"/>
                  <a:pt x="791528" y="2742248"/>
                  <a:pt x="806768" y="2752725"/>
                </a:cubicBezTo>
                <a:cubicBezTo>
                  <a:pt x="827723" y="2767013"/>
                  <a:pt x="848678" y="2781300"/>
                  <a:pt x="871538" y="2793683"/>
                </a:cubicBezTo>
                <a:cubicBezTo>
                  <a:pt x="890588" y="2804160"/>
                  <a:pt x="897255" y="2801303"/>
                  <a:pt x="900113" y="2780348"/>
                </a:cubicBezTo>
                <a:cubicBezTo>
                  <a:pt x="905828" y="2744153"/>
                  <a:pt x="911543" y="2708910"/>
                  <a:pt x="913448" y="2672715"/>
                </a:cubicBezTo>
                <a:cubicBezTo>
                  <a:pt x="920115" y="2523173"/>
                  <a:pt x="922973" y="2372678"/>
                  <a:pt x="930593" y="2223135"/>
                </a:cubicBezTo>
                <a:cubicBezTo>
                  <a:pt x="935355" y="2122170"/>
                  <a:pt x="942975" y="2022158"/>
                  <a:pt x="955358" y="1922145"/>
                </a:cubicBezTo>
                <a:cubicBezTo>
                  <a:pt x="971550" y="1790700"/>
                  <a:pt x="1006793" y="1663065"/>
                  <a:pt x="1041083" y="1535430"/>
                </a:cubicBezTo>
                <a:cubicBezTo>
                  <a:pt x="1122998" y="1230630"/>
                  <a:pt x="1247775" y="944880"/>
                  <a:pt x="1431608" y="687705"/>
                </a:cubicBezTo>
                <a:cubicBezTo>
                  <a:pt x="1614488" y="429578"/>
                  <a:pt x="1838325" y="219075"/>
                  <a:pt x="2112645" y="63818"/>
                </a:cubicBezTo>
                <a:cubicBezTo>
                  <a:pt x="2151698" y="41910"/>
                  <a:pt x="2191703" y="20955"/>
                  <a:pt x="2230755" y="0"/>
                </a:cubicBezTo>
                <a:cubicBezTo>
                  <a:pt x="2238375" y="0"/>
                  <a:pt x="2245995" y="0"/>
                  <a:pt x="2253615" y="0"/>
                </a:cubicBezTo>
                <a:cubicBezTo>
                  <a:pt x="2278380" y="9525"/>
                  <a:pt x="2292668" y="29528"/>
                  <a:pt x="2298383" y="53340"/>
                </a:cubicBezTo>
                <a:cubicBezTo>
                  <a:pt x="2306955" y="86678"/>
                  <a:pt x="2315528" y="120015"/>
                  <a:pt x="2317433" y="153353"/>
                </a:cubicBezTo>
                <a:cubicBezTo>
                  <a:pt x="2324100" y="274320"/>
                  <a:pt x="2331720" y="394335"/>
                  <a:pt x="2333625" y="515303"/>
                </a:cubicBezTo>
                <a:cubicBezTo>
                  <a:pt x="2336483" y="701040"/>
                  <a:pt x="2335530" y="885825"/>
                  <a:pt x="2336483" y="1071563"/>
                </a:cubicBezTo>
                <a:cubicBezTo>
                  <a:pt x="2336483" y="1081088"/>
                  <a:pt x="2339340" y="1091565"/>
                  <a:pt x="2344103" y="1101090"/>
                </a:cubicBezTo>
                <a:cubicBezTo>
                  <a:pt x="2383155" y="1179195"/>
                  <a:pt x="2424113" y="1257300"/>
                  <a:pt x="2462213" y="1336358"/>
                </a:cubicBezTo>
                <a:cubicBezTo>
                  <a:pt x="2531745" y="1480185"/>
                  <a:pt x="2574608" y="1630680"/>
                  <a:pt x="2576513" y="1791653"/>
                </a:cubicBezTo>
                <a:cubicBezTo>
                  <a:pt x="2577465" y="1897380"/>
                  <a:pt x="2540318" y="1986915"/>
                  <a:pt x="2461260" y="2054543"/>
                </a:cubicBezTo>
                <a:cubicBezTo>
                  <a:pt x="2404110" y="2104073"/>
                  <a:pt x="2342198" y="2146935"/>
                  <a:pt x="2281238" y="2189798"/>
                </a:cubicBezTo>
                <a:cubicBezTo>
                  <a:pt x="2045970" y="2355533"/>
                  <a:pt x="1809750" y="2521268"/>
                  <a:pt x="1573530" y="2687003"/>
                </a:cubicBezTo>
                <a:cubicBezTo>
                  <a:pt x="1445895" y="2777490"/>
                  <a:pt x="1318260" y="2867978"/>
                  <a:pt x="1190625" y="2958465"/>
                </a:cubicBezTo>
                <a:cubicBezTo>
                  <a:pt x="1187768" y="2960370"/>
                  <a:pt x="1184910" y="2962275"/>
                  <a:pt x="1183005" y="2964180"/>
                </a:cubicBezTo>
                <a:cubicBezTo>
                  <a:pt x="1181100" y="2967038"/>
                  <a:pt x="1177290" y="2971800"/>
                  <a:pt x="1178243" y="2974658"/>
                </a:cubicBezTo>
                <a:cubicBezTo>
                  <a:pt x="1179195" y="2977515"/>
                  <a:pt x="1184910" y="2980373"/>
                  <a:pt x="1188720" y="2980373"/>
                </a:cubicBezTo>
                <a:cubicBezTo>
                  <a:pt x="1199198" y="2980373"/>
                  <a:pt x="1209675" y="2980373"/>
                  <a:pt x="1219200" y="2979420"/>
                </a:cubicBezTo>
                <a:cubicBezTo>
                  <a:pt x="1285875" y="2969895"/>
                  <a:pt x="1347788" y="2946083"/>
                  <a:pt x="1408748" y="2918460"/>
                </a:cubicBezTo>
                <a:cubicBezTo>
                  <a:pt x="1438275" y="2905125"/>
                  <a:pt x="1468755" y="2887980"/>
                  <a:pt x="1492568" y="2867025"/>
                </a:cubicBezTo>
                <a:cubicBezTo>
                  <a:pt x="1554480" y="2812733"/>
                  <a:pt x="1613535" y="2755583"/>
                  <a:pt x="1673543" y="2699385"/>
                </a:cubicBezTo>
                <a:cubicBezTo>
                  <a:pt x="1804988" y="2574608"/>
                  <a:pt x="1940243" y="2455545"/>
                  <a:pt x="2094548" y="2357438"/>
                </a:cubicBezTo>
                <a:cubicBezTo>
                  <a:pt x="2305050" y="2223135"/>
                  <a:pt x="2531745" y="2169795"/>
                  <a:pt x="2780348" y="2206943"/>
                </a:cubicBezTo>
                <a:cubicBezTo>
                  <a:pt x="3062288" y="2248853"/>
                  <a:pt x="3211830" y="2450783"/>
                  <a:pt x="3265170" y="2671763"/>
                </a:cubicBezTo>
                <a:cubicBezTo>
                  <a:pt x="3288030" y="2763203"/>
                  <a:pt x="3277553" y="2856548"/>
                  <a:pt x="3263265" y="2947988"/>
                </a:cubicBezTo>
                <a:cubicBezTo>
                  <a:pt x="3245168" y="3066098"/>
                  <a:pt x="3224213" y="3183255"/>
                  <a:pt x="3205163" y="3300413"/>
                </a:cubicBezTo>
                <a:cubicBezTo>
                  <a:pt x="3186113" y="3415665"/>
                  <a:pt x="3199448" y="3526155"/>
                  <a:pt x="3255645" y="3629978"/>
                </a:cubicBezTo>
                <a:cubicBezTo>
                  <a:pt x="3296603" y="3706178"/>
                  <a:pt x="3337560" y="3782378"/>
                  <a:pt x="3353753" y="3869055"/>
                </a:cubicBezTo>
                <a:cubicBezTo>
                  <a:pt x="3353753" y="3885248"/>
                  <a:pt x="3353753" y="3901440"/>
                  <a:pt x="3353753" y="3917633"/>
                </a:cubicBezTo>
                <a:cubicBezTo>
                  <a:pt x="3342323" y="3970020"/>
                  <a:pt x="3310890" y="4007168"/>
                  <a:pt x="3267075" y="4035743"/>
                </a:cubicBezTo>
                <a:cubicBezTo>
                  <a:pt x="3203258" y="4076700"/>
                  <a:pt x="3134678" y="4105275"/>
                  <a:pt x="3060383" y="4118610"/>
                </a:cubicBezTo>
                <a:cubicBezTo>
                  <a:pt x="2949893" y="4138613"/>
                  <a:pt x="2843213" y="4122420"/>
                  <a:pt x="2738438" y="4088130"/>
                </a:cubicBezTo>
                <a:cubicBezTo>
                  <a:pt x="2582228" y="4036695"/>
                  <a:pt x="2440305" y="3957638"/>
                  <a:pt x="2304098" y="3866198"/>
                </a:cubicBezTo>
                <a:cubicBezTo>
                  <a:pt x="2111693" y="3735705"/>
                  <a:pt x="1931670" y="3588068"/>
                  <a:pt x="1749743" y="3444240"/>
                </a:cubicBezTo>
                <a:cubicBezTo>
                  <a:pt x="1644968" y="3361373"/>
                  <a:pt x="1539240" y="3281363"/>
                  <a:pt x="1432560" y="3201353"/>
                </a:cubicBezTo>
                <a:cubicBezTo>
                  <a:pt x="1407795" y="3183255"/>
                  <a:pt x="1379220" y="3169920"/>
                  <a:pt x="1352550" y="3155633"/>
                </a:cubicBezTo>
                <a:cubicBezTo>
                  <a:pt x="1346835" y="3152775"/>
                  <a:pt x="1338263" y="3152775"/>
                  <a:pt x="1331595" y="3150870"/>
                </a:cubicBezTo>
                <a:cubicBezTo>
                  <a:pt x="1330643" y="3152775"/>
                  <a:pt x="1329690" y="3154680"/>
                  <a:pt x="1328738" y="3156585"/>
                </a:cubicBezTo>
                <a:cubicBezTo>
                  <a:pt x="1334453" y="3164205"/>
                  <a:pt x="1340168" y="3172778"/>
                  <a:pt x="1346835" y="3180398"/>
                </a:cubicBezTo>
                <a:cubicBezTo>
                  <a:pt x="1388745" y="3228023"/>
                  <a:pt x="1432560" y="3275648"/>
                  <a:pt x="1473518" y="3324225"/>
                </a:cubicBezTo>
                <a:cubicBezTo>
                  <a:pt x="1557338" y="3424238"/>
                  <a:pt x="1627823" y="3531870"/>
                  <a:pt x="1669733" y="3656648"/>
                </a:cubicBezTo>
                <a:cubicBezTo>
                  <a:pt x="1712595" y="3782378"/>
                  <a:pt x="1717358" y="3908108"/>
                  <a:pt x="1665923" y="4032885"/>
                </a:cubicBezTo>
                <a:cubicBezTo>
                  <a:pt x="1643063" y="4086225"/>
                  <a:pt x="1615440" y="4135755"/>
                  <a:pt x="1558290" y="4161473"/>
                </a:cubicBezTo>
                <a:cubicBezTo>
                  <a:pt x="1549718" y="4161473"/>
                  <a:pt x="1541145" y="4161473"/>
                  <a:pt x="1532573" y="4161473"/>
                </a:cubicBezTo>
                <a:cubicBezTo>
                  <a:pt x="1504950" y="4147185"/>
                  <a:pt x="1492568" y="4122420"/>
                  <a:pt x="1487805" y="4092893"/>
                </a:cubicBezTo>
                <a:cubicBezTo>
                  <a:pt x="1472565" y="3999548"/>
                  <a:pt x="1457325" y="3907155"/>
                  <a:pt x="1442085" y="3813810"/>
                </a:cubicBezTo>
                <a:cubicBezTo>
                  <a:pt x="1422083" y="3693795"/>
                  <a:pt x="1401128" y="3573780"/>
                  <a:pt x="1380173" y="3453765"/>
                </a:cubicBezTo>
                <a:cubicBezTo>
                  <a:pt x="1368743" y="3390900"/>
                  <a:pt x="1334453" y="3341370"/>
                  <a:pt x="1283970" y="3305175"/>
                </a:cubicBezTo>
                <a:cubicBezTo>
                  <a:pt x="1266825" y="3292793"/>
                  <a:pt x="1246823" y="3279458"/>
                  <a:pt x="1226820" y="3276600"/>
                </a:cubicBezTo>
                <a:cubicBezTo>
                  <a:pt x="1196340" y="3271838"/>
                  <a:pt x="1171575" y="3257550"/>
                  <a:pt x="1148715" y="3239453"/>
                </a:cubicBezTo>
                <a:cubicBezTo>
                  <a:pt x="1087755" y="3188970"/>
                  <a:pt x="1027748" y="3137535"/>
                  <a:pt x="967740" y="3086100"/>
                </a:cubicBezTo>
                <a:cubicBezTo>
                  <a:pt x="923925" y="3048000"/>
                  <a:pt x="881063" y="3009900"/>
                  <a:pt x="837248" y="2970848"/>
                </a:cubicBezTo>
                <a:cubicBezTo>
                  <a:pt x="810578" y="2947988"/>
                  <a:pt x="781050" y="2940368"/>
                  <a:pt x="746760" y="2947988"/>
                </a:cubicBezTo>
                <a:cubicBezTo>
                  <a:pt x="723900" y="2952750"/>
                  <a:pt x="699135" y="2952750"/>
                  <a:pt x="675323" y="2952750"/>
                </a:cubicBezTo>
                <a:cubicBezTo>
                  <a:pt x="630555" y="2953703"/>
                  <a:pt x="600075" y="2930843"/>
                  <a:pt x="581025" y="2890838"/>
                </a:cubicBezTo>
                <a:cubicBezTo>
                  <a:pt x="565785" y="2858453"/>
                  <a:pt x="562928" y="2825115"/>
                  <a:pt x="569595" y="2790825"/>
                </a:cubicBezTo>
                <a:cubicBezTo>
                  <a:pt x="574358" y="2762250"/>
                  <a:pt x="566738" y="2737485"/>
                  <a:pt x="546735" y="2716530"/>
                </a:cubicBezTo>
                <a:cubicBezTo>
                  <a:pt x="541020" y="2710815"/>
                  <a:pt x="536258" y="2704148"/>
                  <a:pt x="529590" y="2698433"/>
                </a:cubicBezTo>
                <a:cubicBezTo>
                  <a:pt x="462915" y="2636520"/>
                  <a:pt x="415290" y="2561273"/>
                  <a:pt x="374333" y="2481263"/>
                </a:cubicBezTo>
                <a:cubicBezTo>
                  <a:pt x="350520" y="2440305"/>
                  <a:pt x="323850" y="2400300"/>
                  <a:pt x="295275" y="2362200"/>
                </a:cubicBezTo>
                <a:cubicBezTo>
                  <a:pt x="275273" y="2334578"/>
                  <a:pt x="248603" y="2312670"/>
                  <a:pt x="210503" y="2310765"/>
                </a:cubicBezTo>
                <a:cubicBezTo>
                  <a:pt x="205740" y="2310765"/>
                  <a:pt x="200025" y="2307908"/>
                  <a:pt x="195263" y="2306003"/>
                </a:cubicBezTo>
                <a:cubicBezTo>
                  <a:pt x="135255" y="2282190"/>
                  <a:pt x="79058" y="2252663"/>
                  <a:pt x="26670" y="2216468"/>
                </a:cubicBezTo>
                <a:cubicBezTo>
                  <a:pt x="15240" y="2208848"/>
                  <a:pt x="8573" y="2195513"/>
                  <a:pt x="0" y="21850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" name="Google Shape;602;p12"/>
          <p:cNvSpPr/>
          <p:nvPr/>
        </p:nvSpPr>
        <p:spPr>
          <a:xfrm rot="-1887491">
            <a:off x="7328997" y="2833902"/>
            <a:ext cx="586575" cy="394714"/>
          </a:xfrm>
          <a:custGeom>
            <a:rect b="b" l="l" r="r" t="t"/>
            <a:pathLst>
              <a:path extrusionOk="0" h="3762375" w="5591175">
                <a:moveTo>
                  <a:pt x="4932045" y="0"/>
                </a:moveTo>
                <a:cubicBezTo>
                  <a:pt x="5000625" y="0"/>
                  <a:pt x="5069205" y="0"/>
                  <a:pt x="5136833" y="0"/>
                </a:cubicBezTo>
                <a:cubicBezTo>
                  <a:pt x="5139690" y="952"/>
                  <a:pt x="5143500" y="2857"/>
                  <a:pt x="5147310" y="3810"/>
                </a:cubicBezTo>
                <a:cubicBezTo>
                  <a:pt x="5253990" y="17145"/>
                  <a:pt x="5358765" y="40005"/>
                  <a:pt x="5460683" y="75248"/>
                </a:cubicBezTo>
                <a:cubicBezTo>
                  <a:pt x="5520690" y="96203"/>
                  <a:pt x="5569268" y="129540"/>
                  <a:pt x="5591175" y="192405"/>
                </a:cubicBezTo>
                <a:cubicBezTo>
                  <a:pt x="5591175" y="228600"/>
                  <a:pt x="5591175" y="264795"/>
                  <a:pt x="5591175" y="301943"/>
                </a:cubicBezTo>
                <a:cubicBezTo>
                  <a:pt x="5585460" y="350520"/>
                  <a:pt x="5562600" y="391478"/>
                  <a:pt x="5535930" y="430530"/>
                </a:cubicBezTo>
                <a:cubicBezTo>
                  <a:pt x="5478780" y="514350"/>
                  <a:pt x="5415915" y="592455"/>
                  <a:pt x="5342572" y="662940"/>
                </a:cubicBezTo>
                <a:cubicBezTo>
                  <a:pt x="5295900" y="707708"/>
                  <a:pt x="5244465" y="748665"/>
                  <a:pt x="5201603" y="796290"/>
                </a:cubicBezTo>
                <a:cubicBezTo>
                  <a:pt x="5113972" y="896302"/>
                  <a:pt x="5031105" y="1001077"/>
                  <a:pt x="4947285" y="1102995"/>
                </a:cubicBezTo>
                <a:cubicBezTo>
                  <a:pt x="4940618" y="1111568"/>
                  <a:pt x="4935855" y="1121093"/>
                  <a:pt x="4931093" y="1131570"/>
                </a:cubicBezTo>
                <a:cubicBezTo>
                  <a:pt x="4902518" y="1189673"/>
                  <a:pt x="4873943" y="1247775"/>
                  <a:pt x="4847272" y="1306830"/>
                </a:cubicBezTo>
                <a:cubicBezTo>
                  <a:pt x="4837747" y="1327785"/>
                  <a:pt x="4825365" y="1349693"/>
                  <a:pt x="4823460" y="1371600"/>
                </a:cubicBezTo>
                <a:cubicBezTo>
                  <a:pt x="4818697" y="1424940"/>
                  <a:pt x="4799647" y="1473518"/>
                  <a:pt x="4776788" y="1520190"/>
                </a:cubicBezTo>
                <a:cubicBezTo>
                  <a:pt x="4764405" y="1544955"/>
                  <a:pt x="4752022" y="1571625"/>
                  <a:pt x="4734878" y="1593533"/>
                </a:cubicBezTo>
                <a:cubicBezTo>
                  <a:pt x="4687253" y="1649730"/>
                  <a:pt x="4632960" y="1697355"/>
                  <a:pt x="4561522" y="1720215"/>
                </a:cubicBezTo>
                <a:cubicBezTo>
                  <a:pt x="4544378" y="1725930"/>
                  <a:pt x="4528185" y="1733550"/>
                  <a:pt x="4509135" y="1741170"/>
                </a:cubicBezTo>
                <a:cubicBezTo>
                  <a:pt x="4518660" y="1751648"/>
                  <a:pt x="4525328" y="1758315"/>
                  <a:pt x="4531995" y="1765935"/>
                </a:cubicBezTo>
                <a:cubicBezTo>
                  <a:pt x="4562475" y="1799273"/>
                  <a:pt x="4597718" y="1830705"/>
                  <a:pt x="4623435" y="1867853"/>
                </a:cubicBezTo>
                <a:cubicBezTo>
                  <a:pt x="4645343" y="1899285"/>
                  <a:pt x="4669155" y="1935480"/>
                  <a:pt x="4672965" y="1971675"/>
                </a:cubicBezTo>
                <a:cubicBezTo>
                  <a:pt x="4686300" y="2095500"/>
                  <a:pt x="4664393" y="2211705"/>
                  <a:pt x="4586288" y="2313623"/>
                </a:cubicBezTo>
                <a:cubicBezTo>
                  <a:pt x="4567238" y="2338388"/>
                  <a:pt x="4551045" y="2366010"/>
                  <a:pt x="4539615" y="2394585"/>
                </a:cubicBezTo>
                <a:cubicBezTo>
                  <a:pt x="4509135" y="2471738"/>
                  <a:pt x="4492943" y="2552700"/>
                  <a:pt x="4489133" y="2636520"/>
                </a:cubicBezTo>
                <a:cubicBezTo>
                  <a:pt x="4488180" y="2672715"/>
                  <a:pt x="4480560" y="2709863"/>
                  <a:pt x="4469130" y="2745105"/>
                </a:cubicBezTo>
                <a:cubicBezTo>
                  <a:pt x="4454843" y="2788920"/>
                  <a:pt x="4423410" y="2817495"/>
                  <a:pt x="4376738" y="2824163"/>
                </a:cubicBezTo>
                <a:cubicBezTo>
                  <a:pt x="4371022" y="2825115"/>
                  <a:pt x="4365308" y="2827973"/>
                  <a:pt x="4355783" y="2831783"/>
                </a:cubicBezTo>
                <a:cubicBezTo>
                  <a:pt x="4364355" y="2843213"/>
                  <a:pt x="4371022" y="2852738"/>
                  <a:pt x="4377690" y="2862263"/>
                </a:cubicBezTo>
                <a:cubicBezTo>
                  <a:pt x="4403408" y="2896553"/>
                  <a:pt x="4421505" y="2933700"/>
                  <a:pt x="4419600" y="2976563"/>
                </a:cubicBezTo>
                <a:cubicBezTo>
                  <a:pt x="4416743" y="3031808"/>
                  <a:pt x="4403408" y="3083243"/>
                  <a:pt x="4380547" y="3133725"/>
                </a:cubicBezTo>
                <a:cubicBezTo>
                  <a:pt x="4340543" y="3220403"/>
                  <a:pt x="4271963" y="3286125"/>
                  <a:pt x="4217670" y="3361373"/>
                </a:cubicBezTo>
                <a:cubicBezTo>
                  <a:pt x="4168140" y="3429953"/>
                  <a:pt x="4116705" y="3496628"/>
                  <a:pt x="4069080" y="3566160"/>
                </a:cubicBezTo>
                <a:cubicBezTo>
                  <a:pt x="4030980" y="3621405"/>
                  <a:pt x="3989070" y="3673793"/>
                  <a:pt x="3933825" y="3712845"/>
                </a:cubicBezTo>
                <a:cubicBezTo>
                  <a:pt x="3895725" y="3739515"/>
                  <a:pt x="3854768" y="3761423"/>
                  <a:pt x="3805238" y="3762375"/>
                </a:cubicBezTo>
                <a:cubicBezTo>
                  <a:pt x="3765233" y="3763328"/>
                  <a:pt x="3725227" y="3764280"/>
                  <a:pt x="3685222" y="3766185"/>
                </a:cubicBezTo>
                <a:cubicBezTo>
                  <a:pt x="3665220" y="3767138"/>
                  <a:pt x="3645218" y="3769043"/>
                  <a:pt x="3625215" y="3770948"/>
                </a:cubicBezTo>
                <a:cubicBezTo>
                  <a:pt x="3605213" y="3770948"/>
                  <a:pt x="3584258" y="3770948"/>
                  <a:pt x="3564255" y="3770948"/>
                </a:cubicBezTo>
                <a:cubicBezTo>
                  <a:pt x="3559493" y="3769995"/>
                  <a:pt x="3554730" y="3767138"/>
                  <a:pt x="3549968" y="3767138"/>
                </a:cubicBezTo>
                <a:cubicBezTo>
                  <a:pt x="3478530" y="3761423"/>
                  <a:pt x="3416618" y="3732848"/>
                  <a:pt x="3366135" y="3681413"/>
                </a:cubicBezTo>
                <a:cubicBezTo>
                  <a:pt x="3322320" y="3637598"/>
                  <a:pt x="3283268" y="3589973"/>
                  <a:pt x="3252788" y="3535680"/>
                </a:cubicBezTo>
                <a:cubicBezTo>
                  <a:pt x="3198495" y="3442335"/>
                  <a:pt x="3158490" y="3343275"/>
                  <a:pt x="3127058" y="3240405"/>
                </a:cubicBezTo>
                <a:cubicBezTo>
                  <a:pt x="3106102" y="3172778"/>
                  <a:pt x="3091815" y="3102293"/>
                  <a:pt x="3074670" y="3033713"/>
                </a:cubicBezTo>
                <a:cubicBezTo>
                  <a:pt x="3057525" y="2964180"/>
                  <a:pt x="3037522" y="2896553"/>
                  <a:pt x="3024188" y="2826068"/>
                </a:cubicBezTo>
                <a:cubicBezTo>
                  <a:pt x="3005138" y="2727960"/>
                  <a:pt x="2990850" y="2627948"/>
                  <a:pt x="2976563" y="2528888"/>
                </a:cubicBezTo>
                <a:cubicBezTo>
                  <a:pt x="2963227" y="2442210"/>
                  <a:pt x="2952750" y="2354580"/>
                  <a:pt x="2939415" y="2267903"/>
                </a:cubicBezTo>
                <a:cubicBezTo>
                  <a:pt x="2931795" y="2215515"/>
                  <a:pt x="2920365" y="2163128"/>
                  <a:pt x="2909888" y="2110740"/>
                </a:cubicBezTo>
                <a:cubicBezTo>
                  <a:pt x="2907030" y="2110740"/>
                  <a:pt x="2905125" y="2110740"/>
                  <a:pt x="2902268" y="2110740"/>
                </a:cubicBezTo>
                <a:cubicBezTo>
                  <a:pt x="2900363" y="2121218"/>
                  <a:pt x="2896552" y="2131695"/>
                  <a:pt x="2896552" y="2141220"/>
                </a:cubicBezTo>
                <a:cubicBezTo>
                  <a:pt x="2897505" y="2185035"/>
                  <a:pt x="2898458" y="2229803"/>
                  <a:pt x="2903220" y="2273618"/>
                </a:cubicBezTo>
                <a:cubicBezTo>
                  <a:pt x="2910840" y="2339340"/>
                  <a:pt x="2922270" y="2404110"/>
                  <a:pt x="2929890" y="2469833"/>
                </a:cubicBezTo>
                <a:cubicBezTo>
                  <a:pt x="2941320" y="2571750"/>
                  <a:pt x="2921318" y="2668905"/>
                  <a:pt x="2880360" y="2763203"/>
                </a:cubicBezTo>
                <a:cubicBezTo>
                  <a:pt x="2867025" y="2794635"/>
                  <a:pt x="2847975" y="2821305"/>
                  <a:pt x="2822258" y="2843213"/>
                </a:cubicBezTo>
                <a:cubicBezTo>
                  <a:pt x="2794635" y="2866073"/>
                  <a:pt x="2790825" y="2866073"/>
                  <a:pt x="2765108" y="2841308"/>
                </a:cubicBezTo>
                <a:cubicBezTo>
                  <a:pt x="2697480" y="2776538"/>
                  <a:pt x="2677477" y="2689860"/>
                  <a:pt x="2660333" y="2604135"/>
                </a:cubicBezTo>
                <a:cubicBezTo>
                  <a:pt x="2646997" y="2533650"/>
                  <a:pt x="2656522" y="2462213"/>
                  <a:pt x="2668905" y="2391728"/>
                </a:cubicBezTo>
                <a:cubicBezTo>
                  <a:pt x="2680335" y="2326005"/>
                  <a:pt x="2687955" y="2259330"/>
                  <a:pt x="2693670" y="2192655"/>
                </a:cubicBezTo>
                <a:cubicBezTo>
                  <a:pt x="2696527" y="2165033"/>
                  <a:pt x="2689860" y="2137410"/>
                  <a:pt x="2687955" y="2109788"/>
                </a:cubicBezTo>
                <a:cubicBezTo>
                  <a:pt x="2686050" y="2109788"/>
                  <a:pt x="2683193" y="2109788"/>
                  <a:pt x="2681288" y="2109788"/>
                </a:cubicBezTo>
                <a:cubicBezTo>
                  <a:pt x="2678430" y="2121218"/>
                  <a:pt x="2673668" y="2131695"/>
                  <a:pt x="2672715" y="2143125"/>
                </a:cubicBezTo>
                <a:cubicBezTo>
                  <a:pt x="2651760" y="2275523"/>
                  <a:pt x="2632710" y="2406968"/>
                  <a:pt x="2609850" y="2539365"/>
                </a:cubicBezTo>
                <a:cubicBezTo>
                  <a:pt x="2582227" y="2700338"/>
                  <a:pt x="2560320" y="2862263"/>
                  <a:pt x="2519363" y="3021330"/>
                </a:cubicBezTo>
                <a:cubicBezTo>
                  <a:pt x="2482215" y="3165158"/>
                  <a:pt x="2446972" y="3308985"/>
                  <a:pt x="2384108" y="3444240"/>
                </a:cubicBezTo>
                <a:cubicBezTo>
                  <a:pt x="2342197" y="3533775"/>
                  <a:pt x="2290763" y="3616643"/>
                  <a:pt x="2218373" y="3685223"/>
                </a:cubicBezTo>
                <a:cubicBezTo>
                  <a:pt x="2181225" y="3721418"/>
                  <a:pt x="2138363" y="3748088"/>
                  <a:pt x="2086927" y="3759518"/>
                </a:cubicBezTo>
                <a:cubicBezTo>
                  <a:pt x="2068830" y="3763328"/>
                  <a:pt x="2051685" y="3767138"/>
                  <a:pt x="2033588" y="3770948"/>
                </a:cubicBezTo>
                <a:cubicBezTo>
                  <a:pt x="2010727" y="3770948"/>
                  <a:pt x="1986915" y="3770948"/>
                  <a:pt x="1964055" y="3770948"/>
                </a:cubicBezTo>
                <a:cubicBezTo>
                  <a:pt x="1955482" y="3769043"/>
                  <a:pt x="1946910" y="3767138"/>
                  <a:pt x="1938338" y="3766185"/>
                </a:cubicBezTo>
                <a:cubicBezTo>
                  <a:pt x="1897380" y="3765233"/>
                  <a:pt x="1856423" y="3767138"/>
                  <a:pt x="1816417" y="3765233"/>
                </a:cubicBezTo>
                <a:cubicBezTo>
                  <a:pt x="1775460" y="3763328"/>
                  <a:pt x="1735455" y="3759518"/>
                  <a:pt x="1698307" y="3739515"/>
                </a:cubicBezTo>
                <a:cubicBezTo>
                  <a:pt x="1624013" y="3699510"/>
                  <a:pt x="1567815" y="3641408"/>
                  <a:pt x="1523048" y="3570923"/>
                </a:cubicBezTo>
                <a:cubicBezTo>
                  <a:pt x="1446848" y="3450908"/>
                  <a:pt x="1356360" y="3341370"/>
                  <a:pt x="1267777" y="3231833"/>
                </a:cubicBezTo>
                <a:cubicBezTo>
                  <a:pt x="1230630" y="3185160"/>
                  <a:pt x="1203007" y="3133725"/>
                  <a:pt x="1185863" y="3076575"/>
                </a:cubicBezTo>
                <a:cubicBezTo>
                  <a:pt x="1162050" y="2993708"/>
                  <a:pt x="1161098" y="2914650"/>
                  <a:pt x="1223010" y="2845118"/>
                </a:cubicBezTo>
                <a:cubicBezTo>
                  <a:pt x="1226820" y="2841308"/>
                  <a:pt x="1227773" y="2835593"/>
                  <a:pt x="1230630" y="2831783"/>
                </a:cubicBezTo>
                <a:cubicBezTo>
                  <a:pt x="1208723" y="2824163"/>
                  <a:pt x="1186815" y="2819400"/>
                  <a:pt x="1168717" y="2808923"/>
                </a:cubicBezTo>
                <a:cubicBezTo>
                  <a:pt x="1122998" y="2783205"/>
                  <a:pt x="1110615" y="2736533"/>
                  <a:pt x="1103948" y="2688908"/>
                </a:cubicBezTo>
                <a:cubicBezTo>
                  <a:pt x="1093470" y="2619375"/>
                  <a:pt x="1086802" y="2548890"/>
                  <a:pt x="1074420" y="2480310"/>
                </a:cubicBezTo>
                <a:cubicBezTo>
                  <a:pt x="1062990" y="2416493"/>
                  <a:pt x="1039177" y="2357438"/>
                  <a:pt x="998220" y="2306003"/>
                </a:cubicBezTo>
                <a:cubicBezTo>
                  <a:pt x="988695" y="2293620"/>
                  <a:pt x="980122" y="2279333"/>
                  <a:pt x="971550" y="2265998"/>
                </a:cubicBezTo>
                <a:cubicBezTo>
                  <a:pt x="932497" y="2205038"/>
                  <a:pt x="917257" y="2137410"/>
                  <a:pt x="913447" y="2067878"/>
                </a:cubicBezTo>
                <a:cubicBezTo>
                  <a:pt x="910590" y="2021205"/>
                  <a:pt x="906780" y="1974533"/>
                  <a:pt x="927735" y="1928813"/>
                </a:cubicBezTo>
                <a:cubicBezTo>
                  <a:pt x="951547" y="1877378"/>
                  <a:pt x="988695" y="1837373"/>
                  <a:pt x="1026795" y="1797368"/>
                </a:cubicBezTo>
                <a:cubicBezTo>
                  <a:pt x="1043940" y="1780223"/>
                  <a:pt x="1063942" y="1764983"/>
                  <a:pt x="1082040" y="1748790"/>
                </a:cubicBezTo>
                <a:cubicBezTo>
                  <a:pt x="1081088" y="1745933"/>
                  <a:pt x="1079182" y="1743075"/>
                  <a:pt x="1078230" y="1741170"/>
                </a:cubicBezTo>
                <a:cubicBezTo>
                  <a:pt x="1067752" y="1737360"/>
                  <a:pt x="1057275" y="1732598"/>
                  <a:pt x="1046797" y="1728788"/>
                </a:cubicBezTo>
                <a:cubicBezTo>
                  <a:pt x="899160" y="1679258"/>
                  <a:pt x="812482" y="1572578"/>
                  <a:pt x="776288" y="1425893"/>
                </a:cubicBezTo>
                <a:cubicBezTo>
                  <a:pt x="761047" y="1363028"/>
                  <a:pt x="740092" y="1303973"/>
                  <a:pt x="713422" y="1245870"/>
                </a:cubicBezTo>
                <a:cubicBezTo>
                  <a:pt x="673417" y="1155383"/>
                  <a:pt x="622935" y="1072515"/>
                  <a:pt x="558165" y="997268"/>
                </a:cubicBezTo>
                <a:cubicBezTo>
                  <a:pt x="487680" y="917258"/>
                  <a:pt x="427672" y="828675"/>
                  <a:pt x="346710" y="757238"/>
                </a:cubicBezTo>
                <a:cubicBezTo>
                  <a:pt x="308610" y="723900"/>
                  <a:pt x="269557" y="690563"/>
                  <a:pt x="235267" y="653415"/>
                </a:cubicBezTo>
                <a:cubicBezTo>
                  <a:pt x="143827" y="553402"/>
                  <a:pt x="49530" y="454343"/>
                  <a:pt x="0" y="324803"/>
                </a:cubicBezTo>
                <a:cubicBezTo>
                  <a:pt x="0" y="280035"/>
                  <a:pt x="0" y="234315"/>
                  <a:pt x="0" y="189548"/>
                </a:cubicBezTo>
                <a:cubicBezTo>
                  <a:pt x="19050" y="138113"/>
                  <a:pt x="56197" y="102870"/>
                  <a:pt x="106680" y="85725"/>
                </a:cubicBezTo>
                <a:cubicBezTo>
                  <a:pt x="164782" y="64770"/>
                  <a:pt x="223838" y="47625"/>
                  <a:pt x="283845" y="33338"/>
                </a:cubicBezTo>
                <a:cubicBezTo>
                  <a:pt x="340042" y="20002"/>
                  <a:pt x="398145" y="12382"/>
                  <a:pt x="454342" y="1905"/>
                </a:cubicBezTo>
                <a:cubicBezTo>
                  <a:pt x="520065" y="1905"/>
                  <a:pt x="585788" y="1905"/>
                  <a:pt x="650557" y="1905"/>
                </a:cubicBezTo>
                <a:cubicBezTo>
                  <a:pt x="676275" y="4763"/>
                  <a:pt x="701992" y="8572"/>
                  <a:pt x="728663" y="9525"/>
                </a:cubicBezTo>
                <a:cubicBezTo>
                  <a:pt x="876300" y="18097"/>
                  <a:pt x="1022032" y="36195"/>
                  <a:pt x="1165860" y="76200"/>
                </a:cubicBezTo>
                <a:cubicBezTo>
                  <a:pt x="1285875" y="109538"/>
                  <a:pt x="1404938" y="143828"/>
                  <a:pt x="1517332" y="199073"/>
                </a:cubicBezTo>
                <a:cubicBezTo>
                  <a:pt x="1668780" y="274320"/>
                  <a:pt x="1816417" y="358140"/>
                  <a:pt x="1958340" y="451485"/>
                </a:cubicBezTo>
                <a:cubicBezTo>
                  <a:pt x="2073592" y="526733"/>
                  <a:pt x="2185988" y="603885"/>
                  <a:pt x="2282190" y="703898"/>
                </a:cubicBezTo>
                <a:cubicBezTo>
                  <a:pt x="2384108" y="810577"/>
                  <a:pt x="2490788" y="912495"/>
                  <a:pt x="2596515" y="1016318"/>
                </a:cubicBezTo>
                <a:cubicBezTo>
                  <a:pt x="2608897" y="1028700"/>
                  <a:pt x="2623185" y="1039177"/>
                  <a:pt x="2636520" y="1050608"/>
                </a:cubicBezTo>
                <a:cubicBezTo>
                  <a:pt x="2646997" y="1058228"/>
                  <a:pt x="2655570" y="1055370"/>
                  <a:pt x="2657475" y="1043940"/>
                </a:cubicBezTo>
                <a:cubicBezTo>
                  <a:pt x="2660333" y="1025843"/>
                  <a:pt x="2665095" y="1004888"/>
                  <a:pt x="2660333" y="988695"/>
                </a:cubicBezTo>
                <a:cubicBezTo>
                  <a:pt x="2649855" y="956310"/>
                  <a:pt x="2633663" y="924877"/>
                  <a:pt x="2617470" y="893445"/>
                </a:cubicBezTo>
                <a:cubicBezTo>
                  <a:pt x="2592705" y="845820"/>
                  <a:pt x="2595563" y="806768"/>
                  <a:pt x="2631758" y="766763"/>
                </a:cubicBezTo>
                <a:cubicBezTo>
                  <a:pt x="2645093" y="751523"/>
                  <a:pt x="2645093" y="736283"/>
                  <a:pt x="2639377" y="720090"/>
                </a:cubicBezTo>
                <a:cubicBezTo>
                  <a:pt x="2626043" y="675323"/>
                  <a:pt x="2612708" y="631508"/>
                  <a:pt x="2597468" y="586740"/>
                </a:cubicBezTo>
                <a:cubicBezTo>
                  <a:pt x="2540318" y="420053"/>
                  <a:pt x="2454593" y="271462"/>
                  <a:pt x="2303145" y="171450"/>
                </a:cubicBezTo>
                <a:cubicBezTo>
                  <a:pt x="2250758" y="136208"/>
                  <a:pt x="2196465" y="104775"/>
                  <a:pt x="2133600" y="153353"/>
                </a:cubicBezTo>
                <a:cubicBezTo>
                  <a:pt x="2128838" y="157163"/>
                  <a:pt x="2123123" y="158115"/>
                  <a:pt x="2117408" y="160020"/>
                </a:cubicBezTo>
                <a:cubicBezTo>
                  <a:pt x="2075498" y="174308"/>
                  <a:pt x="2038350" y="164783"/>
                  <a:pt x="2005013" y="139065"/>
                </a:cubicBezTo>
                <a:cubicBezTo>
                  <a:pt x="1989773" y="126682"/>
                  <a:pt x="1986915" y="110490"/>
                  <a:pt x="1993582" y="94298"/>
                </a:cubicBezTo>
                <a:cubicBezTo>
                  <a:pt x="2003107" y="71438"/>
                  <a:pt x="2020252" y="52388"/>
                  <a:pt x="2044065" y="51435"/>
                </a:cubicBezTo>
                <a:cubicBezTo>
                  <a:pt x="2085975" y="49530"/>
                  <a:pt x="2131695" y="46672"/>
                  <a:pt x="2170748" y="59055"/>
                </a:cubicBezTo>
                <a:cubicBezTo>
                  <a:pt x="2336483" y="109538"/>
                  <a:pt x="2465070" y="212408"/>
                  <a:pt x="2547938" y="362903"/>
                </a:cubicBezTo>
                <a:cubicBezTo>
                  <a:pt x="2604135" y="466725"/>
                  <a:pt x="2646045" y="578168"/>
                  <a:pt x="2693670" y="686752"/>
                </a:cubicBezTo>
                <a:cubicBezTo>
                  <a:pt x="2702243" y="706755"/>
                  <a:pt x="2709863" y="705802"/>
                  <a:pt x="2727960" y="699135"/>
                </a:cubicBezTo>
                <a:cubicBezTo>
                  <a:pt x="2771775" y="682943"/>
                  <a:pt x="2816543" y="682943"/>
                  <a:pt x="2859405" y="699135"/>
                </a:cubicBezTo>
                <a:cubicBezTo>
                  <a:pt x="2877502" y="705802"/>
                  <a:pt x="2886075" y="704850"/>
                  <a:pt x="2892743" y="686752"/>
                </a:cubicBezTo>
                <a:cubicBezTo>
                  <a:pt x="2907983" y="647700"/>
                  <a:pt x="2923222" y="608648"/>
                  <a:pt x="2939415" y="569595"/>
                </a:cubicBezTo>
                <a:cubicBezTo>
                  <a:pt x="2978468" y="474345"/>
                  <a:pt x="3019425" y="381000"/>
                  <a:pt x="3080385" y="297180"/>
                </a:cubicBezTo>
                <a:cubicBezTo>
                  <a:pt x="3161347" y="185737"/>
                  <a:pt x="3270885" y="111442"/>
                  <a:pt x="3398520" y="60960"/>
                </a:cubicBezTo>
                <a:cubicBezTo>
                  <a:pt x="3445193" y="42863"/>
                  <a:pt x="3494722" y="44767"/>
                  <a:pt x="3543300" y="50482"/>
                </a:cubicBezTo>
                <a:cubicBezTo>
                  <a:pt x="3567113" y="53340"/>
                  <a:pt x="3593783" y="80010"/>
                  <a:pt x="3596640" y="99060"/>
                </a:cubicBezTo>
                <a:cubicBezTo>
                  <a:pt x="3599497" y="124778"/>
                  <a:pt x="3587115" y="142875"/>
                  <a:pt x="3555683" y="156210"/>
                </a:cubicBezTo>
                <a:cubicBezTo>
                  <a:pt x="3517583" y="172403"/>
                  <a:pt x="3479483" y="172403"/>
                  <a:pt x="3445193" y="147638"/>
                </a:cubicBezTo>
                <a:cubicBezTo>
                  <a:pt x="3408997" y="121920"/>
                  <a:pt x="3373755" y="122873"/>
                  <a:pt x="3336608" y="141923"/>
                </a:cubicBezTo>
                <a:cubicBezTo>
                  <a:pt x="3233738" y="194310"/>
                  <a:pt x="3152775" y="272415"/>
                  <a:pt x="3091815" y="369570"/>
                </a:cubicBezTo>
                <a:cubicBezTo>
                  <a:pt x="3022283" y="480060"/>
                  <a:pt x="2980372" y="602933"/>
                  <a:pt x="2947988" y="727710"/>
                </a:cubicBezTo>
                <a:cubicBezTo>
                  <a:pt x="2945130" y="739140"/>
                  <a:pt x="2951797" y="756285"/>
                  <a:pt x="2959418" y="766763"/>
                </a:cubicBezTo>
                <a:cubicBezTo>
                  <a:pt x="2976563" y="786765"/>
                  <a:pt x="2984183" y="808673"/>
                  <a:pt x="2986088" y="834390"/>
                </a:cubicBezTo>
                <a:cubicBezTo>
                  <a:pt x="2987993" y="860108"/>
                  <a:pt x="2978468" y="882015"/>
                  <a:pt x="2965133" y="903923"/>
                </a:cubicBezTo>
                <a:cubicBezTo>
                  <a:pt x="2942272" y="941070"/>
                  <a:pt x="2921318" y="978218"/>
                  <a:pt x="2926080" y="1023938"/>
                </a:cubicBezTo>
                <a:cubicBezTo>
                  <a:pt x="2927033" y="1034415"/>
                  <a:pt x="2933700" y="1043940"/>
                  <a:pt x="2937510" y="1053465"/>
                </a:cubicBezTo>
                <a:cubicBezTo>
                  <a:pt x="2947035" y="1048703"/>
                  <a:pt x="2957513" y="1046798"/>
                  <a:pt x="2965133" y="1040130"/>
                </a:cubicBezTo>
                <a:cubicBezTo>
                  <a:pt x="3021330" y="986790"/>
                  <a:pt x="3076575" y="932498"/>
                  <a:pt x="3131820" y="878205"/>
                </a:cubicBezTo>
                <a:cubicBezTo>
                  <a:pt x="3202305" y="808673"/>
                  <a:pt x="3272790" y="739140"/>
                  <a:pt x="3342322" y="669608"/>
                </a:cubicBezTo>
                <a:cubicBezTo>
                  <a:pt x="3399472" y="612458"/>
                  <a:pt x="3462338" y="561975"/>
                  <a:pt x="3530918" y="518160"/>
                </a:cubicBezTo>
                <a:cubicBezTo>
                  <a:pt x="3596640" y="475298"/>
                  <a:pt x="3661410" y="430530"/>
                  <a:pt x="3729038" y="390525"/>
                </a:cubicBezTo>
                <a:cubicBezTo>
                  <a:pt x="3865245" y="308610"/>
                  <a:pt x="4002405" y="226695"/>
                  <a:pt x="4150043" y="167640"/>
                </a:cubicBezTo>
                <a:cubicBezTo>
                  <a:pt x="4360545" y="83820"/>
                  <a:pt x="4578668" y="29527"/>
                  <a:pt x="4805363" y="15240"/>
                </a:cubicBezTo>
                <a:cubicBezTo>
                  <a:pt x="4848225" y="9525"/>
                  <a:pt x="4890135" y="3810"/>
                  <a:pt x="493204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" name="Google Shape;603;p12"/>
          <p:cNvSpPr/>
          <p:nvPr/>
        </p:nvSpPr>
        <p:spPr>
          <a:xfrm rot="1594962">
            <a:off x="8626311" y="4219291"/>
            <a:ext cx="4033651" cy="2123114"/>
          </a:xfrm>
          <a:custGeom>
            <a:rect b="b" l="l" r="r" t="t"/>
            <a:pathLst>
              <a:path extrusionOk="0" h="2123114" w="4033651">
                <a:moveTo>
                  <a:pt x="2861569" y="138396"/>
                </a:moveTo>
                <a:cubicBezTo>
                  <a:pt x="2856802" y="143164"/>
                  <a:pt x="2853861" y="149759"/>
                  <a:pt x="2853861" y="157070"/>
                </a:cubicBezTo>
                <a:cubicBezTo>
                  <a:pt x="2853860" y="171693"/>
                  <a:pt x="2865623" y="183772"/>
                  <a:pt x="2880243" y="183454"/>
                </a:cubicBezTo>
                <a:cubicBezTo>
                  <a:pt x="2894866" y="183453"/>
                  <a:pt x="2906627" y="171693"/>
                  <a:pt x="2906627" y="157071"/>
                </a:cubicBezTo>
                <a:cubicBezTo>
                  <a:pt x="2906627" y="142449"/>
                  <a:pt x="2894866" y="130687"/>
                  <a:pt x="2880244" y="130687"/>
                </a:cubicBezTo>
                <a:cubicBezTo>
                  <a:pt x="2872933" y="130687"/>
                  <a:pt x="2866338" y="133627"/>
                  <a:pt x="2861569" y="138396"/>
                </a:cubicBezTo>
                <a:close/>
                <a:moveTo>
                  <a:pt x="1492252" y="758000"/>
                </a:moveTo>
                <a:cubicBezTo>
                  <a:pt x="1449756" y="785607"/>
                  <a:pt x="1417348" y="830318"/>
                  <a:pt x="1407872" y="878952"/>
                </a:cubicBezTo>
                <a:cubicBezTo>
                  <a:pt x="1397382" y="933626"/>
                  <a:pt x="1415182" y="991796"/>
                  <a:pt x="1450466" y="1034391"/>
                </a:cubicBezTo>
                <a:cubicBezTo>
                  <a:pt x="1493696" y="1086203"/>
                  <a:pt x="1556635" y="1100189"/>
                  <a:pt x="1619891" y="1113540"/>
                </a:cubicBezTo>
                <a:cubicBezTo>
                  <a:pt x="1705715" y="1131341"/>
                  <a:pt x="1795673" y="1129752"/>
                  <a:pt x="1881179" y="1110044"/>
                </a:cubicBezTo>
                <a:cubicBezTo>
                  <a:pt x="1923139" y="1100508"/>
                  <a:pt x="1964143" y="1086203"/>
                  <a:pt x="2002924" y="1067449"/>
                </a:cubicBezTo>
                <a:cubicBezTo>
                  <a:pt x="2028671" y="1055052"/>
                  <a:pt x="2049651" y="1038205"/>
                  <a:pt x="2066180" y="1014683"/>
                </a:cubicBezTo>
                <a:cubicBezTo>
                  <a:pt x="2071902" y="1006736"/>
                  <a:pt x="2089067" y="986392"/>
                  <a:pt x="2083345" y="978128"/>
                </a:cubicBezTo>
                <a:cubicBezTo>
                  <a:pt x="2077306" y="969545"/>
                  <a:pt x="2031214" y="969545"/>
                  <a:pt x="2020725" y="968592"/>
                </a:cubicBezTo>
                <a:cubicBezTo>
                  <a:pt x="1965097" y="963188"/>
                  <a:pt x="1908834" y="963506"/>
                  <a:pt x="1853524" y="970181"/>
                </a:cubicBezTo>
                <a:cubicBezTo>
                  <a:pt x="1825552" y="973360"/>
                  <a:pt x="1797262" y="977492"/>
                  <a:pt x="1769925" y="984167"/>
                </a:cubicBezTo>
                <a:cubicBezTo>
                  <a:pt x="1715251" y="997836"/>
                  <a:pt x="1704444" y="1013729"/>
                  <a:pt x="1640870" y="1064588"/>
                </a:cubicBezTo>
                <a:cubicBezTo>
                  <a:pt x="1632606" y="1071263"/>
                  <a:pt x="1583336" y="1050920"/>
                  <a:pt x="1590011" y="1042337"/>
                </a:cubicBezTo>
                <a:cubicBezTo>
                  <a:pt x="1602726" y="1026126"/>
                  <a:pt x="1611626" y="1018497"/>
                  <a:pt x="1619891" y="1008643"/>
                </a:cubicBezTo>
                <a:cubicBezTo>
                  <a:pt x="1620526" y="1007690"/>
                  <a:pt x="1620209" y="1006736"/>
                  <a:pt x="1619255" y="1006736"/>
                </a:cubicBezTo>
                <a:cubicBezTo>
                  <a:pt x="1603679" y="1007689"/>
                  <a:pt x="1558541" y="974313"/>
                  <a:pt x="1547735" y="963505"/>
                </a:cubicBezTo>
                <a:cubicBezTo>
                  <a:pt x="1514676" y="930765"/>
                  <a:pt x="1504504" y="873231"/>
                  <a:pt x="1513404" y="830000"/>
                </a:cubicBezTo>
                <a:cubicBezTo>
                  <a:pt x="1523576" y="780731"/>
                  <a:pt x="1559495" y="754665"/>
                  <a:pt x="1603679" y="730825"/>
                </a:cubicBezTo>
                <a:cubicBezTo>
                  <a:pt x="1581270" y="727726"/>
                  <a:pt x="1558880" y="730030"/>
                  <a:pt x="1537637" y="736582"/>
                </a:cubicBezTo>
                <a:cubicBezTo>
                  <a:pt x="1521705" y="741495"/>
                  <a:pt x="1506418" y="748797"/>
                  <a:pt x="1492252" y="758000"/>
                </a:cubicBezTo>
                <a:close/>
                <a:moveTo>
                  <a:pt x="7417" y="108675"/>
                </a:moveTo>
                <a:cubicBezTo>
                  <a:pt x="12186" y="104463"/>
                  <a:pt x="19099" y="102238"/>
                  <a:pt x="27681" y="102397"/>
                </a:cubicBezTo>
                <a:cubicBezTo>
                  <a:pt x="48661" y="102079"/>
                  <a:pt x="69958" y="101762"/>
                  <a:pt x="90938" y="102397"/>
                </a:cubicBezTo>
                <a:cubicBezTo>
                  <a:pt x="101427" y="102397"/>
                  <a:pt x="106195" y="99854"/>
                  <a:pt x="106513" y="88411"/>
                </a:cubicBezTo>
                <a:cubicBezTo>
                  <a:pt x="106831" y="76649"/>
                  <a:pt x="113189" y="67749"/>
                  <a:pt x="125268" y="62663"/>
                </a:cubicBezTo>
                <a:cubicBezTo>
                  <a:pt x="140526" y="55988"/>
                  <a:pt x="231118" y="12440"/>
                  <a:pt x="265131" y="16890"/>
                </a:cubicBezTo>
                <a:cubicBezTo>
                  <a:pt x="272441" y="17844"/>
                  <a:pt x="279753" y="26426"/>
                  <a:pt x="284838" y="33101"/>
                </a:cubicBezTo>
                <a:cubicBezTo>
                  <a:pt x="290242" y="40094"/>
                  <a:pt x="292149" y="49631"/>
                  <a:pt x="296917" y="57260"/>
                </a:cubicBezTo>
                <a:cubicBezTo>
                  <a:pt x="299142" y="60438"/>
                  <a:pt x="305182" y="64253"/>
                  <a:pt x="308042" y="63299"/>
                </a:cubicBezTo>
                <a:cubicBezTo>
                  <a:pt x="327115" y="57577"/>
                  <a:pt x="336015" y="67113"/>
                  <a:pt x="342373" y="84596"/>
                </a:cubicBezTo>
                <a:cubicBezTo>
                  <a:pt x="348730" y="102079"/>
                  <a:pt x="348413" y="102079"/>
                  <a:pt x="367166" y="102079"/>
                </a:cubicBezTo>
                <a:cubicBezTo>
                  <a:pt x="395774" y="102079"/>
                  <a:pt x="1727331" y="107165"/>
                  <a:pt x="1760390" y="107483"/>
                </a:cubicBezTo>
                <a:cubicBezTo>
                  <a:pt x="1768972" y="107483"/>
                  <a:pt x="1773740" y="106211"/>
                  <a:pt x="1774058" y="96039"/>
                </a:cubicBezTo>
                <a:cubicBezTo>
                  <a:pt x="1774375" y="89365"/>
                  <a:pt x="1777236" y="82054"/>
                  <a:pt x="1780733" y="76014"/>
                </a:cubicBezTo>
                <a:cubicBezTo>
                  <a:pt x="1784230" y="70610"/>
                  <a:pt x="1789316" y="65524"/>
                  <a:pt x="1797580" y="69338"/>
                </a:cubicBezTo>
                <a:cubicBezTo>
                  <a:pt x="1800440" y="70610"/>
                  <a:pt x="1804573" y="69975"/>
                  <a:pt x="1808069" y="69975"/>
                </a:cubicBezTo>
                <a:cubicBezTo>
                  <a:pt x="1852889" y="69975"/>
                  <a:pt x="1992117" y="71882"/>
                  <a:pt x="2016592" y="72835"/>
                </a:cubicBezTo>
                <a:cubicBezTo>
                  <a:pt x="2025174" y="73153"/>
                  <a:pt x="2032803" y="72835"/>
                  <a:pt x="2040432" y="65842"/>
                </a:cubicBezTo>
                <a:cubicBezTo>
                  <a:pt x="2049650" y="57577"/>
                  <a:pt x="2085252" y="60756"/>
                  <a:pt x="2095741" y="69657"/>
                </a:cubicBezTo>
                <a:cubicBezTo>
                  <a:pt x="2102417" y="75378"/>
                  <a:pt x="2109092" y="76968"/>
                  <a:pt x="2117357" y="73788"/>
                </a:cubicBezTo>
                <a:cubicBezTo>
                  <a:pt x="2120218" y="72517"/>
                  <a:pt x="2478775" y="66796"/>
                  <a:pt x="2496893" y="63935"/>
                </a:cubicBezTo>
                <a:cubicBezTo>
                  <a:pt x="2499754" y="63299"/>
                  <a:pt x="2502615" y="57577"/>
                  <a:pt x="2503886" y="53763"/>
                </a:cubicBezTo>
                <a:cubicBezTo>
                  <a:pt x="2508972" y="39459"/>
                  <a:pt x="2511833" y="23883"/>
                  <a:pt x="2518508" y="10215"/>
                </a:cubicBezTo>
                <a:cubicBezTo>
                  <a:pt x="2524865" y="-3136"/>
                  <a:pt x="2542348" y="-3454"/>
                  <a:pt x="2556971" y="9579"/>
                </a:cubicBezTo>
                <a:cubicBezTo>
                  <a:pt x="2564599" y="16254"/>
                  <a:pt x="2568731" y="26426"/>
                  <a:pt x="2573818" y="35645"/>
                </a:cubicBezTo>
                <a:cubicBezTo>
                  <a:pt x="2576360" y="40412"/>
                  <a:pt x="2577950" y="45816"/>
                  <a:pt x="2579222" y="51220"/>
                </a:cubicBezTo>
                <a:cubicBezTo>
                  <a:pt x="2581446" y="59167"/>
                  <a:pt x="2586851" y="61709"/>
                  <a:pt x="2594479" y="61710"/>
                </a:cubicBezTo>
                <a:cubicBezTo>
                  <a:pt x="2600836" y="61710"/>
                  <a:pt x="2606876" y="63299"/>
                  <a:pt x="2613233" y="63935"/>
                </a:cubicBezTo>
                <a:cubicBezTo>
                  <a:pt x="2647246" y="67113"/>
                  <a:pt x="2690475" y="65207"/>
                  <a:pt x="2717176" y="88092"/>
                </a:cubicBezTo>
                <a:cubicBezTo>
                  <a:pt x="2730210" y="99536"/>
                  <a:pt x="2742607" y="111933"/>
                  <a:pt x="2755640" y="123694"/>
                </a:cubicBezTo>
                <a:cubicBezTo>
                  <a:pt x="2758500" y="126237"/>
                  <a:pt x="2762315" y="129098"/>
                  <a:pt x="2765811" y="129098"/>
                </a:cubicBezTo>
                <a:cubicBezTo>
                  <a:pt x="2784247" y="129416"/>
                  <a:pt x="2802684" y="130687"/>
                  <a:pt x="2820802" y="127827"/>
                </a:cubicBezTo>
                <a:cubicBezTo>
                  <a:pt x="2833199" y="125919"/>
                  <a:pt x="2844325" y="117019"/>
                  <a:pt x="2856403" y="112887"/>
                </a:cubicBezTo>
                <a:cubicBezTo>
                  <a:pt x="2872615" y="107483"/>
                  <a:pt x="2888826" y="103350"/>
                  <a:pt x="2906309" y="110662"/>
                </a:cubicBezTo>
                <a:cubicBezTo>
                  <a:pt x="2926018" y="118927"/>
                  <a:pt x="2929196" y="135774"/>
                  <a:pt x="2930785" y="153256"/>
                </a:cubicBezTo>
                <a:cubicBezTo>
                  <a:pt x="2932692" y="174871"/>
                  <a:pt x="2926652" y="195215"/>
                  <a:pt x="2916798" y="214605"/>
                </a:cubicBezTo>
                <a:cubicBezTo>
                  <a:pt x="2905992" y="236855"/>
                  <a:pt x="2895501" y="259425"/>
                  <a:pt x="2884694" y="281675"/>
                </a:cubicBezTo>
                <a:cubicBezTo>
                  <a:pt x="2881198" y="288669"/>
                  <a:pt x="2877701" y="295662"/>
                  <a:pt x="2873887" y="302655"/>
                </a:cubicBezTo>
                <a:cubicBezTo>
                  <a:pt x="2869754" y="309966"/>
                  <a:pt x="2870707" y="316959"/>
                  <a:pt x="2873886" y="324906"/>
                </a:cubicBezTo>
                <a:cubicBezTo>
                  <a:pt x="2912030" y="423763"/>
                  <a:pt x="2967976" y="536607"/>
                  <a:pt x="3090038" y="540739"/>
                </a:cubicBezTo>
                <a:cubicBezTo>
                  <a:pt x="3106885" y="541375"/>
                  <a:pt x="3125321" y="547732"/>
                  <a:pt x="3140261" y="555997"/>
                </a:cubicBezTo>
                <a:cubicBezTo>
                  <a:pt x="3155201" y="564261"/>
                  <a:pt x="3158698" y="581744"/>
                  <a:pt x="3157745" y="598591"/>
                </a:cubicBezTo>
                <a:cubicBezTo>
                  <a:pt x="3157426" y="603677"/>
                  <a:pt x="3156791" y="608763"/>
                  <a:pt x="3156790" y="613849"/>
                </a:cubicBezTo>
                <a:cubicBezTo>
                  <a:pt x="3156790" y="635782"/>
                  <a:pt x="3151705" y="642457"/>
                  <a:pt x="3130407" y="647543"/>
                </a:cubicBezTo>
                <a:cubicBezTo>
                  <a:pt x="3124685" y="648815"/>
                  <a:pt x="3119282" y="651994"/>
                  <a:pt x="3111335" y="655172"/>
                </a:cubicBezTo>
                <a:cubicBezTo>
                  <a:pt x="3119282" y="660258"/>
                  <a:pt x="3125003" y="663437"/>
                  <a:pt x="3130089" y="667569"/>
                </a:cubicBezTo>
                <a:cubicBezTo>
                  <a:pt x="3140897" y="676787"/>
                  <a:pt x="3570657" y="1070946"/>
                  <a:pt x="3652032" y="1122123"/>
                </a:cubicBezTo>
                <a:cubicBezTo>
                  <a:pt x="3677143" y="1137698"/>
                  <a:pt x="3705116" y="1150413"/>
                  <a:pt x="3733406" y="1158996"/>
                </a:cubicBezTo>
                <a:cubicBezTo>
                  <a:pt x="3741353" y="1161379"/>
                  <a:pt x="3763843" y="1165829"/>
                  <a:pt x="3793106" y="1171641"/>
                </a:cubicBezTo>
                <a:lnTo>
                  <a:pt x="3805062" y="1174044"/>
                </a:lnTo>
                <a:lnTo>
                  <a:pt x="4032612" y="1628795"/>
                </a:lnTo>
                <a:lnTo>
                  <a:pt x="4033395" y="1750392"/>
                </a:lnTo>
                <a:lnTo>
                  <a:pt x="4033651" y="1815949"/>
                </a:lnTo>
                <a:lnTo>
                  <a:pt x="3460875" y="2102558"/>
                </a:lnTo>
                <a:lnTo>
                  <a:pt x="3447319" y="2099702"/>
                </a:lnTo>
                <a:cubicBezTo>
                  <a:pt x="3428941" y="2096259"/>
                  <a:pt x="3414782" y="2094168"/>
                  <a:pt x="3406318" y="2093850"/>
                </a:cubicBezTo>
                <a:cubicBezTo>
                  <a:pt x="3357366" y="2091943"/>
                  <a:pt x="3308096" y="2091943"/>
                  <a:pt x="3258827" y="2090989"/>
                </a:cubicBezTo>
                <a:cubicBezTo>
                  <a:pt x="3255330" y="2090989"/>
                  <a:pt x="3188260" y="2104340"/>
                  <a:pt x="3159015" y="2112604"/>
                </a:cubicBezTo>
                <a:cubicBezTo>
                  <a:pt x="3102435" y="2128498"/>
                  <a:pt x="3030914" y="2119597"/>
                  <a:pt x="2973697" y="2110379"/>
                </a:cubicBezTo>
                <a:cubicBezTo>
                  <a:pt x="2896456" y="2097982"/>
                  <a:pt x="2728938" y="2074778"/>
                  <a:pt x="2707323" y="2071281"/>
                </a:cubicBezTo>
                <a:cubicBezTo>
                  <a:pt x="2663139" y="2064288"/>
                  <a:pt x="2621498" y="2074460"/>
                  <a:pt x="2576997" y="2077638"/>
                </a:cubicBezTo>
                <a:cubicBezTo>
                  <a:pt x="2510561" y="2083043"/>
                  <a:pt x="2341773" y="2173000"/>
                  <a:pt x="2275020" y="2083996"/>
                </a:cubicBezTo>
                <a:cubicBezTo>
                  <a:pt x="2225432" y="2017562"/>
                  <a:pt x="2282649" y="1937458"/>
                  <a:pt x="2289006" y="1926969"/>
                </a:cubicBezTo>
                <a:cubicBezTo>
                  <a:pt x="2292503" y="1921564"/>
                  <a:pt x="2285828" y="1917432"/>
                  <a:pt x="2279151" y="1918704"/>
                </a:cubicBezTo>
                <a:cubicBezTo>
                  <a:pt x="2252451" y="1923472"/>
                  <a:pt x="2164719" y="1915843"/>
                  <a:pt x="2141197" y="1903128"/>
                </a:cubicBezTo>
                <a:cubicBezTo>
                  <a:pt x="2135793" y="1900268"/>
                  <a:pt x="2088748" y="1847501"/>
                  <a:pt x="2084616" y="1794099"/>
                </a:cubicBezTo>
                <a:cubicBezTo>
                  <a:pt x="2079530" y="1729572"/>
                  <a:pt x="2131343" y="1724168"/>
                  <a:pt x="2162812" y="1670766"/>
                </a:cubicBezTo>
                <a:cubicBezTo>
                  <a:pt x="2163130" y="1670130"/>
                  <a:pt x="2163766" y="1669177"/>
                  <a:pt x="2164084" y="1668540"/>
                </a:cubicBezTo>
                <a:cubicBezTo>
                  <a:pt x="2113860" y="1666316"/>
                  <a:pt x="2011188" y="1645654"/>
                  <a:pt x="1991163" y="1593841"/>
                </a:cubicBezTo>
                <a:cubicBezTo>
                  <a:pt x="1965733" y="1528678"/>
                  <a:pt x="2027718" y="1413927"/>
                  <a:pt x="2029943" y="1410112"/>
                </a:cubicBezTo>
                <a:cubicBezTo>
                  <a:pt x="2036618" y="1398669"/>
                  <a:pt x="2036300" y="1395808"/>
                  <a:pt x="2022949" y="1392947"/>
                </a:cubicBezTo>
                <a:cubicBezTo>
                  <a:pt x="1995931" y="1386908"/>
                  <a:pt x="1913602" y="1353214"/>
                  <a:pt x="1904702" y="1295997"/>
                </a:cubicBezTo>
                <a:cubicBezTo>
                  <a:pt x="1894530" y="1231152"/>
                  <a:pt x="1926635" y="1161221"/>
                  <a:pt x="1927271" y="1152956"/>
                </a:cubicBezTo>
                <a:cubicBezTo>
                  <a:pt x="1850664" y="1164082"/>
                  <a:pt x="1784229" y="1179340"/>
                  <a:pt x="1709848" y="1177750"/>
                </a:cubicBezTo>
                <a:cubicBezTo>
                  <a:pt x="1596368" y="1175525"/>
                  <a:pt x="1520715" y="1146281"/>
                  <a:pt x="1425355" y="1118944"/>
                </a:cubicBezTo>
                <a:cubicBezTo>
                  <a:pt x="1411050" y="1114812"/>
                  <a:pt x="1390389" y="1100826"/>
                  <a:pt x="1376720" y="1094786"/>
                </a:cubicBezTo>
                <a:cubicBezTo>
                  <a:pt x="1373541" y="1093515"/>
                  <a:pt x="1370363" y="1089700"/>
                  <a:pt x="1369410" y="1086203"/>
                </a:cubicBezTo>
                <a:cubicBezTo>
                  <a:pt x="1366548" y="1075714"/>
                  <a:pt x="1364006" y="1064588"/>
                  <a:pt x="1363369" y="1053781"/>
                </a:cubicBezTo>
                <a:cubicBezTo>
                  <a:pt x="1362417" y="1035662"/>
                  <a:pt x="1353516" y="931719"/>
                  <a:pt x="1351291" y="897389"/>
                </a:cubicBezTo>
                <a:cubicBezTo>
                  <a:pt x="1344933" y="795670"/>
                  <a:pt x="1296300" y="755937"/>
                  <a:pt x="1286763" y="743858"/>
                </a:cubicBezTo>
                <a:cubicBezTo>
                  <a:pt x="1218421" y="655490"/>
                  <a:pt x="1089367" y="663436"/>
                  <a:pt x="988602" y="663437"/>
                </a:cubicBezTo>
                <a:cubicBezTo>
                  <a:pt x="787390" y="663437"/>
                  <a:pt x="587450" y="668205"/>
                  <a:pt x="385921" y="668205"/>
                </a:cubicBezTo>
                <a:cubicBezTo>
                  <a:pt x="369709" y="668205"/>
                  <a:pt x="362717" y="661529"/>
                  <a:pt x="361763" y="645318"/>
                </a:cubicBezTo>
                <a:cubicBezTo>
                  <a:pt x="361762" y="641186"/>
                  <a:pt x="362080" y="636736"/>
                  <a:pt x="361763" y="632286"/>
                </a:cubicBezTo>
                <a:cubicBezTo>
                  <a:pt x="361127" y="623067"/>
                  <a:pt x="357312" y="617028"/>
                  <a:pt x="346187" y="617346"/>
                </a:cubicBezTo>
                <a:cubicBezTo>
                  <a:pt x="325844" y="617981"/>
                  <a:pt x="111918" y="610670"/>
                  <a:pt x="101428" y="609399"/>
                </a:cubicBezTo>
                <a:cubicBezTo>
                  <a:pt x="93799" y="608763"/>
                  <a:pt x="89031" y="604949"/>
                  <a:pt x="87759" y="596048"/>
                </a:cubicBezTo>
                <a:cubicBezTo>
                  <a:pt x="84898" y="574115"/>
                  <a:pt x="81084" y="492423"/>
                  <a:pt x="77905" y="475576"/>
                </a:cubicBezTo>
                <a:cubicBezTo>
                  <a:pt x="69005" y="428531"/>
                  <a:pt x="68687" y="327131"/>
                  <a:pt x="68687" y="325223"/>
                </a:cubicBezTo>
                <a:cubicBezTo>
                  <a:pt x="53111" y="321091"/>
                  <a:pt x="38489" y="316959"/>
                  <a:pt x="23867" y="313462"/>
                </a:cubicBezTo>
                <a:cubicBezTo>
                  <a:pt x="11788" y="310601"/>
                  <a:pt x="6384" y="301383"/>
                  <a:pt x="5113" y="291212"/>
                </a:cubicBezTo>
                <a:cubicBezTo>
                  <a:pt x="2252" y="269279"/>
                  <a:pt x="-291" y="159613"/>
                  <a:pt x="27" y="126873"/>
                </a:cubicBezTo>
                <a:cubicBezTo>
                  <a:pt x="27" y="119085"/>
                  <a:pt x="2649" y="112887"/>
                  <a:pt x="7417" y="1086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12"/>
          <p:cNvSpPr/>
          <p:nvPr/>
        </p:nvSpPr>
        <p:spPr>
          <a:xfrm rot="-1075776">
            <a:off x="6554782" y="1983734"/>
            <a:ext cx="659129" cy="816421"/>
          </a:xfrm>
          <a:custGeom>
            <a:rect b="b" l="l" r="r" t="t"/>
            <a:pathLst>
              <a:path extrusionOk="0" h="4152900" w="3352800">
                <a:moveTo>
                  <a:pt x="0" y="2185035"/>
                </a:moveTo>
                <a:cubicBezTo>
                  <a:pt x="0" y="2176463"/>
                  <a:pt x="0" y="2167890"/>
                  <a:pt x="0" y="2159318"/>
                </a:cubicBezTo>
                <a:cubicBezTo>
                  <a:pt x="23813" y="2124075"/>
                  <a:pt x="60960" y="2122170"/>
                  <a:pt x="80010" y="2159318"/>
                </a:cubicBezTo>
                <a:cubicBezTo>
                  <a:pt x="97155" y="2192655"/>
                  <a:pt x="125730" y="2207895"/>
                  <a:pt x="158115" y="2221230"/>
                </a:cubicBezTo>
                <a:cubicBezTo>
                  <a:pt x="204788" y="2240280"/>
                  <a:pt x="251460" y="2260283"/>
                  <a:pt x="296228" y="2281238"/>
                </a:cubicBezTo>
                <a:cubicBezTo>
                  <a:pt x="333375" y="2298383"/>
                  <a:pt x="360998" y="2326005"/>
                  <a:pt x="381000" y="2361248"/>
                </a:cubicBezTo>
                <a:cubicBezTo>
                  <a:pt x="397193" y="2390775"/>
                  <a:pt x="412433" y="2422208"/>
                  <a:pt x="429578" y="2451735"/>
                </a:cubicBezTo>
                <a:cubicBezTo>
                  <a:pt x="458153" y="2500313"/>
                  <a:pt x="486728" y="2547938"/>
                  <a:pt x="516255" y="2596515"/>
                </a:cubicBezTo>
                <a:cubicBezTo>
                  <a:pt x="520065" y="2603183"/>
                  <a:pt x="525780" y="2608898"/>
                  <a:pt x="530543" y="2614613"/>
                </a:cubicBezTo>
                <a:cubicBezTo>
                  <a:pt x="532448" y="2613660"/>
                  <a:pt x="534353" y="2611755"/>
                  <a:pt x="536258" y="2610803"/>
                </a:cubicBezTo>
                <a:cubicBezTo>
                  <a:pt x="532448" y="2596515"/>
                  <a:pt x="529590" y="2582228"/>
                  <a:pt x="524828" y="2567940"/>
                </a:cubicBezTo>
                <a:cubicBezTo>
                  <a:pt x="484823" y="2457450"/>
                  <a:pt x="443865" y="2346960"/>
                  <a:pt x="403860" y="2237423"/>
                </a:cubicBezTo>
                <a:cubicBezTo>
                  <a:pt x="400050" y="2226945"/>
                  <a:pt x="395288" y="2217420"/>
                  <a:pt x="388620" y="2208848"/>
                </a:cubicBezTo>
                <a:cubicBezTo>
                  <a:pt x="345758" y="2154555"/>
                  <a:pt x="295275" y="2112645"/>
                  <a:pt x="225743" y="2097405"/>
                </a:cubicBezTo>
                <a:cubicBezTo>
                  <a:pt x="219075" y="2096453"/>
                  <a:pt x="213360" y="2093595"/>
                  <a:pt x="207645" y="2091690"/>
                </a:cubicBezTo>
                <a:cubicBezTo>
                  <a:pt x="185738" y="2082165"/>
                  <a:pt x="173355" y="2042160"/>
                  <a:pt x="183833" y="2019300"/>
                </a:cubicBezTo>
                <a:cubicBezTo>
                  <a:pt x="190500" y="2005013"/>
                  <a:pt x="205740" y="2004060"/>
                  <a:pt x="234315" y="2015490"/>
                </a:cubicBezTo>
                <a:cubicBezTo>
                  <a:pt x="241935" y="2018348"/>
                  <a:pt x="249555" y="2022158"/>
                  <a:pt x="256223" y="2025968"/>
                </a:cubicBezTo>
                <a:cubicBezTo>
                  <a:pt x="289560" y="2045970"/>
                  <a:pt x="322898" y="2065973"/>
                  <a:pt x="355283" y="2087880"/>
                </a:cubicBezTo>
                <a:cubicBezTo>
                  <a:pt x="410528" y="2125980"/>
                  <a:pt x="451485" y="2175510"/>
                  <a:pt x="477203" y="2237423"/>
                </a:cubicBezTo>
                <a:cubicBezTo>
                  <a:pt x="501968" y="2297430"/>
                  <a:pt x="524828" y="2358390"/>
                  <a:pt x="543878" y="2420303"/>
                </a:cubicBezTo>
                <a:cubicBezTo>
                  <a:pt x="569595" y="2502218"/>
                  <a:pt x="591503" y="2585085"/>
                  <a:pt x="613410" y="2667000"/>
                </a:cubicBezTo>
                <a:cubicBezTo>
                  <a:pt x="621983" y="2697480"/>
                  <a:pt x="624840" y="2702243"/>
                  <a:pt x="657225" y="2698433"/>
                </a:cubicBezTo>
                <a:cubicBezTo>
                  <a:pt x="661988" y="2698433"/>
                  <a:pt x="665798" y="2697480"/>
                  <a:pt x="670560" y="2696528"/>
                </a:cubicBezTo>
                <a:cubicBezTo>
                  <a:pt x="703898" y="2691765"/>
                  <a:pt x="734378" y="2699385"/>
                  <a:pt x="761048" y="2719388"/>
                </a:cubicBezTo>
                <a:cubicBezTo>
                  <a:pt x="776288" y="2730818"/>
                  <a:pt x="791528" y="2742248"/>
                  <a:pt x="806768" y="2752725"/>
                </a:cubicBezTo>
                <a:cubicBezTo>
                  <a:pt x="827723" y="2767013"/>
                  <a:pt x="848678" y="2781300"/>
                  <a:pt x="871538" y="2793683"/>
                </a:cubicBezTo>
                <a:cubicBezTo>
                  <a:pt x="890588" y="2804160"/>
                  <a:pt x="897255" y="2801303"/>
                  <a:pt x="900113" y="2780348"/>
                </a:cubicBezTo>
                <a:cubicBezTo>
                  <a:pt x="905828" y="2744153"/>
                  <a:pt x="911543" y="2708910"/>
                  <a:pt x="913448" y="2672715"/>
                </a:cubicBezTo>
                <a:cubicBezTo>
                  <a:pt x="920115" y="2523173"/>
                  <a:pt x="922973" y="2372678"/>
                  <a:pt x="930593" y="2223135"/>
                </a:cubicBezTo>
                <a:cubicBezTo>
                  <a:pt x="935355" y="2122170"/>
                  <a:pt x="942975" y="2022158"/>
                  <a:pt x="955358" y="1922145"/>
                </a:cubicBezTo>
                <a:cubicBezTo>
                  <a:pt x="971550" y="1790700"/>
                  <a:pt x="1006793" y="1663065"/>
                  <a:pt x="1041083" y="1535430"/>
                </a:cubicBezTo>
                <a:cubicBezTo>
                  <a:pt x="1122998" y="1230630"/>
                  <a:pt x="1247775" y="944880"/>
                  <a:pt x="1431608" y="687705"/>
                </a:cubicBezTo>
                <a:cubicBezTo>
                  <a:pt x="1614488" y="429578"/>
                  <a:pt x="1838325" y="219075"/>
                  <a:pt x="2112645" y="63818"/>
                </a:cubicBezTo>
                <a:cubicBezTo>
                  <a:pt x="2151698" y="41910"/>
                  <a:pt x="2191703" y="20955"/>
                  <a:pt x="2230755" y="0"/>
                </a:cubicBezTo>
                <a:cubicBezTo>
                  <a:pt x="2238375" y="0"/>
                  <a:pt x="2245995" y="0"/>
                  <a:pt x="2253615" y="0"/>
                </a:cubicBezTo>
                <a:cubicBezTo>
                  <a:pt x="2278380" y="9525"/>
                  <a:pt x="2292668" y="29528"/>
                  <a:pt x="2298383" y="53340"/>
                </a:cubicBezTo>
                <a:cubicBezTo>
                  <a:pt x="2306955" y="86678"/>
                  <a:pt x="2315528" y="120015"/>
                  <a:pt x="2317433" y="153353"/>
                </a:cubicBezTo>
                <a:cubicBezTo>
                  <a:pt x="2324100" y="274320"/>
                  <a:pt x="2331720" y="394335"/>
                  <a:pt x="2333625" y="515303"/>
                </a:cubicBezTo>
                <a:cubicBezTo>
                  <a:pt x="2336483" y="701040"/>
                  <a:pt x="2335530" y="885825"/>
                  <a:pt x="2336483" y="1071563"/>
                </a:cubicBezTo>
                <a:cubicBezTo>
                  <a:pt x="2336483" y="1081088"/>
                  <a:pt x="2339340" y="1091565"/>
                  <a:pt x="2344103" y="1101090"/>
                </a:cubicBezTo>
                <a:cubicBezTo>
                  <a:pt x="2383155" y="1179195"/>
                  <a:pt x="2424113" y="1257300"/>
                  <a:pt x="2462213" y="1336358"/>
                </a:cubicBezTo>
                <a:cubicBezTo>
                  <a:pt x="2531745" y="1480185"/>
                  <a:pt x="2574608" y="1630680"/>
                  <a:pt x="2576513" y="1791653"/>
                </a:cubicBezTo>
                <a:cubicBezTo>
                  <a:pt x="2577465" y="1897380"/>
                  <a:pt x="2540318" y="1986915"/>
                  <a:pt x="2461260" y="2054543"/>
                </a:cubicBezTo>
                <a:cubicBezTo>
                  <a:pt x="2404110" y="2104073"/>
                  <a:pt x="2342198" y="2146935"/>
                  <a:pt x="2281238" y="2189798"/>
                </a:cubicBezTo>
                <a:cubicBezTo>
                  <a:pt x="2045970" y="2355533"/>
                  <a:pt x="1809750" y="2521268"/>
                  <a:pt x="1573530" y="2687003"/>
                </a:cubicBezTo>
                <a:cubicBezTo>
                  <a:pt x="1445895" y="2777490"/>
                  <a:pt x="1318260" y="2867978"/>
                  <a:pt x="1190625" y="2958465"/>
                </a:cubicBezTo>
                <a:cubicBezTo>
                  <a:pt x="1187768" y="2960370"/>
                  <a:pt x="1184910" y="2962275"/>
                  <a:pt x="1183005" y="2964180"/>
                </a:cubicBezTo>
                <a:cubicBezTo>
                  <a:pt x="1181100" y="2967038"/>
                  <a:pt x="1177290" y="2971800"/>
                  <a:pt x="1178243" y="2974658"/>
                </a:cubicBezTo>
                <a:cubicBezTo>
                  <a:pt x="1179195" y="2977515"/>
                  <a:pt x="1184910" y="2980373"/>
                  <a:pt x="1188720" y="2980373"/>
                </a:cubicBezTo>
                <a:cubicBezTo>
                  <a:pt x="1199198" y="2980373"/>
                  <a:pt x="1209675" y="2980373"/>
                  <a:pt x="1219200" y="2979420"/>
                </a:cubicBezTo>
                <a:cubicBezTo>
                  <a:pt x="1285875" y="2969895"/>
                  <a:pt x="1347788" y="2946083"/>
                  <a:pt x="1408748" y="2918460"/>
                </a:cubicBezTo>
                <a:cubicBezTo>
                  <a:pt x="1438275" y="2905125"/>
                  <a:pt x="1468755" y="2887980"/>
                  <a:pt x="1492568" y="2867025"/>
                </a:cubicBezTo>
                <a:cubicBezTo>
                  <a:pt x="1554480" y="2812733"/>
                  <a:pt x="1613535" y="2755583"/>
                  <a:pt x="1673543" y="2699385"/>
                </a:cubicBezTo>
                <a:cubicBezTo>
                  <a:pt x="1804988" y="2574608"/>
                  <a:pt x="1940243" y="2455545"/>
                  <a:pt x="2094548" y="2357438"/>
                </a:cubicBezTo>
                <a:cubicBezTo>
                  <a:pt x="2305050" y="2223135"/>
                  <a:pt x="2531745" y="2169795"/>
                  <a:pt x="2780348" y="2206943"/>
                </a:cubicBezTo>
                <a:cubicBezTo>
                  <a:pt x="3062288" y="2248853"/>
                  <a:pt x="3211830" y="2450783"/>
                  <a:pt x="3265170" y="2671763"/>
                </a:cubicBezTo>
                <a:cubicBezTo>
                  <a:pt x="3288030" y="2763203"/>
                  <a:pt x="3277553" y="2856548"/>
                  <a:pt x="3263265" y="2947988"/>
                </a:cubicBezTo>
                <a:cubicBezTo>
                  <a:pt x="3245168" y="3066098"/>
                  <a:pt x="3224213" y="3183255"/>
                  <a:pt x="3205163" y="3300413"/>
                </a:cubicBezTo>
                <a:cubicBezTo>
                  <a:pt x="3186113" y="3415665"/>
                  <a:pt x="3199448" y="3526155"/>
                  <a:pt x="3255645" y="3629978"/>
                </a:cubicBezTo>
                <a:cubicBezTo>
                  <a:pt x="3296603" y="3706178"/>
                  <a:pt x="3337560" y="3782378"/>
                  <a:pt x="3353753" y="3869055"/>
                </a:cubicBezTo>
                <a:cubicBezTo>
                  <a:pt x="3353753" y="3885248"/>
                  <a:pt x="3353753" y="3901440"/>
                  <a:pt x="3353753" y="3917633"/>
                </a:cubicBezTo>
                <a:cubicBezTo>
                  <a:pt x="3342323" y="3970020"/>
                  <a:pt x="3310890" y="4007168"/>
                  <a:pt x="3267075" y="4035743"/>
                </a:cubicBezTo>
                <a:cubicBezTo>
                  <a:pt x="3203258" y="4076700"/>
                  <a:pt x="3134678" y="4105275"/>
                  <a:pt x="3060383" y="4118610"/>
                </a:cubicBezTo>
                <a:cubicBezTo>
                  <a:pt x="2949893" y="4138613"/>
                  <a:pt x="2843213" y="4122420"/>
                  <a:pt x="2738438" y="4088130"/>
                </a:cubicBezTo>
                <a:cubicBezTo>
                  <a:pt x="2582228" y="4036695"/>
                  <a:pt x="2440305" y="3957638"/>
                  <a:pt x="2304098" y="3866198"/>
                </a:cubicBezTo>
                <a:cubicBezTo>
                  <a:pt x="2111693" y="3735705"/>
                  <a:pt x="1931670" y="3588068"/>
                  <a:pt x="1749743" y="3444240"/>
                </a:cubicBezTo>
                <a:cubicBezTo>
                  <a:pt x="1644968" y="3361373"/>
                  <a:pt x="1539240" y="3281363"/>
                  <a:pt x="1432560" y="3201353"/>
                </a:cubicBezTo>
                <a:cubicBezTo>
                  <a:pt x="1407795" y="3183255"/>
                  <a:pt x="1379220" y="3169920"/>
                  <a:pt x="1352550" y="3155633"/>
                </a:cubicBezTo>
                <a:cubicBezTo>
                  <a:pt x="1346835" y="3152775"/>
                  <a:pt x="1338263" y="3152775"/>
                  <a:pt x="1331595" y="3150870"/>
                </a:cubicBezTo>
                <a:cubicBezTo>
                  <a:pt x="1330643" y="3152775"/>
                  <a:pt x="1329690" y="3154680"/>
                  <a:pt x="1328738" y="3156585"/>
                </a:cubicBezTo>
                <a:cubicBezTo>
                  <a:pt x="1334453" y="3164205"/>
                  <a:pt x="1340168" y="3172778"/>
                  <a:pt x="1346835" y="3180398"/>
                </a:cubicBezTo>
                <a:cubicBezTo>
                  <a:pt x="1388745" y="3228023"/>
                  <a:pt x="1432560" y="3275648"/>
                  <a:pt x="1473518" y="3324225"/>
                </a:cubicBezTo>
                <a:cubicBezTo>
                  <a:pt x="1557338" y="3424238"/>
                  <a:pt x="1627823" y="3531870"/>
                  <a:pt x="1669733" y="3656648"/>
                </a:cubicBezTo>
                <a:cubicBezTo>
                  <a:pt x="1712595" y="3782378"/>
                  <a:pt x="1717358" y="3908108"/>
                  <a:pt x="1665923" y="4032885"/>
                </a:cubicBezTo>
                <a:cubicBezTo>
                  <a:pt x="1643063" y="4086225"/>
                  <a:pt x="1615440" y="4135755"/>
                  <a:pt x="1558290" y="4161473"/>
                </a:cubicBezTo>
                <a:cubicBezTo>
                  <a:pt x="1549718" y="4161473"/>
                  <a:pt x="1541145" y="4161473"/>
                  <a:pt x="1532573" y="4161473"/>
                </a:cubicBezTo>
                <a:cubicBezTo>
                  <a:pt x="1504950" y="4147185"/>
                  <a:pt x="1492568" y="4122420"/>
                  <a:pt x="1487805" y="4092893"/>
                </a:cubicBezTo>
                <a:cubicBezTo>
                  <a:pt x="1472565" y="3999548"/>
                  <a:pt x="1457325" y="3907155"/>
                  <a:pt x="1442085" y="3813810"/>
                </a:cubicBezTo>
                <a:cubicBezTo>
                  <a:pt x="1422083" y="3693795"/>
                  <a:pt x="1401128" y="3573780"/>
                  <a:pt x="1380173" y="3453765"/>
                </a:cubicBezTo>
                <a:cubicBezTo>
                  <a:pt x="1368743" y="3390900"/>
                  <a:pt x="1334453" y="3341370"/>
                  <a:pt x="1283970" y="3305175"/>
                </a:cubicBezTo>
                <a:cubicBezTo>
                  <a:pt x="1266825" y="3292793"/>
                  <a:pt x="1246823" y="3279458"/>
                  <a:pt x="1226820" y="3276600"/>
                </a:cubicBezTo>
                <a:cubicBezTo>
                  <a:pt x="1196340" y="3271838"/>
                  <a:pt x="1171575" y="3257550"/>
                  <a:pt x="1148715" y="3239453"/>
                </a:cubicBezTo>
                <a:cubicBezTo>
                  <a:pt x="1087755" y="3188970"/>
                  <a:pt x="1027748" y="3137535"/>
                  <a:pt x="967740" y="3086100"/>
                </a:cubicBezTo>
                <a:cubicBezTo>
                  <a:pt x="923925" y="3048000"/>
                  <a:pt x="881063" y="3009900"/>
                  <a:pt x="837248" y="2970848"/>
                </a:cubicBezTo>
                <a:cubicBezTo>
                  <a:pt x="810578" y="2947988"/>
                  <a:pt x="781050" y="2940368"/>
                  <a:pt x="746760" y="2947988"/>
                </a:cubicBezTo>
                <a:cubicBezTo>
                  <a:pt x="723900" y="2952750"/>
                  <a:pt x="699135" y="2952750"/>
                  <a:pt x="675323" y="2952750"/>
                </a:cubicBezTo>
                <a:cubicBezTo>
                  <a:pt x="630555" y="2953703"/>
                  <a:pt x="600075" y="2930843"/>
                  <a:pt x="581025" y="2890838"/>
                </a:cubicBezTo>
                <a:cubicBezTo>
                  <a:pt x="565785" y="2858453"/>
                  <a:pt x="562928" y="2825115"/>
                  <a:pt x="569595" y="2790825"/>
                </a:cubicBezTo>
                <a:cubicBezTo>
                  <a:pt x="574358" y="2762250"/>
                  <a:pt x="566738" y="2737485"/>
                  <a:pt x="546735" y="2716530"/>
                </a:cubicBezTo>
                <a:cubicBezTo>
                  <a:pt x="541020" y="2710815"/>
                  <a:pt x="536258" y="2704148"/>
                  <a:pt x="529590" y="2698433"/>
                </a:cubicBezTo>
                <a:cubicBezTo>
                  <a:pt x="462915" y="2636520"/>
                  <a:pt x="415290" y="2561273"/>
                  <a:pt x="374333" y="2481263"/>
                </a:cubicBezTo>
                <a:cubicBezTo>
                  <a:pt x="350520" y="2440305"/>
                  <a:pt x="323850" y="2400300"/>
                  <a:pt x="295275" y="2362200"/>
                </a:cubicBezTo>
                <a:cubicBezTo>
                  <a:pt x="275273" y="2334578"/>
                  <a:pt x="248603" y="2312670"/>
                  <a:pt x="210503" y="2310765"/>
                </a:cubicBezTo>
                <a:cubicBezTo>
                  <a:pt x="205740" y="2310765"/>
                  <a:pt x="200025" y="2307908"/>
                  <a:pt x="195263" y="2306003"/>
                </a:cubicBezTo>
                <a:cubicBezTo>
                  <a:pt x="135255" y="2282190"/>
                  <a:pt x="79058" y="2252663"/>
                  <a:pt x="26670" y="2216468"/>
                </a:cubicBezTo>
                <a:cubicBezTo>
                  <a:pt x="15240" y="2208848"/>
                  <a:pt x="8573" y="2195513"/>
                  <a:pt x="0" y="21850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12"/>
          <p:cNvSpPr/>
          <p:nvPr/>
        </p:nvSpPr>
        <p:spPr>
          <a:xfrm rot="-2138906">
            <a:off x="8707430" y="3035559"/>
            <a:ext cx="432082" cy="290754"/>
          </a:xfrm>
          <a:custGeom>
            <a:rect b="b" l="l" r="r" t="t"/>
            <a:pathLst>
              <a:path extrusionOk="0" h="3762375" w="5591175">
                <a:moveTo>
                  <a:pt x="4932045" y="0"/>
                </a:moveTo>
                <a:cubicBezTo>
                  <a:pt x="5000625" y="0"/>
                  <a:pt x="5069205" y="0"/>
                  <a:pt x="5136833" y="0"/>
                </a:cubicBezTo>
                <a:cubicBezTo>
                  <a:pt x="5139690" y="952"/>
                  <a:pt x="5143500" y="2857"/>
                  <a:pt x="5147310" y="3810"/>
                </a:cubicBezTo>
                <a:cubicBezTo>
                  <a:pt x="5253990" y="17145"/>
                  <a:pt x="5358765" y="40005"/>
                  <a:pt x="5460683" y="75248"/>
                </a:cubicBezTo>
                <a:cubicBezTo>
                  <a:pt x="5520690" y="96203"/>
                  <a:pt x="5569268" y="129540"/>
                  <a:pt x="5591175" y="192405"/>
                </a:cubicBezTo>
                <a:cubicBezTo>
                  <a:pt x="5591175" y="228600"/>
                  <a:pt x="5591175" y="264795"/>
                  <a:pt x="5591175" y="301943"/>
                </a:cubicBezTo>
                <a:cubicBezTo>
                  <a:pt x="5585460" y="350520"/>
                  <a:pt x="5562600" y="391478"/>
                  <a:pt x="5535930" y="430530"/>
                </a:cubicBezTo>
                <a:cubicBezTo>
                  <a:pt x="5478780" y="514350"/>
                  <a:pt x="5415915" y="592455"/>
                  <a:pt x="5342572" y="662940"/>
                </a:cubicBezTo>
                <a:cubicBezTo>
                  <a:pt x="5295900" y="707708"/>
                  <a:pt x="5244465" y="748665"/>
                  <a:pt x="5201603" y="796290"/>
                </a:cubicBezTo>
                <a:cubicBezTo>
                  <a:pt x="5113972" y="896302"/>
                  <a:pt x="5031105" y="1001077"/>
                  <a:pt x="4947285" y="1102995"/>
                </a:cubicBezTo>
                <a:cubicBezTo>
                  <a:pt x="4940618" y="1111568"/>
                  <a:pt x="4935855" y="1121093"/>
                  <a:pt x="4931093" y="1131570"/>
                </a:cubicBezTo>
                <a:cubicBezTo>
                  <a:pt x="4902518" y="1189673"/>
                  <a:pt x="4873943" y="1247775"/>
                  <a:pt x="4847272" y="1306830"/>
                </a:cubicBezTo>
                <a:cubicBezTo>
                  <a:pt x="4837747" y="1327785"/>
                  <a:pt x="4825365" y="1349693"/>
                  <a:pt x="4823460" y="1371600"/>
                </a:cubicBezTo>
                <a:cubicBezTo>
                  <a:pt x="4818697" y="1424940"/>
                  <a:pt x="4799647" y="1473518"/>
                  <a:pt x="4776788" y="1520190"/>
                </a:cubicBezTo>
                <a:cubicBezTo>
                  <a:pt x="4764405" y="1544955"/>
                  <a:pt x="4752022" y="1571625"/>
                  <a:pt x="4734878" y="1593533"/>
                </a:cubicBezTo>
                <a:cubicBezTo>
                  <a:pt x="4687253" y="1649730"/>
                  <a:pt x="4632960" y="1697355"/>
                  <a:pt x="4561522" y="1720215"/>
                </a:cubicBezTo>
                <a:cubicBezTo>
                  <a:pt x="4544378" y="1725930"/>
                  <a:pt x="4528185" y="1733550"/>
                  <a:pt x="4509135" y="1741170"/>
                </a:cubicBezTo>
                <a:cubicBezTo>
                  <a:pt x="4518660" y="1751648"/>
                  <a:pt x="4525328" y="1758315"/>
                  <a:pt x="4531995" y="1765935"/>
                </a:cubicBezTo>
                <a:cubicBezTo>
                  <a:pt x="4562475" y="1799273"/>
                  <a:pt x="4597718" y="1830705"/>
                  <a:pt x="4623435" y="1867853"/>
                </a:cubicBezTo>
                <a:cubicBezTo>
                  <a:pt x="4645343" y="1899285"/>
                  <a:pt x="4669155" y="1935480"/>
                  <a:pt x="4672965" y="1971675"/>
                </a:cubicBezTo>
                <a:cubicBezTo>
                  <a:pt x="4686300" y="2095500"/>
                  <a:pt x="4664393" y="2211705"/>
                  <a:pt x="4586288" y="2313623"/>
                </a:cubicBezTo>
                <a:cubicBezTo>
                  <a:pt x="4567238" y="2338388"/>
                  <a:pt x="4551045" y="2366010"/>
                  <a:pt x="4539615" y="2394585"/>
                </a:cubicBezTo>
                <a:cubicBezTo>
                  <a:pt x="4509135" y="2471738"/>
                  <a:pt x="4492943" y="2552700"/>
                  <a:pt x="4489133" y="2636520"/>
                </a:cubicBezTo>
                <a:cubicBezTo>
                  <a:pt x="4488180" y="2672715"/>
                  <a:pt x="4480560" y="2709863"/>
                  <a:pt x="4469130" y="2745105"/>
                </a:cubicBezTo>
                <a:cubicBezTo>
                  <a:pt x="4454843" y="2788920"/>
                  <a:pt x="4423410" y="2817495"/>
                  <a:pt x="4376738" y="2824163"/>
                </a:cubicBezTo>
                <a:cubicBezTo>
                  <a:pt x="4371022" y="2825115"/>
                  <a:pt x="4365308" y="2827973"/>
                  <a:pt x="4355783" y="2831783"/>
                </a:cubicBezTo>
                <a:cubicBezTo>
                  <a:pt x="4364355" y="2843213"/>
                  <a:pt x="4371022" y="2852738"/>
                  <a:pt x="4377690" y="2862263"/>
                </a:cubicBezTo>
                <a:cubicBezTo>
                  <a:pt x="4403408" y="2896553"/>
                  <a:pt x="4421505" y="2933700"/>
                  <a:pt x="4419600" y="2976563"/>
                </a:cubicBezTo>
                <a:cubicBezTo>
                  <a:pt x="4416743" y="3031808"/>
                  <a:pt x="4403408" y="3083243"/>
                  <a:pt x="4380547" y="3133725"/>
                </a:cubicBezTo>
                <a:cubicBezTo>
                  <a:pt x="4340543" y="3220403"/>
                  <a:pt x="4271963" y="3286125"/>
                  <a:pt x="4217670" y="3361373"/>
                </a:cubicBezTo>
                <a:cubicBezTo>
                  <a:pt x="4168140" y="3429953"/>
                  <a:pt x="4116705" y="3496628"/>
                  <a:pt x="4069080" y="3566160"/>
                </a:cubicBezTo>
                <a:cubicBezTo>
                  <a:pt x="4030980" y="3621405"/>
                  <a:pt x="3989070" y="3673793"/>
                  <a:pt x="3933825" y="3712845"/>
                </a:cubicBezTo>
                <a:cubicBezTo>
                  <a:pt x="3895725" y="3739515"/>
                  <a:pt x="3854768" y="3761423"/>
                  <a:pt x="3805238" y="3762375"/>
                </a:cubicBezTo>
                <a:cubicBezTo>
                  <a:pt x="3765233" y="3763328"/>
                  <a:pt x="3725227" y="3764280"/>
                  <a:pt x="3685222" y="3766185"/>
                </a:cubicBezTo>
                <a:cubicBezTo>
                  <a:pt x="3665220" y="3767138"/>
                  <a:pt x="3645218" y="3769043"/>
                  <a:pt x="3625215" y="3770948"/>
                </a:cubicBezTo>
                <a:cubicBezTo>
                  <a:pt x="3605213" y="3770948"/>
                  <a:pt x="3584258" y="3770948"/>
                  <a:pt x="3564255" y="3770948"/>
                </a:cubicBezTo>
                <a:cubicBezTo>
                  <a:pt x="3559493" y="3769995"/>
                  <a:pt x="3554730" y="3767138"/>
                  <a:pt x="3549968" y="3767138"/>
                </a:cubicBezTo>
                <a:cubicBezTo>
                  <a:pt x="3478530" y="3761423"/>
                  <a:pt x="3416618" y="3732848"/>
                  <a:pt x="3366135" y="3681413"/>
                </a:cubicBezTo>
                <a:cubicBezTo>
                  <a:pt x="3322320" y="3637598"/>
                  <a:pt x="3283268" y="3589973"/>
                  <a:pt x="3252788" y="3535680"/>
                </a:cubicBezTo>
                <a:cubicBezTo>
                  <a:pt x="3198495" y="3442335"/>
                  <a:pt x="3158490" y="3343275"/>
                  <a:pt x="3127058" y="3240405"/>
                </a:cubicBezTo>
                <a:cubicBezTo>
                  <a:pt x="3106102" y="3172778"/>
                  <a:pt x="3091815" y="3102293"/>
                  <a:pt x="3074670" y="3033713"/>
                </a:cubicBezTo>
                <a:cubicBezTo>
                  <a:pt x="3057525" y="2964180"/>
                  <a:pt x="3037522" y="2896553"/>
                  <a:pt x="3024188" y="2826068"/>
                </a:cubicBezTo>
                <a:cubicBezTo>
                  <a:pt x="3005138" y="2727960"/>
                  <a:pt x="2990850" y="2627948"/>
                  <a:pt x="2976563" y="2528888"/>
                </a:cubicBezTo>
                <a:cubicBezTo>
                  <a:pt x="2963227" y="2442210"/>
                  <a:pt x="2952750" y="2354580"/>
                  <a:pt x="2939415" y="2267903"/>
                </a:cubicBezTo>
                <a:cubicBezTo>
                  <a:pt x="2931795" y="2215515"/>
                  <a:pt x="2920365" y="2163128"/>
                  <a:pt x="2909888" y="2110740"/>
                </a:cubicBezTo>
                <a:cubicBezTo>
                  <a:pt x="2907030" y="2110740"/>
                  <a:pt x="2905125" y="2110740"/>
                  <a:pt x="2902268" y="2110740"/>
                </a:cubicBezTo>
                <a:cubicBezTo>
                  <a:pt x="2900363" y="2121218"/>
                  <a:pt x="2896552" y="2131695"/>
                  <a:pt x="2896552" y="2141220"/>
                </a:cubicBezTo>
                <a:cubicBezTo>
                  <a:pt x="2897505" y="2185035"/>
                  <a:pt x="2898458" y="2229803"/>
                  <a:pt x="2903220" y="2273618"/>
                </a:cubicBezTo>
                <a:cubicBezTo>
                  <a:pt x="2910840" y="2339340"/>
                  <a:pt x="2922270" y="2404110"/>
                  <a:pt x="2929890" y="2469833"/>
                </a:cubicBezTo>
                <a:cubicBezTo>
                  <a:pt x="2941320" y="2571750"/>
                  <a:pt x="2921318" y="2668905"/>
                  <a:pt x="2880360" y="2763203"/>
                </a:cubicBezTo>
                <a:cubicBezTo>
                  <a:pt x="2867025" y="2794635"/>
                  <a:pt x="2847975" y="2821305"/>
                  <a:pt x="2822258" y="2843213"/>
                </a:cubicBezTo>
                <a:cubicBezTo>
                  <a:pt x="2794635" y="2866073"/>
                  <a:pt x="2790825" y="2866073"/>
                  <a:pt x="2765108" y="2841308"/>
                </a:cubicBezTo>
                <a:cubicBezTo>
                  <a:pt x="2697480" y="2776538"/>
                  <a:pt x="2677477" y="2689860"/>
                  <a:pt x="2660333" y="2604135"/>
                </a:cubicBezTo>
                <a:cubicBezTo>
                  <a:pt x="2646997" y="2533650"/>
                  <a:pt x="2656522" y="2462213"/>
                  <a:pt x="2668905" y="2391728"/>
                </a:cubicBezTo>
                <a:cubicBezTo>
                  <a:pt x="2680335" y="2326005"/>
                  <a:pt x="2687955" y="2259330"/>
                  <a:pt x="2693670" y="2192655"/>
                </a:cubicBezTo>
                <a:cubicBezTo>
                  <a:pt x="2696527" y="2165033"/>
                  <a:pt x="2689860" y="2137410"/>
                  <a:pt x="2687955" y="2109788"/>
                </a:cubicBezTo>
                <a:cubicBezTo>
                  <a:pt x="2686050" y="2109788"/>
                  <a:pt x="2683193" y="2109788"/>
                  <a:pt x="2681288" y="2109788"/>
                </a:cubicBezTo>
                <a:cubicBezTo>
                  <a:pt x="2678430" y="2121218"/>
                  <a:pt x="2673668" y="2131695"/>
                  <a:pt x="2672715" y="2143125"/>
                </a:cubicBezTo>
                <a:cubicBezTo>
                  <a:pt x="2651760" y="2275523"/>
                  <a:pt x="2632710" y="2406968"/>
                  <a:pt x="2609850" y="2539365"/>
                </a:cubicBezTo>
                <a:cubicBezTo>
                  <a:pt x="2582227" y="2700338"/>
                  <a:pt x="2560320" y="2862263"/>
                  <a:pt x="2519363" y="3021330"/>
                </a:cubicBezTo>
                <a:cubicBezTo>
                  <a:pt x="2482215" y="3165158"/>
                  <a:pt x="2446972" y="3308985"/>
                  <a:pt x="2384108" y="3444240"/>
                </a:cubicBezTo>
                <a:cubicBezTo>
                  <a:pt x="2342197" y="3533775"/>
                  <a:pt x="2290763" y="3616643"/>
                  <a:pt x="2218373" y="3685223"/>
                </a:cubicBezTo>
                <a:cubicBezTo>
                  <a:pt x="2181225" y="3721418"/>
                  <a:pt x="2138363" y="3748088"/>
                  <a:pt x="2086927" y="3759518"/>
                </a:cubicBezTo>
                <a:cubicBezTo>
                  <a:pt x="2068830" y="3763328"/>
                  <a:pt x="2051685" y="3767138"/>
                  <a:pt x="2033588" y="3770948"/>
                </a:cubicBezTo>
                <a:cubicBezTo>
                  <a:pt x="2010727" y="3770948"/>
                  <a:pt x="1986915" y="3770948"/>
                  <a:pt x="1964055" y="3770948"/>
                </a:cubicBezTo>
                <a:cubicBezTo>
                  <a:pt x="1955482" y="3769043"/>
                  <a:pt x="1946910" y="3767138"/>
                  <a:pt x="1938338" y="3766185"/>
                </a:cubicBezTo>
                <a:cubicBezTo>
                  <a:pt x="1897380" y="3765233"/>
                  <a:pt x="1856423" y="3767138"/>
                  <a:pt x="1816417" y="3765233"/>
                </a:cubicBezTo>
                <a:cubicBezTo>
                  <a:pt x="1775460" y="3763328"/>
                  <a:pt x="1735455" y="3759518"/>
                  <a:pt x="1698307" y="3739515"/>
                </a:cubicBezTo>
                <a:cubicBezTo>
                  <a:pt x="1624013" y="3699510"/>
                  <a:pt x="1567815" y="3641408"/>
                  <a:pt x="1523048" y="3570923"/>
                </a:cubicBezTo>
                <a:cubicBezTo>
                  <a:pt x="1446848" y="3450908"/>
                  <a:pt x="1356360" y="3341370"/>
                  <a:pt x="1267777" y="3231833"/>
                </a:cubicBezTo>
                <a:cubicBezTo>
                  <a:pt x="1230630" y="3185160"/>
                  <a:pt x="1203007" y="3133725"/>
                  <a:pt x="1185863" y="3076575"/>
                </a:cubicBezTo>
                <a:cubicBezTo>
                  <a:pt x="1162050" y="2993708"/>
                  <a:pt x="1161098" y="2914650"/>
                  <a:pt x="1223010" y="2845118"/>
                </a:cubicBezTo>
                <a:cubicBezTo>
                  <a:pt x="1226820" y="2841308"/>
                  <a:pt x="1227773" y="2835593"/>
                  <a:pt x="1230630" y="2831783"/>
                </a:cubicBezTo>
                <a:cubicBezTo>
                  <a:pt x="1208723" y="2824163"/>
                  <a:pt x="1186815" y="2819400"/>
                  <a:pt x="1168717" y="2808923"/>
                </a:cubicBezTo>
                <a:cubicBezTo>
                  <a:pt x="1122998" y="2783205"/>
                  <a:pt x="1110615" y="2736533"/>
                  <a:pt x="1103948" y="2688908"/>
                </a:cubicBezTo>
                <a:cubicBezTo>
                  <a:pt x="1093470" y="2619375"/>
                  <a:pt x="1086802" y="2548890"/>
                  <a:pt x="1074420" y="2480310"/>
                </a:cubicBezTo>
                <a:cubicBezTo>
                  <a:pt x="1062990" y="2416493"/>
                  <a:pt x="1039177" y="2357438"/>
                  <a:pt x="998220" y="2306003"/>
                </a:cubicBezTo>
                <a:cubicBezTo>
                  <a:pt x="988695" y="2293620"/>
                  <a:pt x="980122" y="2279333"/>
                  <a:pt x="971550" y="2265998"/>
                </a:cubicBezTo>
                <a:cubicBezTo>
                  <a:pt x="932497" y="2205038"/>
                  <a:pt x="917257" y="2137410"/>
                  <a:pt x="913447" y="2067878"/>
                </a:cubicBezTo>
                <a:cubicBezTo>
                  <a:pt x="910590" y="2021205"/>
                  <a:pt x="906780" y="1974533"/>
                  <a:pt x="927735" y="1928813"/>
                </a:cubicBezTo>
                <a:cubicBezTo>
                  <a:pt x="951547" y="1877378"/>
                  <a:pt x="988695" y="1837373"/>
                  <a:pt x="1026795" y="1797368"/>
                </a:cubicBezTo>
                <a:cubicBezTo>
                  <a:pt x="1043940" y="1780223"/>
                  <a:pt x="1063942" y="1764983"/>
                  <a:pt x="1082040" y="1748790"/>
                </a:cubicBezTo>
                <a:cubicBezTo>
                  <a:pt x="1081088" y="1745933"/>
                  <a:pt x="1079182" y="1743075"/>
                  <a:pt x="1078230" y="1741170"/>
                </a:cubicBezTo>
                <a:cubicBezTo>
                  <a:pt x="1067752" y="1737360"/>
                  <a:pt x="1057275" y="1732598"/>
                  <a:pt x="1046797" y="1728788"/>
                </a:cubicBezTo>
                <a:cubicBezTo>
                  <a:pt x="899160" y="1679258"/>
                  <a:pt x="812482" y="1572578"/>
                  <a:pt x="776288" y="1425893"/>
                </a:cubicBezTo>
                <a:cubicBezTo>
                  <a:pt x="761047" y="1363028"/>
                  <a:pt x="740092" y="1303973"/>
                  <a:pt x="713422" y="1245870"/>
                </a:cubicBezTo>
                <a:cubicBezTo>
                  <a:pt x="673417" y="1155383"/>
                  <a:pt x="622935" y="1072515"/>
                  <a:pt x="558165" y="997268"/>
                </a:cubicBezTo>
                <a:cubicBezTo>
                  <a:pt x="487680" y="917258"/>
                  <a:pt x="427672" y="828675"/>
                  <a:pt x="346710" y="757238"/>
                </a:cubicBezTo>
                <a:cubicBezTo>
                  <a:pt x="308610" y="723900"/>
                  <a:pt x="269557" y="690563"/>
                  <a:pt x="235267" y="653415"/>
                </a:cubicBezTo>
                <a:cubicBezTo>
                  <a:pt x="143827" y="553402"/>
                  <a:pt x="49530" y="454343"/>
                  <a:pt x="0" y="324803"/>
                </a:cubicBezTo>
                <a:cubicBezTo>
                  <a:pt x="0" y="280035"/>
                  <a:pt x="0" y="234315"/>
                  <a:pt x="0" y="189548"/>
                </a:cubicBezTo>
                <a:cubicBezTo>
                  <a:pt x="19050" y="138113"/>
                  <a:pt x="56197" y="102870"/>
                  <a:pt x="106680" y="85725"/>
                </a:cubicBezTo>
                <a:cubicBezTo>
                  <a:pt x="164782" y="64770"/>
                  <a:pt x="223838" y="47625"/>
                  <a:pt x="283845" y="33338"/>
                </a:cubicBezTo>
                <a:cubicBezTo>
                  <a:pt x="340042" y="20002"/>
                  <a:pt x="398145" y="12382"/>
                  <a:pt x="454342" y="1905"/>
                </a:cubicBezTo>
                <a:cubicBezTo>
                  <a:pt x="520065" y="1905"/>
                  <a:pt x="585788" y="1905"/>
                  <a:pt x="650557" y="1905"/>
                </a:cubicBezTo>
                <a:cubicBezTo>
                  <a:pt x="676275" y="4763"/>
                  <a:pt x="701992" y="8572"/>
                  <a:pt x="728663" y="9525"/>
                </a:cubicBezTo>
                <a:cubicBezTo>
                  <a:pt x="876300" y="18097"/>
                  <a:pt x="1022032" y="36195"/>
                  <a:pt x="1165860" y="76200"/>
                </a:cubicBezTo>
                <a:cubicBezTo>
                  <a:pt x="1285875" y="109538"/>
                  <a:pt x="1404938" y="143828"/>
                  <a:pt x="1517332" y="199073"/>
                </a:cubicBezTo>
                <a:cubicBezTo>
                  <a:pt x="1668780" y="274320"/>
                  <a:pt x="1816417" y="358140"/>
                  <a:pt x="1958340" y="451485"/>
                </a:cubicBezTo>
                <a:cubicBezTo>
                  <a:pt x="2073592" y="526733"/>
                  <a:pt x="2185988" y="603885"/>
                  <a:pt x="2282190" y="703898"/>
                </a:cubicBezTo>
                <a:cubicBezTo>
                  <a:pt x="2384108" y="810577"/>
                  <a:pt x="2490788" y="912495"/>
                  <a:pt x="2596515" y="1016318"/>
                </a:cubicBezTo>
                <a:cubicBezTo>
                  <a:pt x="2608897" y="1028700"/>
                  <a:pt x="2623185" y="1039177"/>
                  <a:pt x="2636520" y="1050608"/>
                </a:cubicBezTo>
                <a:cubicBezTo>
                  <a:pt x="2646997" y="1058228"/>
                  <a:pt x="2655570" y="1055370"/>
                  <a:pt x="2657475" y="1043940"/>
                </a:cubicBezTo>
                <a:cubicBezTo>
                  <a:pt x="2660333" y="1025843"/>
                  <a:pt x="2665095" y="1004888"/>
                  <a:pt x="2660333" y="988695"/>
                </a:cubicBezTo>
                <a:cubicBezTo>
                  <a:pt x="2649855" y="956310"/>
                  <a:pt x="2633663" y="924877"/>
                  <a:pt x="2617470" y="893445"/>
                </a:cubicBezTo>
                <a:cubicBezTo>
                  <a:pt x="2592705" y="845820"/>
                  <a:pt x="2595563" y="806768"/>
                  <a:pt x="2631758" y="766763"/>
                </a:cubicBezTo>
                <a:cubicBezTo>
                  <a:pt x="2645093" y="751523"/>
                  <a:pt x="2645093" y="736283"/>
                  <a:pt x="2639377" y="720090"/>
                </a:cubicBezTo>
                <a:cubicBezTo>
                  <a:pt x="2626043" y="675323"/>
                  <a:pt x="2612708" y="631508"/>
                  <a:pt x="2597468" y="586740"/>
                </a:cubicBezTo>
                <a:cubicBezTo>
                  <a:pt x="2540318" y="420053"/>
                  <a:pt x="2454593" y="271462"/>
                  <a:pt x="2303145" y="171450"/>
                </a:cubicBezTo>
                <a:cubicBezTo>
                  <a:pt x="2250758" y="136208"/>
                  <a:pt x="2196465" y="104775"/>
                  <a:pt x="2133600" y="153353"/>
                </a:cubicBezTo>
                <a:cubicBezTo>
                  <a:pt x="2128838" y="157163"/>
                  <a:pt x="2123123" y="158115"/>
                  <a:pt x="2117408" y="160020"/>
                </a:cubicBezTo>
                <a:cubicBezTo>
                  <a:pt x="2075498" y="174308"/>
                  <a:pt x="2038350" y="164783"/>
                  <a:pt x="2005013" y="139065"/>
                </a:cubicBezTo>
                <a:cubicBezTo>
                  <a:pt x="1989773" y="126682"/>
                  <a:pt x="1986915" y="110490"/>
                  <a:pt x="1993582" y="94298"/>
                </a:cubicBezTo>
                <a:cubicBezTo>
                  <a:pt x="2003107" y="71438"/>
                  <a:pt x="2020252" y="52388"/>
                  <a:pt x="2044065" y="51435"/>
                </a:cubicBezTo>
                <a:cubicBezTo>
                  <a:pt x="2085975" y="49530"/>
                  <a:pt x="2131695" y="46672"/>
                  <a:pt x="2170748" y="59055"/>
                </a:cubicBezTo>
                <a:cubicBezTo>
                  <a:pt x="2336483" y="109538"/>
                  <a:pt x="2465070" y="212408"/>
                  <a:pt x="2547938" y="362903"/>
                </a:cubicBezTo>
                <a:cubicBezTo>
                  <a:pt x="2604135" y="466725"/>
                  <a:pt x="2646045" y="578168"/>
                  <a:pt x="2693670" y="686752"/>
                </a:cubicBezTo>
                <a:cubicBezTo>
                  <a:pt x="2702243" y="706755"/>
                  <a:pt x="2709863" y="705802"/>
                  <a:pt x="2727960" y="699135"/>
                </a:cubicBezTo>
                <a:cubicBezTo>
                  <a:pt x="2771775" y="682943"/>
                  <a:pt x="2816543" y="682943"/>
                  <a:pt x="2859405" y="699135"/>
                </a:cubicBezTo>
                <a:cubicBezTo>
                  <a:pt x="2877502" y="705802"/>
                  <a:pt x="2886075" y="704850"/>
                  <a:pt x="2892743" y="686752"/>
                </a:cubicBezTo>
                <a:cubicBezTo>
                  <a:pt x="2907983" y="647700"/>
                  <a:pt x="2923222" y="608648"/>
                  <a:pt x="2939415" y="569595"/>
                </a:cubicBezTo>
                <a:cubicBezTo>
                  <a:pt x="2978468" y="474345"/>
                  <a:pt x="3019425" y="381000"/>
                  <a:pt x="3080385" y="297180"/>
                </a:cubicBezTo>
                <a:cubicBezTo>
                  <a:pt x="3161347" y="185737"/>
                  <a:pt x="3270885" y="111442"/>
                  <a:pt x="3398520" y="60960"/>
                </a:cubicBezTo>
                <a:cubicBezTo>
                  <a:pt x="3445193" y="42863"/>
                  <a:pt x="3494722" y="44767"/>
                  <a:pt x="3543300" y="50482"/>
                </a:cubicBezTo>
                <a:cubicBezTo>
                  <a:pt x="3567113" y="53340"/>
                  <a:pt x="3593783" y="80010"/>
                  <a:pt x="3596640" y="99060"/>
                </a:cubicBezTo>
                <a:cubicBezTo>
                  <a:pt x="3599497" y="124778"/>
                  <a:pt x="3587115" y="142875"/>
                  <a:pt x="3555683" y="156210"/>
                </a:cubicBezTo>
                <a:cubicBezTo>
                  <a:pt x="3517583" y="172403"/>
                  <a:pt x="3479483" y="172403"/>
                  <a:pt x="3445193" y="147638"/>
                </a:cubicBezTo>
                <a:cubicBezTo>
                  <a:pt x="3408997" y="121920"/>
                  <a:pt x="3373755" y="122873"/>
                  <a:pt x="3336608" y="141923"/>
                </a:cubicBezTo>
                <a:cubicBezTo>
                  <a:pt x="3233738" y="194310"/>
                  <a:pt x="3152775" y="272415"/>
                  <a:pt x="3091815" y="369570"/>
                </a:cubicBezTo>
                <a:cubicBezTo>
                  <a:pt x="3022283" y="480060"/>
                  <a:pt x="2980372" y="602933"/>
                  <a:pt x="2947988" y="727710"/>
                </a:cubicBezTo>
                <a:cubicBezTo>
                  <a:pt x="2945130" y="739140"/>
                  <a:pt x="2951797" y="756285"/>
                  <a:pt x="2959418" y="766763"/>
                </a:cubicBezTo>
                <a:cubicBezTo>
                  <a:pt x="2976563" y="786765"/>
                  <a:pt x="2984183" y="808673"/>
                  <a:pt x="2986088" y="834390"/>
                </a:cubicBezTo>
                <a:cubicBezTo>
                  <a:pt x="2987993" y="860108"/>
                  <a:pt x="2978468" y="882015"/>
                  <a:pt x="2965133" y="903923"/>
                </a:cubicBezTo>
                <a:cubicBezTo>
                  <a:pt x="2942272" y="941070"/>
                  <a:pt x="2921318" y="978218"/>
                  <a:pt x="2926080" y="1023938"/>
                </a:cubicBezTo>
                <a:cubicBezTo>
                  <a:pt x="2927033" y="1034415"/>
                  <a:pt x="2933700" y="1043940"/>
                  <a:pt x="2937510" y="1053465"/>
                </a:cubicBezTo>
                <a:cubicBezTo>
                  <a:pt x="2947035" y="1048703"/>
                  <a:pt x="2957513" y="1046798"/>
                  <a:pt x="2965133" y="1040130"/>
                </a:cubicBezTo>
                <a:cubicBezTo>
                  <a:pt x="3021330" y="986790"/>
                  <a:pt x="3076575" y="932498"/>
                  <a:pt x="3131820" y="878205"/>
                </a:cubicBezTo>
                <a:cubicBezTo>
                  <a:pt x="3202305" y="808673"/>
                  <a:pt x="3272790" y="739140"/>
                  <a:pt x="3342322" y="669608"/>
                </a:cubicBezTo>
                <a:cubicBezTo>
                  <a:pt x="3399472" y="612458"/>
                  <a:pt x="3462338" y="561975"/>
                  <a:pt x="3530918" y="518160"/>
                </a:cubicBezTo>
                <a:cubicBezTo>
                  <a:pt x="3596640" y="475298"/>
                  <a:pt x="3661410" y="430530"/>
                  <a:pt x="3729038" y="390525"/>
                </a:cubicBezTo>
                <a:cubicBezTo>
                  <a:pt x="3865245" y="308610"/>
                  <a:pt x="4002405" y="226695"/>
                  <a:pt x="4150043" y="167640"/>
                </a:cubicBezTo>
                <a:cubicBezTo>
                  <a:pt x="4360545" y="83820"/>
                  <a:pt x="4578668" y="29527"/>
                  <a:pt x="4805363" y="15240"/>
                </a:cubicBezTo>
                <a:cubicBezTo>
                  <a:pt x="4848225" y="9525"/>
                  <a:pt x="4890135" y="3810"/>
                  <a:pt x="493204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p12"/>
          <p:cNvSpPr/>
          <p:nvPr/>
        </p:nvSpPr>
        <p:spPr>
          <a:xfrm rot="-1159722">
            <a:off x="7575079" y="1893509"/>
            <a:ext cx="518974" cy="642820"/>
          </a:xfrm>
          <a:custGeom>
            <a:rect b="b" l="l" r="r" t="t"/>
            <a:pathLst>
              <a:path extrusionOk="0" h="4152900" w="3352800">
                <a:moveTo>
                  <a:pt x="0" y="2185035"/>
                </a:moveTo>
                <a:cubicBezTo>
                  <a:pt x="0" y="2176463"/>
                  <a:pt x="0" y="2167890"/>
                  <a:pt x="0" y="2159318"/>
                </a:cubicBezTo>
                <a:cubicBezTo>
                  <a:pt x="23813" y="2124075"/>
                  <a:pt x="60960" y="2122170"/>
                  <a:pt x="80010" y="2159318"/>
                </a:cubicBezTo>
                <a:cubicBezTo>
                  <a:pt x="97155" y="2192655"/>
                  <a:pt x="125730" y="2207895"/>
                  <a:pt x="158115" y="2221230"/>
                </a:cubicBezTo>
                <a:cubicBezTo>
                  <a:pt x="204788" y="2240280"/>
                  <a:pt x="251460" y="2260283"/>
                  <a:pt x="296228" y="2281238"/>
                </a:cubicBezTo>
                <a:cubicBezTo>
                  <a:pt x="333375" y="2298383"/>
                  <a:pt x="360998" y="2326005"/>
                  <a:pt x="381000" y="2361248"/>
                </a:cubicBezTo>
                <a:cubicBezTo>
                  <a:pt x="397193" y="2390775"/>
                  <a:pt x="412433" y="2422208"/>
                  <a:pt x="429578" y="2451735"/>
                </a:cubicBezTo>
                <a:cubicBezTo>
                  <a:pt x="458153" y="2500313"/>
                  <a:pt x="486728" y="2547938"/>
                  <a:pt x="516255" y="2596515"/>
                </a:cubicBezTo>
                <a:cubicBezTo>
                  <a:pt x="520065" y="2603183"/>
                  <a:pt x="525780" y="2608898"/>
                  <a:pt x="530543" y="2614613"/>
                </a:cubicBezTo>
                <a:cubicBezTo>
                  <a:pt x="532448" y="2613660"/>
                  <a:pt x="534353" y="2611755"/>
                  <a:pt x="536258" y="2610803"/>
                </a:cubicBezTo>
                <a:cubicBezTo>
                  <a:pt x="532448" y="2596515"/>
                  <a:pt x="529590" y="2582228"/>
                  <a:pt x="524828" y="2567940"/>
                </a:cubicBezTo>
                <a:cubicBezTo>
                  <a:pt x="484823" y="2457450"/>
                  <a:pt x="443865" y="2346960"/>
                  <a:pt x="403860" y="2237423"/>
                </a:cubicBezTo>
                <a:cubicBezTo>
                  <a:pt x="400050" y="2226945"/>
                  <a:pt x="395288" y="2217420"/>
                  <a:pt x="388620" y="2208848"/>
                </a:cubicBezTo>
                <a:cubicBezTo>
                  <a:pt x="345758" y="2154555"/>
                  <a:pt x="295275" y="2112645"/>
                  <a:pt x="225743" y="2097405"/>
                </a:cubicBezTo>
                <a:cubicBezTo>
                  <a:pt x="219075" y="2096453"/>
                  <a:pt x="213360" y="2093595"/>
                  <a:pt x="207645" y="2091690"/>
                </a:cubicBezTo>
                <a:cubicBezTo>
                  <a:pt x="185738" y="2082165"/>
                  <a:pt x="173355" y="2042160"/>
                  <a:pt x="183833" y="2019300"/>
                </a:cubicBezTo>
                <a:cubicBezTo>
                  <a:pt x="190500" y="2005013"/>
                  <a:pt x="205740" y="2004060"/>
                  <a:pt x="234315" y="2015490"/>
                </a:cubicBezTo>
                <a:cubicBezTo>
                  <a:pt x="241935" y="2018348"/>
                  <a:pt x="249555" y="2022158"/>
                  <a:pt x="256223" y="2025968"/>
                </a:cubicBezTo>
                <a:cubicBezTo>
                  <a:pt x="289560" y="2045970"/>
                  <a:pt x="322898" y="2065973"/>
                  <a:pt x="355283" y="2087880"/>
                </a:cubicBezTo>
                <a:cubicBezTo>
                  <a:pt x="410528" y="2125980"/>
                  <a:pt x="451485" y="2175510"/>
                  <a:pt x="477203" y="2237423"/>
                </a:cubicBezTo>
                <a:cubicBezTo>
                  <a:pt x="501968" y="2297430"/>
                  <a:pt x="524828" y="2358390"/>
                  <a:pt x="543878" y="2420303"/>
                </a:cubicBezTo>
                <a:cubicBezTo>
                  <a:pt x="569595" y="2502218"/>
                  <a:pt x="591503" y="2585085"/>
                  <a:pt x="613410" y="2667000"/>
                </a:cubicBezTo>
                <a:cubicBezTo>
                  <a:pt x="621983" y="2697480"/>
                  <a:pt x="624840" y="2702243"/>
                  <a:pt x="657225" y="2698433"/>
                </a:cubicBezTo>
                <a:cubicBezTo>
                  <a:pt x="661988" y="2698433"/>
                  <a:pt x="665798" y="2697480"/>
                  <a:pt x="670560" y="2696528"/>
                </a:cubicBezTo>
                <a:cubicBezTo>
                  <a:pt x="703898" y="2691765"/>
                  <a:pt x="734378" y="2699385"/>
                  <a:pt x="761048" y="2719388"/>
                </a:cubicBezTo>
                <a:cubicBezTo>
                  <a:pt x="776288" y="2730818"/>
                  <a:pt x="791528" y="2742248"/>
                  <a:pt x="806768" y="2752725"/>
                </a:cubicBezTo>
                <a:cubicBezTo>
                  <a:pt x="827723" y="2767013"/>
                  <a:pt x="848678" y="2781300"/>
                  <a:pt x="871538" y="2793683"/>
                </a:cubicBezTo>
                <a:cubicBezTo>
                  <a:pt x="890588" y="2804160"/>
                  <a:pt x="897255" y="2801303"/>
                  <a:pt x="900113" y="2780348"/>
                </a:cubicBezTo>
                <a:cubicBezTo>
                  <a:pt x="905828" y="2744153"/>
                  <a:pt x="911543" y="2708910"/>
                  <a:pt x="913448" y="2672715"/>
                </a:cubicBezTo>
                <a:cubicBezTo>
                  <a:pt x="920115" y="2523173"/>
                  <a:pt x="922973" y="2372678"/>
                  <a:pt x="930593" y="2223135"/>
                </a:cubicBezTo>
                <a:cubicBezTo>
                  <a:pt x="935355" y="2122170"/>
                  <a:pt x="942975" y="2022158"/>
                  <a:pt x="955358" y="1922145"/>
                </a:cubicBezTo>
                <a:cubicBezTo>
                  <a:pt x="971550" y="1790700"/>
                  <a:pt x="1006793" y="1663065"/>
                  <a:pt x="1041083" y="1535430"/>
                </a:cubicBezTo>
                <a:cubicBezTo>
                  <a:pt x="1122998" y="1230630"/>
                  <a:pt x="1247775" y="944880"/>
                  <a:pt x="1431608" y="687705"/>
                </a:cubicBezTo>
                <a:cubicBezTo>
                  <a:pt x="1614488" y="429578"/>
                  <a:pt x="1838325" y="219075"/>
                  <a:pt x="2112645" y="63818"/>
                </a:cubicBezTo>
                <a:cubicBezTo>
                  <a:pt x="2151698" y="41910"/>
                  <a:pt x="2191703" y="20955"/>
                  <a:pt x="2230755" y="0"/>
                </a:cubicBezTo>
                <a:cubicBezTo>
                  <a:pt x="2238375" y="0"/>
                  <a:pt x="2245995" y="0"/>
                  <a:pt x="2253615" y="0"/>
                </a:cubicBezTo>
                <a:cubicBezTo>
                  <a:pt x="2278380" y="9525"/>
                  <a:pt x="2292668" y="29528"/>
                  <a:pt x="2298383" y="53340"/>
                </a:cubicBezTo>
                <a:cubicBezTo>
                  <a:pt x="2306955" y="86678"/>
                  <a:pt x="2315528" y="120015"/>
                  <a:pt x="2317433" y="153353"/>
                </a:cubicBezTo>
                <a:cubicBezTo>
                  <a:pt x="2324100" y="274320"/>
                  <a:pt x="2331720" y="394335"/>
                  <a:pt x="2333625" y="515303"/>
                </a:cubicBezTo>
                <a:cubicBezTo>
                  <a:pt x="2336483" y="701040"/>
                  <a:pt x="2335530" y="885825"/>
                  <a:pt x="2336483" y="1071563"/>
                </a:cubicBezTo>
                <a:cubicBezTo>
                  <a:pt x="2336483" y="1081088"/>
                  <a:pt x="2339340" y="1091565"/>
                  <a:pt x="2344103" y="1101090"/>
                </a:cubicBezTo>
                <a:cubicBezTo>
                  <a:pt x="2383155" y="1179195"/>
                  <a:pt x="2424113" y="1257300"/>
                  <a:pt x="2462213" y="1336358"/>
                </a:cubicBezTo>
                <a:cubicBezTo>
                  <a:pt x="2531745" y="1480185"/>
                  <a:pt x="2574608" y="1630680"/>
                  <a:pt x="2576513" y="1791653"/>
                </a:cubicBezTo>
                <a:cubicBezTo>
                  <a:pt x="2577465" y="1897380"/>
                  <a:pt x="2540318" y="1986915"/>
                  <a:pt x="2461260" y="2054543"/>
                </a:cubicBezTo>
                <a:cubicBezTo>
                  <a:pt x="2404110" y="2104073"/>
                  <a:pt x="2342198" y="2146935"/>
                  <a:pt x="2281238" y="2189798"/>
                </a:cubicBezTo>
                <a:cubicBezTo>
                  <a:pt x="2045970" y="2355533"/>
                  <a:pt x="1809750" y="2521268"/>
                  <a:pt x="1573530" y="2687003"/>
                </a:cubicBezTo>
                <a:cubicBezTo>
                  <a:pt x="1445895" y="2777490"/>
                  <a:pt x="1318260" y="2867978"/>
                  <a:pt x="1190625" y="2958465"/>
                </a:cubicBezTo>
                <a:cubicBezTo>
                  <a:pt x="1187768" y="2960370"/>
                  <a:pt x="1184910" y="2962275"/>
                  <a:pt x="1183005" y="2964180"/>
                </a:cubicBezTo>
                <a:cubicBezTo>
                  <a:pt x="1181100" y="2967038"/>
                  <a:pt x="1177290" y="2971800"/>
                  <a:pt x="1178243" y="2974658"/>
                </a:cubicBezTo>
                <a:cubicBezTo>
                  <a:pt x="1179195" y="2977515"/>
                  <a:pt x="1184910" y="2980373"/>
                  <a:pt x="1188720" y="2980373"/>
                </a:cubicBezTo>
                <a:cubicBezTo>
                  <a:pt x="1199198" y="2980373"/>
                  <a:pt x="1209675" y="2980373"/>
                  <a:pt x="1219200" y="2979420"/>
                </a:cubicBezTo>
                <a:cubicBezTo>
                  <a:pt x="1285875" y="2969895"/>
                  <a:pt x="1347788" y="2946083"/>
                  <a:pt x="1408748" y="2918460"/>
                </a:cubicBezTo>
                <a:cubicBezTo>
                  <a:pt x="1438275" y="2905125"/>
                  <a:pt x="1468755" y="2887980"/>
                  <a:pt x="1492568" y="2867025"/>
                </a:cubicBezTo>
                <a:cubicBezTo>
                  <a:pt x="1554480" y="2812733"/>
                  <a:pt x="1613535" y="2755583"/>
                  <a:pt x="1673543" y="2699385"/>
                </a:cubicBezTo>
                <a:cubicBezTo>
                  <a:pt x="1804988" y="2574608"/>
                  <a:pt x="1940243" y="2455545"/>
                  <a:pt x="2094548" y="2357438"/>
                </a:cubicBezTo>
                <a:cubicBezTo>
                  <a:pt x="2305050" y="2223135"/>
                  <a:pt x="2531745" y="2169795"/>
                  <a:pt x="2780348" y="2206943"/>
                </a:cubicBezTo>
                <a:cubicBezTo>
                  <a:pt x="3062288" y="2248853"/>
                  <a:pt x="3211830" y="2450783"/>
                  <a:pt x="3265170" y="2671763"/>
                </a:cubicBezTo>
                <a:cubicBezTo>
                  <a:pt x="3288030" y="2763203"/>
                  <a:pt x="3277553" y="2856548"/>
                  <a:pt x="3263265" y="2947988"/>
                </a:cubicBezTo>
                <a:cubicBezTo>
                  <a:pt x="3245168" y="3066098"/>
                  <a:pt x="3224213" y="3183255"/>
                  <a:pt x="3205163" y="3300413"/>
                </a:cubicBezTo>
                <a:cubicBezTo>
                  <a:pt x="3186113" y="3415665"/>
                  <a:pt x="3199448" y="3526155"/>
                  <a:pt x="3255645" y="3629978"/>
                </a:cubicBezTo>
                <a:cubicBezTo>
                  <a:pt x="3296603" y="3706178"/>
                  <a:pt x="3337560" y="3782378"/>
                  <a:pt x="3353753" y="3869055"/>
                </a:cubicBezTo>
                <a:cubicBezTo>
                  <a:pt x="3353753" y="3885248"/>
                  <a:pt x="3353753" y="3901440"/>
                  <a:pt x="3353753" y="3917633"/>
                </a:cubicBezTo>
                <a:cubicBezTo>
                  <a:pt x="3342323" y="3970020"/>
                  <a:pt x="3310890" y="4007168"/>
                  <a:pt x="3267075" y="4035743"/>
                </a:cubicBezTo>
                <a:cubicBezTo>
                  <a:pt x="3203258" y="4076700"/>
                  <a:pt x="3134678" y="4105275"/>
                  <a:pt x="3060383" y="4118610"/>
                </a:cubicBezTo>
                <a:cubicBezTo>
                  <a:pt x="2949893" y="4138613"/>
                  <a:pt x="2843213" y="4122420"/>
                  <a:pt x="2738438" y="4088130"/>
                </a:cubicBezTo>
                <a:cubicBezTo>
                  <a:pt x="2582228" y="4036695"/>
                  <a:pt x="2440305" y="3957638"/>
                  <a:pt x="2304098" y="3866198"/>
                </a:cubicBezTo>
                <a:cubicBezTo>
                  <a:pt x="2111693" y="3735705"/>
                  <a:pt x="1931670" y="3588068"/>
                  <a:pt x="1749743" y="3444240"/>
                </a:cubicBezTo>
                <a:cubicBezTo>
                  <a:pt x="1644968" y="3361373"/>
                  <a:pt x="1539240" y="3281363"/>
                  <a:pt x="1432560" y="3201353"/>
                </a:cubicBezTo>
                <a:cubicBezTo>
                  <a:pt x="1407795" y="3183255"/>
                  <a:pt x="1379220" y="3169920"/>
                  <a:pt x="1352550" y="3155633"/>
                </a:cubicBezTo>
                <a:cubicBezTo>
                  <a:pt x="1346835" y="3152775"/>
                  <a:pt x="1338263" y="3152775"/>
                  <a:pt x="1331595" y="3150870"/>
                </a:cubicBezTo>
                <a:cubicBezTo>
                  <a:pt x="1330643" y="3152775"/>
                  <a:pt x="1329690" y="3154680"/>
                  <a:pt x="1328738" y="3156585"/>
                </a:cubicBezTo>
                <a:cubicBezTo>
                  <a:pt x="1334453" y="3164205"/>
                  <a:pt x="1340168" y="3172778"/>
                  <a:pt x="1346835" y="3180398"/>
                </a:cubicBezTo>
                <a:cubicBezTo>
                  <a:pt x="1388745" y="3228023"/>
                  <a:pt x="1432560" y="3275648"/>
                  <a:pt x="1473518" y="3324225"/>
                </a:cubicBezTo>
                <a:cubicBezTo>
                  <a:pt x="1557338" y="3424238"/>
                  <a:pt x="1627823" y="3531870"/>
                  <a:pt x="1669733" y="3656648"/>
                </a:cubicBezTo>
                <a:cubicBezTo>
                  <a:pt x="1712595" y="3782378"/>
                  <a:pt x="1717358" y="3908108"/>
                  <a:pt x="1665923" y="4032885"/>
                </a:cubicBezTo>
                <a:cubicBezTo>
                  <a:pt x="1643063" y="4086225"/>
                  <a:pt x="1615440" y="4135755"/>
                  <a:pt x="1558290" y="4161473"/>
                </a:cubicBezTo>
                <a:cubicBezTo>
                  <a:pt x="1549718" y="4161473"/>
                  <a:pt x="1541145" y="4161473"/>
                  <a:pt x="1532573" y="4161473"/>
                </a:cubicBezTo>
                <a:cubicBezTo>
                  <a:pt x="1504950" y="4147185"/>
                  <a:pt x="1492568" y="4122420"/>
                  <a:pt x="1487805" y="4092893"/>
                </a:cubicBezTo>
                <a:cubicBezTo>
                  <a:pt x="1472565" y="3999548"/>
                  <a:pt x="1457325" y="3907155"/>
                  <a:pt x="1442085" y="3813810"/>
                </a:cubicBezTo>
                <a:cubicBezTo>
                  <a:pt x="1422083" y="3693795"/>
                  <a:pt x="1401128" y="3573780"/>
                  <a:pt x="1380173" y="3453765"/>
                </a:cubicBezTo>
                <a:cubicBezTo>
                  <a:pt x="1368743" y="3390900"/>
                  <a:pt x="1334453" y="3341370"/>
                  <a:pt x="1283970" y="3305175"/>
                </a:cubicBezTo>
                <a:cubicBezTo>
                  <a:pt x="1266825" y="3292793"/>
                  <a:pt x="1246823" y="3279458"/>
                  <a:pt x="1226820" y="3276600"/>
                </a:cubicBezTo>
                <a:cubicBezTo>
                  <a:pt x="1196340" y="3271838"/>
                  <a:pt x="1171575" y="3257550"/>
                  <a:pt x="1148715" y="3239453"/>
                </a:cubicBezTo>
                <a:cubicBezTo>
                  <a:pt x="1087755" y="3188970"/>
                  <a:pt x="1027748" y="3137535"/>
                  <a:pt x="967740" y="3086100"/>
                </a:cubicBezTo>
                <a:cubicBezTo>
                  <a:pt x="923925" y="3048000"/>
                  <a:pt x="881063" y="3009900"/>
                  <a:pt x="837248" y="2970848"/>
                </a:cubicBezTo>
                <a:cubicBezTo>
                  <a:pt x="810578" y="2947988"/>
                  <a:pt x="781050" y="2940368"/>
                  <a:pt x="746760" y="2947988"/>
                </a:cubicBezTo>
                <a:cubicBezTo>
                  <a:pt x="723900" y="2952750"/>
                  <a:pt x="699135" y="2952750"/>
                  <a:pt x="675323" y="2952750"/>
                </a:cubicBezTo>
                <a:cubicBezTo>
                  <a:pt x="630555" y="2953703"/>
                  <a:pt x="600075" y="2930843"/>
                  <a:pt x="581025" y="2890838"/>
                </a:cubicBezTo>
                <a:cubicBezTo>
                  <a:pt x="565785" y="2858453"/>
                  <a:pt x="562928" y="2825115"/>
                  <a:pt x="569595" y="2790825"/>
                </a:cubicBezTo>
                <a:cubicBezTo>
                  <a:pt x="574358" y="2762250"/>
                  <a:pt x="566738" y="2737485"/>
                  <a:pt x="546735" y="2716530"/>
                </a:cubicBezTo>
                <a:cubicBezTo>
                  <a:pt x="541020" y="2710815"/>
                  <a:pt x="536258" y="2704148"/>
                  <a:pt x="529590" y="2698433"/>
                </a:cubicBezTo>
                <a:cubicBezTo>
                  <a:pt x="462915" y="2636520"/>
                  <a:pt x="415290" y="2561273"/>
                  <a:pt x="374333" y="2481263"/>
                </a:cubicBezTo>
                <a:cubicBezTo>
                  <a:pt x="350520" y="2440305"/>
                  <a:pt x="323850" y="2400300"/>
                  <a:pt x="295275" y="2362200"/>
                </a:cubicBezTo>
                <a:cubicBezTo>
                  <a:pt x="275273" y="2334578"/>
                  <a:pt x="248603" y="2312670"/>
                  <a:pt x="210503" y="2310765"/>
                </a:cubicBezTo>
                <a:cubicBezTo>
                  <a:pt x="205740" y="2310765"/>
                  <a:pt x="200025" y="2307908"/>
                  <a:pt x="195263" y="2306003"/>
                </a:cubicBezTo>
                <a:cubicBezTo>
                  <a:pt x="135255" y="2282190"/>
                  <a:pt x="79058" y="2252663"/>
                  <a:pt x="26670" y="2216468"/>
                </a:cubicBezTo>
                <a:cubicBezTo>
                  <a:pt x="15240" y="2208848"/>
                  <a:pt x="8573" y="2195513"/>
                  <a:pt x="0" y="218503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12"/>
          <p:cNvSpPr/>
          <p:nvPr/>
        </p:nvSpPr>
        <p:spPr>
          <a:xfrm rot="-2006123">
            <a:off x="8455711" y="2344756"/>
            <a:ext cx="528507" cy="355639"/>
          </a:xfrm>
          <a:custGeom>
            <a:rect b="b" l="l" r="r" t="t"/>
            <a:pathLst>
              <a:path extrusionOk="0" h="3762375" w="5591175">
                <a:moveTo>
                  <a:pt x="4932045" y="0"/>
                </a:moveTo>
                <a:cubicBezTo>
                  <a:pt x="5000625" y="0"/>
                  <a:pt x="5069205" y="0"/>
                  <a:pt x="5136833" y="0"/>
                </a:cubicBezTo>
                <a:cubicBezTo>
                  <a:pt x="5139690" y="952"/>
                  <a:pt x="5143500" y="2857"/>
                  <a:pt x="5147310" y="3810"/>
                </a:cubicBezTo>
                <a:cubicBezTo>
                  <a:pt x="5253990" y="17145"/>
                  <a:pt x="5358765" y="40005"/>
                  <a:pt x="5460683" y="75248"/>
                </a:cubicBezTo>
                <a:cubicBezTo>
                  <a:pt x="5520690" y="96203"/>
                  <a:pt x="5569268" y="129540"/>
                  <a:pt x="5591175" y="192405"/>
                </a:cubicBezTo>
                <a:cubicBezTo>
                  <a:pt x="5591175" y="228600"/>
                  <a:pt x="5591175" y="264795"/>
                  <a:pt x="5591175" y="301943"/>
                </a:cubicBezTo>
                <a:cubicBezTo>
                  <a:pt x="5585460" y="350520"/>
                  <a:pt x="5562600" y="391478"/>
                  <a:pt x="5535930" y="430530"/>
                </a:cubicBezTo>
                <a:cubicBezTo>
                  <a:pt x="5478780" y="514350"/>
                  <a:pt x="5415915" y="592455"/>
                  <a:pt x="5342572" y="662940"/>
                </a:cubicBezTo>
                <a:cubicBezTo>
                  <a:pt x="5295900" y="707708"/>
                  <a:pt x="5244465" y="748665"/>
                  <a:pt x="5201603" y="796290"/>
                </a:cubicBezTo>
                <a:cubicBezTo>
                  <a:pt x="5113972" y="896302"/>
                  <a:pt x="5031105" y="1001077"/>
                  <a:pt x="4947285" y="1102995"/>
                </a:cubicBezTo>
                <a:cubicBezTo>
                  <a:pt x="4940618" y="1111568"/>
                  <a:pt x="4935855" y="1121093"/>
                  <a:pt x="4931093" y="1131570"/>
                </a:cubicBezTo>
                <a:cubicBezTo>
                  <a:pt x="4902518" y="1189673"/>
                  <a:pt x="4873943" y="1247775"/>
                  <a:pt x="4847272" y="1306830"/>
                </a:cubicBezTo>
                <a:cubicBezTo>
                  <a:pt x="4837747" y="1327785"/>
                  <a:pt x="4825365" y="1349693"/>
                  <a:pt x="4823460" y="1371600"/>
                </a:cubicBezTo>
                <a:cubicBezTo>
                  <a:pt x="4818697" y="1424940"/>
                  <a:pt x="4799647" y="1473518"/>
                  <a:pt x="4776788" y="1520190"/>
                </a:cubicBezTo>
                <a:cubicBezTo>
                  <a:pt x="4764405" y="1544955"/>
                  <a:pt x="4752022" y="1571625"/>
                  <a:pt x="4734878" y="1593533"/>
                </a:cubicBezTo>
                <a:cubicBezTo>
                  <a:pt x="4687253" y="1649730"/>
                  <a:pt x="4632960" y="1697355"/>
                  <a:pt x="4561522" y="1720215"/>
                </a:cubicBezTo>
                <a:cubicBezTo>
                  <a:pt x="4544378" y="1725930"/>
                  <a:pt x="4528185" y="1733550"/>
                  <a:pt x="4509135" y="1741170"/>
                </a:cubicBezTo>
                <a:cubicBezTo>
                  <a:pt x="4518660" y="1751648"/>
                  <a:pt x="4525328" y="1758315"/>
                  <a:pt x="4531995" y="1765935"/>
                </a:cubicBezTo>
                <a:cubicBezTo>
                  <a:pt x="4562475" y="1799273"/>
                  <a:pt x="4597718" y="1830705"/>
                  <a:pt x="4623435" y="1867853"/>
                </a:cubicBezTo>
                <a:cubicBezTo>
                  <a:pt x="4645343" y="1899285"/>
                  <a:pt x="4669155" y="1935480"/>
                  <a:pt x="4672965" y="1971675"/>
                </a:cubicBezTo>
                <a:cubicBezTo>
                  <a:pt x="4686300" y="2095500"/>
                  <a:pt x="4664393" y="2211705"/>
                  <a:pt x="4586288" y="2313623"/>
                </a:cubicBezTo>
                <a:cubicBezTo>
                  <a:pt x="4567238" y="2338388"/>
                  <a:pt x="4551045" y="2366010"/>
                  <a:pt x="4539615" y="2394585"/>
                </a:cubicBezTo>
                <a:cubicBezTo>
                  <a:pt x="4509135" y="2471738"/>
                  <a:pt x="4492943" y="2552700"/>
                  <a:pt x="4489133" y="2636520"/>
                </a:cubicBezTo>
                <a:cubicBezTo>
                  <a:pt x="4488180" y="2672715"/>
                  <a:pt x="4480560" y="2709863"/>
                  <a:pt x="4469130" y="2745105"/>
                </a:cubicBezTo>
                <a:cubicBezTo>
                  <a:pt x="4454843" y="2788920"/>
                  <a:pt x="4423410" y="2817495"/>
                  <a:pt x="4376738" y="2824163"/>
                </a:cubicBezTo>
                <a:cubicBezTo>
                  <a:pt x="4371022" y="2825115"/>
                  <a:pt x="4365308" y="2827973"/>
                  <a:pt x="4355783" y="2831783"/>
                </a:cubicBezTo>
                <a:cubicBezTo>
                  <a:pt x="4364355" y="2843213"/>
                  <a:pt x="4371022" y="2852738"/>
                  <a:pt x="4377690" y="2862263"/>
                </a:cubicBezTo>
                <a:cubicBezTo>
                  <a:pt x="4403408" y="2896553"/>
                  <a:pt x="4421505" y="2933700"/>
                  <a:pt x="4419600" y="2976563"/>
                </a:cubicBezTo>
                <a:cubicBezTo>
                  <a:pt x="4416743" y="3031808"/>
                  <a:pt x="4403408" y="3083243"/>
                  <a:pt x="4380547" y="3133725"/>
                </a:cubicBezTo>
                <a:cubicBezTo>
                  <a:pt x="4340543" y="3220403"/>
                  <a:pt x="4271963" y="3286125"/>
                  <a:pt x="4217670" y="3361373"/>
                </a:cubicBezTo>
                <a:cubicBezTo>
                  <a:pt x="4168140" y="3429953"/>
                  <a:pt x="4116705" y="3496628"/>
                  <a:pt x="4069080" y="3566160"/>
                </a:cubicBezTo>
                <a:cubicBezTo>
                  <a:pt x="4030980" y="3621405"/>
                  <a:pt x="3989070" y="3673793"/>
                  <a:pt x="3933825" y="3712845"/>
                </a:cubicBezTo>
                <a:cubicBezTo>
                  <a:pt x="3895725" y="3739515"/>
                  <a:pt x="3854768" y="3761423"/>
                  <a:pt x="3805238" y="3762375"/>
                </a:cubicBezTo>
                <a:cubicBezTo>
                  <a:pt x="3765233" y="3763328"/>
                  <a:pt x="3725227" y="3764280"/>
                  <a:pt x="3685222" y="3766185"/>
                </a:cubicBezTo>
                <a:cubicBezTo>
                  <a:pt x="3665220" y="3767138"/>
                  <a:pt x="3645218" y="3769043"/>
                  <a:pt x="3625215" y="3770948"/>
                </a:cubicBezTo>
                <a:cubicBezTo>
                  <a:pt x="3605213" y="3770948"/>
                  <a:pt x="3584258" y="3770948"/>
                  <a:pt x="3564255" y="3770948"/>
                </a:cubicBezTo>
                <a:cubicBezTo>
                  <a:pt x="3559493" y="3769995"/>
                  <a:pt x="3554730" y="3767138"/>
                  <a:pt x="3549968" y="3767138"/>
                </a:cubicBezTo>
                <a:cubicBezTo>
                  <a:pt x="3478530" y="3761423"/>
                  <a:pt x="3416618" y="3732848"/>
                  <a:pt x="3366135" y="3681413"/>
                </a:cubicBezTo>
                <a:cubicBezTo>
                  <a:pt x="3322320" y="3637598"/>
                  <a:pt x="3283268" y="3589973"/>
                  <a:pt x="3252788" y="3535680"/>
                </a:cubicBezTo>
                <a:cubicBezTo>
                  <a:pt x="3198495" y="3442335"/>
                  <a:pt x="3158490" y="3343275"/>
                  <a:pt x="3127058" y="3240405"/>
                </a:cubicBezTo>
                <a:cubicBezTo>
                  <a:pt x="3106102" y="3172778"/>
                  <a:pt x="3091815" y="3102293"/>
                  <a:pt x="3074670" y="3033713"/>
                </a:cubicBezTo>
                <a:cubicBezTo>
                  <a:pt x="3057525" y="2964180"/>
                  <a:pt x="3037522" y="2896553"/>
                  <a:pt x="3024188" y="2826068"/>
                </a:cubicBezTo>
                <a:cubicBezTo>
                  <a:pt x="3005138" y="2727960"/>
                  <a:pt x="2990850" y="2627948"/>
                  <a:pt x="2976563" y="2528888"/>
                </a:cubicBezTo>
                <a:cubicBezTo>
                  <a:pt x="2963227" y="2442210"/>
                  <a:pt x="2952750" y="2354580"/>
                  <a:pt x="2939415" y="2267903"/>
                </a:cubicBezTo>
                <a:cubicBezTo>
                  <a:pt x="2931795" y="2215515"/>
                  <a:pt x="2920365" y="2163128"/>
                  <a:pt x="2909888" y="2110740"/>
                </a:cubicBezTo>
                <a:cubicBezTo>
                  <a:pt x="2907030" y="2110740"/>
                  <a:pt x="2905125" y="2110740"/>
                  <a:pt x="2902268" y="2110740"/>
                </a:cubicBezTo>
                <a:cubicBezTo>
                  <a:pt x="2900363" y="2121218"/>
                  <a:pt x="2896552" y="2131695"/>
                  <a:pt x="2896552" y="2141220"/>
                </a:cubicBezTo>
                <a:cubicBezTo>
                  <a:pt x="2897505" y="2185035"/>
                  <a:pt x="2898458" y="2229803"/>
                  <a:pt x="2903220" y="2273618"/>
                </a:cubicBezTo>
                <a:cubicBezTo>
                  <a:pt x="2910840" y="2339340"/>
                  <a:pt x="2922270" y="2404110"/>
                  <a:pt x="2929890" y="2469833"/>
                </a:cubicBezTo>
                <a:cubicBezTo>
                  <a:pt x="2941320" y="2571750"/>
                  <a:pt x="2921318" y="2668905"/>
                  <a:pt x="2880360" y="2763203"/>
                </a:cubicBezTo>
                <a:cubicBezTo>
                  <a:pt x="2867025" y="2794635"/>
                  <a:pt x="2847975" y="2821305"/>
                  <a:pt x="2822258" y="2843213"/>
                </a:cubicBezTo>
                <a:cubicBezTo>
                  <a:pt x="2794635" y="2866073"/>
                  <a:pt x="2790825" y="2866073"/>
                  <a:pt x="2765108" y="2841308"/>
                </a:cubicBezTo>
                <a:cubicBezTo>
                  <a:pt x="2697480" y="2776538"/>
                  <a:pt x="2677477" y="2689860"/>
                  <a:pt x="2660333" y="2604135"/>
                </a:cubicBezTo>
                <a:cubicBezTo>
                  <a:pt x="2646997" y="2533650"/>
                  <a:pt x="2656522" y="2462213"/>
                  <a:pt x="2668905" y="2391728"/>
                </a:cubicBezTo>
                <a:cubicBezTo>
                  <a:pt x="2680335" y="2326005"/>
                  <a:pt x="2687955" y="2259330"/>
                  <a:pt x="2693670" y="2192655"/>
                </a:cubicBezTo>
                <a:cubicBezTo>
                  <a:pt x="2696527" y="2165033"/>
                  <a:pt x="2689860" y="2137410"/>
                  <a:pt x="2687955" y="2109788"/>
                </a:cubicBezTo>
                <a:cubicBezTo>
                  <a:pt x="2686050" y="2109788"/>
                  <a:pt x="2683193" y="2109788"/>
                  <a:pt x="2681288" y="2109788"/>
                </a:cubicBezTo>
                <a:cubicBezTo>
                  <a:pt x="2678430" y="2121218"/>
                  <a:pt x="2673668" y="2131695"/>
                  <a:pt x="2672715" y="2143125"/>
                </a:cubicBezTo>
                <a:cubicBezTo>
                  <a:pt x="2651760" y="2275523"/>
                  <a:pt x="2632710" y="2406968"/>
                  <a:pt x="2609850" y="2539365"/>
                </a:cubicBezTo>
                <a:cubicBezTo>
                  <a:pt x="2582227" y="2700338"/>
                  <a:pt x="2560320" y="2862263"/>
                  <a:pt x="2519363" y="3021330"/>
                </a:cubicBezTo>
                <a:cubicBezTo>
                  <a:pt x="2482215" y="3165158"/>
                  <a:pt x="2446972" y="3308985"/>
                  <a:pt x="2384108" y="3444240"/>
                </a:cubicBezTo>
                <a:cubicBezTo>
                  <a:pt x="2342197" y="3533775"/>
                  <a:pt x="2290763" y="3616643"/>
                  <a:pt x="2218373" y="3685223"/>
                </a:cubicBezTo>
                <a:cubicBezTo>
                  <a:pt x="2181225" y="3721418"/>
                  <a:pt x="2138363" y="3748088"/>
                  <a:pt x="2086927" y="3759518"/>
                </a:cubicBezTo>
                <a:cubicBezTo>
                  <a:pt x="2068830" y="3763328"/>
                  <a:pt x="2051685" y="3767138"/>
                  <a:pt x="2033588" y="3770948"/>
                </a:cubicBezTo>
                <a:cubicBezTo>
                  <a:pt x="2010727" y="3770948"/>
                  <a:pt x="1986915" y="3770948"/>
                  <a:pt x="1964055" y="3770948"/>
                </a:cubicBezTo>
                <a:cubicBezTo>
                  <a:pt x="1955482" y="3769043"/>
                  <a:pt x="1946910" y="3767138"/>
                  <a:pt x="1938338" y="3766185"/>
                </a:cubicBezTo>
                <a:cubicBezTo>
                  <a:pt x="1897380" y="3765233"/>
                  <a:pt x="1856423" y="3767138"/>
                  <a:pt x="1816417" y="3765233"/>
                </a:cubicBezTo>
                <a:cubicBezTo>
                  <a:pt x="1775460" y="3763328"/>
                  <a:pt x="1735455" y="3759518"/>
                  <a:pt x="1698307" y="3739515"/>
                </a:cubicBezTo>
                <a:cubicBezTo>
                  <a:pt x="1624013" y="3699510"/>
                  <a:pt x="1567815" y="3641408"/>
                  <a:pt x="1523048" y="3570923"/>
                </a:cubicBezTo>
                <a:cubicBezTo>
                  <a:pt x="1446848" y="3450908"/>
                  <a:pt x="1356360" y="3341370"/>
                  <a:pt x="1267777" y="3231833"/>
                </a:cubicBezTo>
                <a:cubicBezTo>
                  <a:pt x="1230630" y="3185160"/>
                  <a:pt x="1203007" y="3133725"/>
                  <a:pt x="1185863" y="3076575"/>
                </a:cubicBezTo>
                <a:cubicBezTo>
                  <a:pt x="1162050" y="2993708"/>
                  <a:pt x="1161098" y="2914650"/>
                  <a:pt x="1223010" y="2845118"/>
                </a:cubicBezTo>
                <a:cubicBezTo>
                  <a:pt x="1226820" y="2841308"/>
                  <a:pt x="1227773" y="2835593"/>
                  <a:pt x="1230630" y="2831783"/>
                </a:cubicBezTo>
                <a:cubicBezTo>
                  <a:pt x="1208723" y="2824163"/>
                  <a:pt x="1186815" y="2819400"/>
                  <a:pt x="1168717" y="2808923"/>
                </a:cubicBezTo>
                <a:cubicBezTo>
                  <a:pt x="1122998" y="2783205"/>
                  <a:pt x="1110615" y="2736533"/>
                  <a:pt x="1103948" y="2688908"/>
                </a:cubicBezTo>
                <a:cubicBezTo>
                  <a:pt x="1093470" y="2619375"/>
                  <a:pt x="1086802" y="2548890"/>
                  <a:pt x="1074420" y="2480310"/>
                </a:cubicBezTo>
                <a:cubicBezTo>
                  <a:pt x="1062990" y="2416493"/>
                  <a:pt x="1039177" y="2357438"/>
                  <a:pt x="998220" y="2306003"/>
                </a:cubicBezTo>
                <a:cubicBezTo>
                  <a:pt x="988695" y="2293620"/>
                  <a:pt x="980122" y="2279333"/>
                  <a:pt x="971550" y="2265998"/>
                </a:cubicBezTo>
                <a:cubicBezTo>
                  <a:pt x="932497" y="2205038"/>
                  <a:pt x="917257" y="2137410"/>
                  <a:pt x="913447" y="2067878"/>
                </a:cubicBezTo>
                <a:cubicBezTo>
                  <a:pt x="910590" y="2021205"/>
                  <a:pt x="906780" y="1974533"/>
                  <a:pt x="927735" y="1928813"/>
                </a:cubicBezTo>
                <a:cubicBezTo>
                  <a:pt x="951547" y="1877378"/>
                  <a:pt x="988695" y="1837373"/>
                  <a:pt x="1026795" y="1797368"/>
                </a:cubicBezTo>
                <a:cubicBezTo>
                  <a:pt x="1043940" y="1780223"/>
                  <a:pt x="1063942" y="1764983"/>
                  <a:pt x="1082040" y="1748790"/>
                </a:cubicBezTo>
                <a:cubicBezTo>
                  <a:pt x="1081088" y="1745933"/>
                  <a:pt x="1079182" y="1743075"/>
                  <a:pt x="1078230" y="1741170"/>
                </a:cubicBezTo>
                <a:cubicBezTo>
                  <a:pt x="1067752" y="1737360"/>
                  <a:pt x="1057275" y="1732598"/>
                  <a:pt x="1046797" y="1728788"/>
                </a:cubicBezTo>
                <a:cubicBezTo>
                  <a:pt x="899160" y="1679258"/>
                  <a:pt x="812482" y="1572578"/>
                  <a:pt x="776288" y="1425893"/>
                </a:cubicBezTo>
                <a:cubicBezTo>
                  <a:pt x="761047" y="1363028"/>
                  <a:pt x="740092" y="1303973"/>
                  <a:pt x="713422" y="1245870"/>
                </a:cubicBezTo>
                <a:cubicBezTo>
                  <a:pt x="673417" y="1155383"/>
                  <a:pt x="622935" y="1072515"/>
                  <a:pt x="558165" y="997268"/>
                </a:cubicBezTo>
                <a:cubicBezTo>
                  <a:pt x="487680" y="917258"/>
                  <a:pt x="427672" y="828675"/>
                  <a:pt x="346710" y="757238"/>
                </a:cubicBezTo>
                <a:cubicBezTo>
                  <a:pt x="308610" y="723900"/>
                  <a:pt x="269557" y="690563"/>
                  <a:pt x="235267" y="653415"/>
                </a:cubicBezTo>
                <a:cubicBezTo>
                  <a:pt x="143827" y="553402"/>
                  <a:pt x="49530" y="454343"/>
                  <a:pt x="0" y="324803"/>
                </a:cubicBezTo>
                <a:cubicBezTo>
                  <a:pt x="0" y="280035"/>
                  <a:pt x="0" y="234315"/>
                  <a:pt x="0" y="189548"/>
                </a:cubicBezTo>
                <a:cubicBezTo>
                  <a:pt x="19050" y="138113"/>
                  <a:pt x="56197" y="102870"/>
                  <a:pt x="106680" y="85725"/>
                </a:cubicBezTo>
                <a:cubicBezTo>
                  <a:pt x="164782" y="64770"/>
                  <a:pt x="223838" y="47625"/>
                  <a:pt x="283845" y="33338"/>
                </a:cubicBezTo>
                <a:cubicBezTo>
                  <a:pt x="340042" y="20002"/>
                  <a:pt x="398145" y="12382"/>
                  <a:pt x="454342" y="1905"/>
                </a:cubicBezTo>
                <a:cubicBezTo>
                  <a:pt x="520065" y="1905"/>
                  <a:pt x="585788" y="1905"/>
                  <a:pt x="650557" y="1905"/>
                </a:cubicBezTo>
                <a:cubicBezTo>
                  <a:pt x="676275" y="4763"/>
                  <a:pt x="701992" y="8572"/>
                  <a:pt x="728663" y="9525"/>
                </a:cubicBezTo>
                <a:cubicBezTo>
                  <a:pt x="876300" y="18097"/>
                  <a:pt x="1022032" y="36195"/>
                  <a:pt x="1165860" y="76200"/>
                </a:cubicBezTo>
                <a:cubicBezTo>
                  <a:pt x="1285875" y="109538"/>
                  <a:pt x="1404938" y="143828"/>
                  <a:pt x="1517332" y="199073"/>
                </a:cubicBezTo>
                <a:cubicBezTo>
                  <a:pt x="1668780" y="274320"/>
                  <a:pt x="1816417" y="358140"/>
                  <a:pt x="1958340" y="451485"/>
                </a:cubicBezTo>
                <a:cubicBezTo>
                  <a:pt x="2073592" y="526733"/>
                  <a:pt x="2185988" y="603885"/>
                  <a:pt x="2282190" y="703898"/>
                </a:cubicBezTo>
                <a:cubicBezTo>
                  <a:pt x="2384108" y="810577"/>
                  <a:pt x="2490788" y="912495"/>
                  <a:pt x="2596515" y="1016318"/>
                </a:cubicBezTo>
                <a:cubicBezTo>
                  <a:pt x="2608897" y="1028700"/>
                  <a:pt x="2623185" y="1039177"/>
                  <a:pt x="2636520" y="1050608"/>
                </a:cubicBezTo>
                <a:cubicBezTo>
                  <a:pt x="2646997" y="1058228"/>
                  <a:pt x="2655570" y="1055370"/>
                  <a:pt x="2657475" y="1043940"/>
                </a:cubicBezTo>
                <a:cubicBezTo>
                  <a:pt x="2660333" y="1025843"/>
                  <a:pt x="2665095" y="1004888"/>
                  <a:pt x="2660333" y="988695"/>
                </a:cubicBezTo>
                <a:cubicBezTo>
                  <a:pt x="2649855" y="956310"/>
                  <a:pt x="2633663" y="924877"/>
                  <a:pt x="2617470" y="893445"/>
                </a:cubicBezTo>
                <a:cubicBezTo>
                  <a:pt x="2592705" y="845820"/>
                  <a:pt x="2595563" y="806768"/>
                  <a:pt x="2631758" y="766763"/>
                </a:cubicBezTo>
                <a:cubicBezTo>
                  <a:pt x="2645093" y="751523"/>
                  <a:pt x="2645093" y="736283"/>
                  <a:pt x="2639377" y="720090"/>
                </a:cubicBezTo>
                <a:cubicBezTo>
                  <a:pt x="2626043" y="675323"/>
                  <a:pt x="2612708" y="631508"/>
                  <a:pt x="2597468" y="586740"/>
                </a:cubicBezTo>
                <a:cubicBezTo>
                  <a:pt x="2540318" y="420053"/>
                  <a:pt x="2454593" y="271462"/>
                  <a:pt x="2303145" y="171450"/>
                </a:cubicBezTo>
                <a:cubicBezTo>
                  <a:pt x="2250758" y="136208"/>
                  <a:pt x="2196465" y="104775"/>
                  <a:pt x="2133600" y="153353"/>
                </a:cubicBezTo>
                <a:cubicBezTo>
                  <a:pt x="2128838" y="157163"/>
                  <a:pt x="2123123" y="158115"/>
                  <a:pt x="2117408" y="160020"/>
                </a:cubicBezTo>
                <a:cubicBezTo>
                  <a:pt x="2075498" y="174308"/>
                  <a:pt x="2038350" y="164783"/>
                  <a:pt x="2005013" y="139065"/>
                </a:cubicBezTo>
                <a:cubicBezTo>
                  <a:pt x="1989773" y="126682"/>
                  <a:pt x="1986915" y="110490"/>
                  <a:pt x="1993582" y="94298"/>
                </a:cubicBezTo>
                <a:cubicBezTo>
                  <a:pt x="2003107" y="71438"/>
                  <a:pt x="2020252" y="52388"/>
                  <a:pt x="2044065" y="51435"/>
                </a:cubicBezTo>
                <a:cubicBezTo>
                  <a:pt x="2085975" y="49530"/>
                  <a:pt x="2131695" y="46672"/>
                  <a:pt x="2170748" y="59055"/>
                </a:cubicBezTo>
                <a:cubicBezTo>
                  <a:pt x="2336483" y="109538"/>
                  <a:pt x="2465070" y="212408"/>
                  <a:pt x="2547938" y="362903"/>
                </a:cubicBezTo>
                <a:cubicBezTo>
                  <a:pt x="2604135" y="466725"/>
                  <a:pt x="2646045" y="578168"/>
                  <a:pt x="2693670" y="686752"/>
                </a:cubicBezTo>
                <a:cubicBezTo>
                  <a:pt x="2702243" y="706755"/>
                  <a:pt x="2709863" y="705802"/>
                  <a:pt x="2727960" y="699135"/>
                </a:cubicBezTo>
                <a:cubicBezTo>
                  <a:pt x="2771775" y="682943"/>
                  <a:pt x="2816543" y="682943"/>
                  <a:pt x="2859405" y="699135"/>
                </a:cubicBezTo>
                <a:cubicBezTo>
                  <a:pt x="2877502" y="705802"/>
                  <a:pt x="2886075" y="704850"/>
                  <a:pt x="2892743" y="686752"/>
                </a:cubicBezTo>
                <a:cubicBezTo>
                  <a:pt x="2907983" y="647700"/>
                  <a:pt x="2923222" y="608648"/>
                  <a:pt x="2939415" y="569595"/>
                </a:cubicBezTo>
                <a:cubicBezTo>
                  <a:pt x="2978468" y="474345"/>
                  <a:pt x="3019425" y="381000"/>
                  <a:pt x="3080385" y="297180"/>
                </a:cubicBezTo>
                <a:cubicBezTo>
                  <a:pt x="3161347" y="185737"/>
                  <a:pt x="3270885" y="111442"/>
                  <a:pt x="3398520" y="60960"/>
                </a:cubicBezTo>
                <a:cubicBezTo>
                  <a:pt x="3445193" y="42863"/>
                  <a:pt x="3494722" y="44767"/>
                  <a:pt x="3543300" y="50482"/>
                </a:cubicBezTo>
                <a:cubicBezTo>
                  <a:pt x="3567113" y="53340"/>
                  <a:pt x="3593783" y="80010"/>
                  <a:pt x="3596640" y="99060"/>
                </a:cubicBezTo>
                <a:cubicBezTo>
                  <a:pt x="3599497" y="124778"/>
                  <a:pt x="3587115" y="142875"/>
                  <a:pt x="3555683" y="156210"/>
                </a:cubicBezTo>
                <a:cubicBezTo>
                  <a:pt x="3517583" y="172403"/>
                  <a:pt x="3479483" y="172403"/>
                  <a:pt x="3445193" y="147638"/>
                </a:cubicBezTo>
                <a:cubicBezTo>
                  <a:pt x="3408997" y="121920"/>
                  <a:pt x="3373755" y="122873"/>
                  <a:pt x="3336608" y="141923"/>
                </a:cubicBezTo>
                <a:cubicBezTo>
                  <a:pt x="3233738" y="194310"/>
                  <a:pt x="3152775" y="272415"/>
                  <a:pt x="3091815" y="369570"/>
                </a:cubicBezTo>
                <a:cubicBezTo>
                  <a:pt x="3022283" y="480060"/>
                  <a:pt x="2980372" y="602933"/>
                  <a:pt x="2947988" y="727710"/>
                </a:cubicBezTo>
                <a:cubicBezTo>
                  <a:pt x="2945130" y="739140"/>
                  <a:pt x="2951797" y="756285"/>
                  <a:pt x="2959418" y="766763"/>
                </a:cubicBezTo>
                <a:cubicBezTo>
                  <a:pt x="2976563" y="786765"/>
                  <a:pt x="2984183" y="808673"/>
                  <a:pt x="2986088" y="834390"/>
                </a:cubicBezTo>
                <a:cubicBezTo>
                  <a:pt x="2987993" y="860108"/>
                  <a:pt x="2978468" y="882015"/>
                  <a:pt x="2965133" y="903923"/>
                </a:cubicBezTo>
                <a:cubicBezTo>
                  <a:pt x="2942272" y="941070"/>
                  <a:pt x="2921318" y="978218"/>
                  <a:pt x="2926080" y="1023938"/>
                </a:cubicBezTo>
                <a:cubicBezTo>
                  <a:pt x="2927033" y="1034415"/>
                  <a:pt x="2933700" y="1043940"/>
                  <a:pt x="2937510" y="1053465"/>
                </a:cubicBezTo>
                <a:cubicBezTo>
                  <a:pt x="2947035" y="1048703"/>
                  <a:pt x="2957513" y="1046798"/>
                  <a:pt x="2965133" y="1040130"/>
                </a:cubicBezTo>
                <a:cubicBezTo>
                  <a:pt x="3021330" y="986790"/>
                  <a:pt x="3076575" y="932498"/>
                  <a:pt x="3131820" y="878205"/>
                </a:cubicBezTo>
                <a:cubicBezTo>
                  <a:pt x="3202305" y="808673"/>
                  <a:pt x="3272790" y="739140"/>
                  <a:pt x="3342322" y="669608"/>
                </a:cubicBezTo>
                <a:cubicBezTo>
                  <a:pt x="3399472" y="612458"/>
                  <a:pt x="3462338" y="561975"/>
                  <a:pt x="3530918" y="518160"/>
                </a:cubicBezTo>
                <a:cubicBezTo>
                  <a:pt x="3596640" y="475298"/>
                  <a:pt x="3661410" y="430530"/>
                  <a:pt x="3729038" y="390525"/>
                </a:cubicBezTo>
                <a:cubicBezTo>
                  <a:pt x="3865245" y="308610"/>
                  <a:pt x="4002405" y="226695"/>
                  <a:pt x="4150043" y="167640"/>
                </a:cubicBezTo>
                <a:cubicBezTo>
                  <a:pt x="4360545" y="83820"/>
                  <a:pt x="4578668" y="29527"/>
                  <a:pt x="4805363" y="15240"/>
                </a:cubicBezTo>
                <a:cubicBezTo>
                  <a:pt x="4848225" y="9525"/>
                  <a:pt x="4890135" y="3810"/>
                  <a:pt x="493204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12"/>
          <p:cNvSpPr/>
          <p:nvPr/>
        </p:nvSpPr>
        <p:spPr>
          <a:xfrm rot="-1083662">
            <a:off x="7614853" y="1135251"/>
            <a:ext cx="511573" cy="633653"/>
          </a:xfrm>
          <a:custGeom>
            <a:rect b="b" l="l" r="r" t="t"/>
            <a:pathLst>
              <a:path extrusionOk="0" h="4152900" w="3352800">
                <a:moveTo>
                  <a:pt x="0" y="2185035"/>
                </a:moveTo>
                <a:cubicBezTo>
                  <a:pt x="0" y="2176463"/>
                  <a:pt x="0" y="2167890"/>
                  <a:pt x="0" y="2159318"/>
                </a:cubicBezTo>
                <a:cubicBezTo>
                  <a:pt x="23813" y="2124075"/>
                  <a:pt x="60960" y="2122170"/>
                  <a:pt x="80010" y="2159318"/>
                </a:cubicBezTo>
                <a:cubicBezTo>
                  <a:pt x="97155" y="2192655"/>
                  <a:pt x="125730" y="2207895"/>
                  <a:pt x="158115" y="2221230"/>
                </a:cubicBezTo>
                <a:cubicBezTo>
                  <a:pt x="204788" y="2240280"/>
                  <a:pt x="251460" y="2260283"/>
                  <a:pt x="296228" y="2281238"/>
                </a:cubicBezTo>
                <a:cubicBezTo>
                  <a:pt x="333375" y="2298383"/>
                  <a:pt x="360998" y="2326005"/>
                  <a:pt x="381000" y="2361248"/>
                </a:cubicBezTo>
                <a:cubicBezTo>
                  <a:pt x="397193" y="2390775"/>
                  <a:pt x="412433" y="2422208"/>
                  <a:pt x="429578" y="2451735"/>
                </a:cubicBezTo>
                <a:cubicBezTo>
                  <a:pt x="458153" y="2500313"/>
                  <a:pt x="486728" y="2547938"/>
                  <a:pt x="516255" y="2596515"/>
                </a:cubicBezTo>
                <a:cubicBezTo>
                  <a:pt x="520065" y="2603183"/>
                  <a:pt x="525780" y="2608898"/>
                  <a:pt x="530543" y="2614613"/>
                </a:cubicBezTo>
                <a:cubicBezTo>
                  <a:pt x="532448" y="2613660"/>
                  <a:pt x="534353" y="2611755"/>
                  <a:pt x="536258" y="2610803"/>
                </a:cubicBezTo>
                <a:cubicBezTo>
                  <a:pt x="532448" y="2596515"/>
                  <a:pt x="529590" y="2582228"/>
                  <a:pt x="524828" y="2567940"/>
                </a:cubicBezTo>
                <a:cubicBezTo>
                  <a:pt x="484823" y="2457450"/>
                  <a:pt x="443865" y="2346960"/>
                  <a:pt x="403860" y="2237423"/>
                </a:cubicBezTo>
                <a:cubicBezTo>
                  <a:pt x="400050" y="2226945"/>
                  <a:pt x="395288" y="2217420"/>
                  <a:pt x="388620" y="2208848"/>
                </a:cubicBezTo>
                <a:cubicBezTo>
                  <a:pt x="345758" y="2154555"/>
                  <a:pt x="295275" y="2112645"/>
                  <a:pt x="225743" y="2097405"/>
                </a:cubicBezTo>
                <a:cubicBezTo>
                  <a:pt x="219075" y="2096453"/>
                  <a:pt x="213360" y="2093595"/>
                  <a:pt x="207645" y="2091690"/>
                </a:cubicBezTo>
                <a:cubicBezTo>
                  <a:pt x="185738" y="2082165"/>
                  <a:pt x="173355" y="2042160"/>
                  <a:pt x="183833" y="2019300"/>
                </a:cubicBezTo>
                <a:cubicBezTo>
                  <a:pt x="190500" y="2005013"/>
                  <a:pt x="205740" y="2004060"/>
                  <a:pt x="234315" y="2015490"/>
                </a:cubicBezTo>
                <a:cubicBezTo>
                  <a:pt x="241935" y="2018348"/>
                  <a:pt x="249555" y="2022158"/>
                  <a:pt x="256223" y="2025968"/>
                </a:cubicBezTo>
                <a:cubicBezTo>
                  <a:pt x="289560" y="2045970"/>
                  <a:pt x="322898" y="2065973"/>
                  <a:pt x="355283" y="2087880"/>
                </a:cubicBezTo>
                <a:cubicBezTo>
                  <a:pt x="410528" y="2125980"/>
                  <a:pt x="451485" y="2175510"/>
                  <a:pt x="477203" y="2237423"/>
                </a:cubicBezTo>
                <a:cubicBezTo>
                  <a:pt x="501968" y="2297430"/>
                  <a:pt x="524828" y="2358390"/>
                  <a:pt x="543878" y="2420303"/>
                </a:cubicBezTo>
                <a:cubicBezTo>
                  <a:pt x="569595" y="2502218"/>
                  <a:pt x="591503" y="2585085"/>
                  <a:pt x="613410" y="2667000"/>
                </a:cubicBezTo>
                <a:cubicBezTo>
                  <a:pt x="621983" y="2697480"/>
                  <a:pt x="624840" y="2702243"/>
                  <a:pt x="657225" y="2698433"/>
                </a:cubicBezTo>
                <a:cubicBezTo>
                  <a:pt x="661988" y="2698433"/>
                  <a:pt x="665798" y="2697480"/>
                  <a:pt x="670560" y="2696528"/>
                </a:cubicBezTo>
                <a:cubicBezTo>
                  <a:pt x="703898" y="2691765"/>
                  <a:pt x="734378" y="2699385"/>
                  <a:pt x="761048" y="2719388"/>
                </a:cubicBezTo>
                <a:cubicBezTo>
                  <a:pt x="776288" y="2730818"/>
                  <a:pt x="791528" y="2742248"/>
                  <a:pt x="806768" y="2752725"/>
                </a:cubicBezTo>
                <a:cubicBezTo>
                  <a:pt x="827723" y="2767013"/>
                  <a:pt x="848678" y="2781300"/>
                  <a:pt x="871538" y="2793683"/>
                </a:cubicBezTo>
                <a:cubicBezTo>
                  <a:pt x="890588" y="2804160"/>
                  <a:pt x="897255" y="2801303"/>
                  <a:pt x="900113" y="2780348"/>
                </a:cubicBezTo>
                <a:cubicBezTo>
                  <a:pt x="905828" y="2744153"/>
                  <a:pt x="911543" y="2708910"/>
                  <a:pt x="913448" y="2672715"/>
                </a:cubicBezTo>
                <a:cubicBezTo>
                  <a:pt x="920115" y="2523173"/>
                  <a:pt x="922973" y="2372678"/>
                  <a:pt x="930593" y="2223135"/>
                </a:cubicBezTo>
                <a:cubicBezTo>
                  <a:pt x="935355" y="2122170"/>
                  <a:pt x="942975" y="2022158"/>
                  <a:pt x="955358" y="1922145"/>
                </a:cubicBezTo>
                <a:cubicBezTo>
                  <a:pt x="971550" y="1790700"/>
                  <a:pt x="1006793" y="1663065"/>
                  <a:pt x="1041083" y="1535430"/>
                </a:cubicBezTo>
                <a:cubicBezTo>
                  <a:pt x="1122998" y="1230630"/>
                  <a:pt x="1247775" y="944880"/>
                  <a:pt x="1431608" y="687705"/>
                </a:cubicBezTo>
                <a:cubicBezTo>
                  <a:pt x="1614488" y="429578"/>
                  <a:pt x="1838325" y="219075"/>
                  <a:pt x="2112645" y="63818"/>
                </a:cubicBezTo>
                <a:cubicBezTo>
                  <a:pt x="2151698" y="41910"/>
                  <a:pt x="2191703" y="20955"/>
                  <a:pt x="2230755" y="0"/>
                </a:cubicBezTo>
                <a:cubicBezTo>
                  <a:pt x="2238375" y="0"/>
                  <a:pt x="2245995" y="0"/>
                  <a:pt x="2253615" y="0"/>
                </a:cubicBezTo>
                <a:cubicBezTo>
                  <a:pt x="2278380" y="9525"/>
                  <a:pt x="2292668" y="29528"/>
                  <a:pt x="2298383" y="53340"/>
                </a:cubicBezTo>
                <a:cubicBezTo>
                  <a:pt x="2306955" y="86678"/>
                  <a:pt x="2315528" y="120015"/>
                  <a:pt x="2317433" y="153353"/>
                </a:cubicBezTo>
                <a:cubicBezTo>
                  <a:pt x="2324100" y="274320"/>
                  <a:pt x="2331720" y="394335"/>
                  <a:pt x="2333625" y="515303"/>
                </a:cubicBezTo>
                <a:cubicBezTo>
                  <a:pt x="2336483" y="701040"/>
                  <a:pt x="2335530" y="885825"/>
                  <a:pt x="2336483" y="1071563"/>
                </a:cubicBezTo>
                <a:cubicBezTo>
                  <a:pt x="2336483" y="1081088"/>
                  <a:pt x="2339340" y="1091565"/>
                  <a:pt x="2344103" y="1101090"/>
                </a:cubicBezTo>
                <a:cubicBezTo>
                  <a:pt x="2383155" y="1179195"/>
                  <a:pt x="2424113" y="1257300"/>
                  <a:pt x="2462213" y="1336358"/>
                </a:cubicBezTo>
                <a:cubicBezTo>
                  <a:pt x="2531745" y="1480185"/>
                  <a:pt x="2574608" y="1630680"/>
                  <a:pt x="2576513" y="1791653"/>
                </a:cubicBezTo>
                <a:cubicBezTo>
                  <a:pt x="2577465" y="1897380"/>
                  <a:pt x="2540318" y="1986915"/>
                  <a:pt x="2461260" y="2054543"/>
                </a:cubicBezTo>
                <a:cubicBezTo>
                  <a:pt x="2404110" y="2104073"/>
                  <a:pt x="2342198" y="2146935"/>
                  <a:pt x="2281238" y="2189798"/>
                </a:cubicBezTo>
                <a:cubicBezTo>
                  <a:pt x="2045970" y="2355533"/>
                  <a:pt x="1809750" y="2521268"/>
                  <a:pt x="1573530" y="2687003"/>
                </a:cubicBezTo>
                <a:cubicBezTo>
                  <a:pt x="1445895" y="2777490"/>
                  <a:pt x="1318260" y="2867978"/>
                  <a:pt x="1190625" y="2958465"/>
                </a:cubicBezTo>
                <a:cubicBezTo>
                  <a:pt x="1187768" y="2960370"/>
                  <a:pt x="1184910" y="2962275"/>
                  <a:pt x="1183005" y="2964180"/>
                </a:cubicBezTo>
                <a:cubicBezTo>
                  <a:pt x="1181100" y="2967038"/>
                  <a:pt x="1177290" y="2971800"/>
                  <a:pt x="1178243" y="2974658"/>
                </a:cubicBezTo>
                <a:cubicBezTo>
                  <a:pt x="1179195" y="2977515"/>
                  <a:pt x="1184910" y="2980373"/>
                  <a:pt x="1188720" y="2980373"/>
                </a:cubicBezTo>
                <a:cubicBezTo>
                  <a:pt x="1199198" y="2980373"/>
                  <a:pt x="1209675" y="2980373"/>
                  <a:pt x="1219200" y="2979420"/>
                </a:cubicBezTo>
                <a:cubicBezTo>
                  <a:pt x="1285875" y="2969895"/>
                  <a:pt x="1347788" y="2946083"/>
                  <a:pt x="1408748" y="2918460"/>
                </a:cubicBezTo>
                <a:cubicBezTo>
                  <a:pt x="1438275" y="2905125"/>
                  <a:pt x="1468755" y="2887980"/>
                  <a:pt x="1492568" y="2867025"/>
                </a:cubicBezTo>
                <a:cubicBezTo>
                  <a:pt x="1554480" y="2812733"/>
                  <a:pt x="1613535" y="2755583"/>
                  <a:pt x="1673543" y="2699385"/>
                </a:cubicBezTo>
                <a:cubicBezTo>
                  <a:pt x="1804988" y="2574608"/>
                  <a:pt x="1940243" y="2455545"/>
                  <a:pt x="2094548" y="2357438"/>
                </a:cubicBezTo>
                <a:cubicBezTo>
                  <a:pt x="2305050" y="2223135"/>
                  <a:pt x="2531745" y="2169795"/>
                  <a:pt x="2780348" y="2206943"/>
                </a:cubicBezTo>
                <a:cubicBezTo>
                  <a:pt x="3062288" y="2248853"/>
                  <a:pt x="3211830" y="2450783"/>
                  <a:pt x="3265170" y="2671763"/>
                </a:cubicBezTo>
                <a:cubicBezTo>
                  <a:pt x="3288030" y="2763203"/>
                  <a:pt x="3277553" y="2856548"/>
                  <a:pt x="3263265" y="2947988"/>
                </a:cubicBezTo>
                <a:cubicBezTo>
                  <a:pt x="3245168" y="3066098"/>
                  <a:pt x="3224213" y="3183255"/>
                  <a:pt x="3205163" y="3300413"/>
                </a:cubicBezTo>
                <a:cubicBezTo>
                  <a:pt x="3186113" y="3415665"/>
                  <a:pt x="3199448" y="3526155"/>
                  <a:pt x="3255645" y="3629978"/>
                </a:cubicBezTo>
                <a:cubicBezTo>
                  <a:pt x="3296603" y="3706178"/>
                  <a:pt x="3337560" y="3782378"/>
                  <a:pt x="3353753" y="3869055"/>
                </a:cubicBezTo>
                <a:cubicBezTo>
                  <a:pt x="3353753" y="3885248"/>
                  <a:pt x="3353753" y="3901440"/>
                  <a:pt x="3353753" y="3917633"/>
                </a:cubicBezTo>
                <a:cubicBezTo>
                  <a:pt x="3342323" y="3970020"/>
                  <a:pt x="3310890" y="4007168"/>
                  <a:pt x="3267075" y="4035743"/>
                </a:cubicBezTo>
                <a:cubicBezTo>
                  <a:pt x="3203258" y="4076700"/>
                  <a:pt x="3134678" y="4105275"/>
                  <a:pt x="3060383" y="4118610"/>
                </a:cubicBezTo>
                <a:cubicBezTo>
                  <a:pt x="2949893" y="4138613"/>
                  <a:pt x="2843213" y="4122420"/>
                  <a:pt x="2738438" y="4088130"/>
                </a:cubicBezTo>
                <a:cubicBezTo>
                  <a:pt x="2582228" y="4036695"/>
                  <a:pt x="2440305" y="3957638"/>
                  <a:pt x="2304098" y="3866198"/>
                </a:cubicBezTo>
                <a:cubicBezTo>
                  <a:pt x="2111693" y="3735705"/>
                  <a:pt x="1931670" y="3588068"/>
                  <a:pt x="1749743" y="3444240"/>
                </a:cubicBezTo>
                <a:cubicBezTo>
                  <a:pt x="1644968" y="3361373"/>
                  <a:pt x="1539240" y="3281363"/>
                  <a:pt x="1432560" y="3201353"/>
                </a:cubicBezTo>
                <a:cubicBezTo>
                  <a:pt x="1407795" y="3183255"/>
                  <a:pt x="1379220" y="3169920"/>
                  <a:pt x="1352550" y="3155633"/>
                </a:cubicBezTo>
                <a:cubicBezTo>
                  <a:pt x="1346835" y="3152775"/>
                  <a:pt x="1338263" y="3152775"/>
                  <a:pt x="1331595" y="3150870"/>
                </a:cubicBezTo>
                <a:cubicBezTo>
                  <a:pt x="1330643" y="3152775"/>
                  <a:pt x="1329690" y="3154680"/>
                  <a:pt x="1328738" y="3156585"/>
                </a:cubicBezTo>
                <a:cubicBezTo>
                  <a:pt x="1334453" y="3164205"/>
                  <a:pt x="1340168" y="3172778"/>
                  <a:pt x="1346835" y="3180398"/>
                </a:cubicBezTo>
                <a:cubicBezTo>
                  <a:pt x="1388745" y="3228023"/>
                  <a:pt x="1432560" y="3275648"/>
                  <a:pt x="1473518" y="3324225"/>
                </a:cubicBezTo>
                <a:cubicBezTo>
                  <a:pt x="1557338" y="3424238"/>
                  <a:pt x="1627823" y="3531870"/>
                  <a:pt x="1669733" y="3656648"/>
                </a:cubicBezTo>
                <a:cubicBezTo>
                  <a:pt x="1712595" y="3782378"/>
                  <a:pt x="1717358" y="3908108"/>
                  <a:pt x="1665923" y="4032885"/>
                </a:cubicBezTo>
                <a:cubicBezTo>
                  <a:pt x="1643063" y="4086225"/>
                  <a:pt x="1615440" y="4135755"/>
                  <a:pt x="1558290" y="4161473"/>
                </a:cubicBezTo>
                <a:cubicBezTo>
                  <a:pt x="1549718" y="4161473"/>
                  <a:pt x="1541145" y="4161473"/>
                  <a:pt x="1532573" y="4161473"/>
                </a:cubicBezTo>
                <a:cubicBezTo>
                  <a:pt x="1504950" y="4147185"/>
                  <a:pt x="1492568" y="4122420"/>
                  <a:pt x="1487805" y="4092893"/>
                </a:cubicBezTo>
                <a:cubicBezTo>
                  <a:pt x="1472565" y="3999548"/>
                  <a:pt x="1457325" y="3907155"/>
                  <a:pt x="1442085" y="3813810"/>
                </a:cubicBezTo>
                <a:cubicBezTo>
                  <a:pt x="1422083" y="3693795"/>
                  <a:pt x="1401128" y="3573780"/>
                  <a:pt x="1380173" y="3453765"/>
                </a:cubicBezTo>
                <a:cubicBezTo>
                  <a:pt x="1368743" y="3390900"/>
                  <a:pt x="1334453" y="3341370"/>
                  <a:pt x="1283970" y="3305175"/>
                </a:cubicBezTo>
                <a:cubicBezTo>
                  <a:pt x="1266825" y="3292793"/>
                  <a:pt x="1246823" y="3279458"/>
                  <a:pt x="1226820" y="3276600"/>
                </a:cubicBezTo>
                <a:cubicBezTo>
                  <a:pt x="1196340" y="3271838"/>
                  <a:pt x="1171575" y="3257550"/>
                  <a:pt x="1148715" y="3239453"/>
                </a:cubicBezTo>
                <a:cubicBezTo>
                  <a:pt x="1087755" y="3188970"/>
                  <a:pt x="1027748" y="3137535"/>
                  <a:pt x="967740" y="3086100"/>
                </a:cubicBezTo>
                <a:cubicBezTo>
                  <a:pt x="923925" y="3048000"/>
                  <a:pt x="881063" y="3009900"/>
                  <a:pt x="837248" y="2970848"/>
                </a:cubicBezTo>
                <a:cubicBezTo>
                  <a:pt x="810578" y="2947988"/>
                  <a:pt x="781050" y="2940368"/>
                  <a:pt x="746760" y="2947988"/>
                </a:cubicBezTo>
                <a:cubicBezTo>
                  <a:pt x="723900" y="2952750"/>
                  <a:pt x="699135" y="2952750"/>
                  <a:pt x="675323" y="2952750"/>
                </a:cubicBezTo>
                <a:cubicBezTo>
                  <a:pt x="630555" y="2953703"/>
                  <a:pt x="600075" y="2930843"/>
                  <a:pt x="581025" y="2890838"/>
                </a:cubicBezTo>
                <a:cubicBezTo>
                  <a:pt x="565785" y="2858453"/>
                  <a:pt x="562928" y="2825115"/>
                  <a:pt x="569595" y="2790825"/>
                </a:cubicBezTo>
                <a:cubicBezTo>
                  <a:pt x="574358" y="2762250"/>
                  <a:pt x="566738" y="2737485"/>
                  <a:pt x="546735" y="2716530"/>
                </a:cubicBezTo>
                <a:cubicBezTo>
                  <a:pt x="541020" y="2710815"/>
                  <a:pt x="536258" y="2704148"/>
                  <a:pt x="529590" y="2698433"/>
                </a:cubicBezTo>
                <a:cubicBezTo>
                  <a:pt x="462915" y="2636520"/>
                  <a:pt x="415290" y="2561273"/>
                  <a:pt x="374333" y="2481263"/>
                </a:cubicBezTo>
                <a:cubicBezTo>
                  <a:pt x="350520" y="2440305"/>
                  <a:pt x="323850" y="2400300"/>
                  <a:pt x="295275" y="2362200"/>
                </a:cubicBezTo>
                <a:cubicBezTo>
                  <a:pt x="275273" y="2334578"/>
                  <a:pt x="248603" y="2312670"/>
                  <a:pt x="210503" y="2310765"/>
                </a:cubicBezTo>
                <a:cubicBezTo>
                  <a:pt x="205740" y="2310765"/>
                  <a:pt x="200025" y="2307908"/>
                  <a:pt x="195263" y="2306003"/>
                </a:cubicBezTo>
                <a:cubicBezTo>
                  <a:pt x="135255" y="2282190"/>
                  <a:pt x="79058" y="2252663"/>
                  <a:pt x="26670" y="2216468"/>
                </a:cubicBezTo>
                <a:cubicBezTo>
                  <a:pt x="15240" y="2208848"/>
                  <a:pt x="8573" y="2195513"/>
                  <a:pt x="0" y="218503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12"/>
          <p:cNvSpPr/>
          <p:nvPr/>
        </p:nvSpPr>
        <p:spPr>
          <a:xfrm rot="-2873481">
            <a:off x="5347240" y="785781"/>
            <a:ext cx="1011984" cy="680977"/>
          </a:xfrm>
          <a:custGeom>
            <a:rect b="b" l="l" r="r" t="t"/>
            <a:pathLst>
              <a:path extrusionOk="0" h="3762375" w="5591175">
                <a:moveTo>
                  <a:pt x="4932045" y="0"/>
                </a:moveTo>
                <a:cubicBezTo>
                  <a:pt x="5000625" y="0"/>
                  <a:pt x="5069205" y="0"/>
                  <a:pt x="5136833" y="0"/>
                </a:cubicBezTo>
                <a:cubicBezTo>
                  <a:pt x="5139690" y="952"/>
                  <a:pt x="5143500" y="2857"/>
                  <a:pt x="5147310" y="3810"/>
                </a:cubicBezTo>
                <a:cubicBezTo>
                  <a:pt x="5253990" y="17145"/>
                  <a:pt x="5358765" y="40005"/>
                  <a:pt x="5460683" y="75248"/>
                </a:cubicBezTo>
                <a:cubicBezTo>
                  <a:pt x="5520690" y="96203"/>
                  <a:pt x="5569268" y="129540"/>
                  <a:pt x="5591175" y="192405"/>
                </a:cubicBezTo>
                <a:cubicBezTo>
                  <a:pt x="5591175" y="228600"/>
                  <a:pt x="5591175" y="264795"/>
                  <a:pt x="5591175" y="301943"/>
                </a:cubicBezTo>
                <a:cubicBezTo>
                  <a:pt x="5585460" y="350520"/>
                  <a:pt x="5562600" y="391478"/>
                  <a:pt x="5535930" y="430530"/>
                </a:cubicBezTo>
                <a:cubicBezTo>
                  <a:pt x="5478780" y="514350"/>
                  <a:pt x="5415915" y="592455"/>
                  <a:pt x="5342572" y="662940"/>
                </a:cubicBezTo>
                <a:cubicBezTo>
                  <a:pt x="5295900" y="707708"/>
                  <a:pt x="5244465" y="748665"/>
                  <a:pt x="5201603" y="796290"/>
                </a:cubicBezTo>
                <a:cubicBezTo>
                  <a:pt x="5113972" y="896302"/>
                  <a:pt x="5031105" y="1001077"/>
                  <a:pt x="4947285" y="1102995"/>
                </a:cubicBezTo>
                <a:cubicBezTo>
                  <a:pt x="4940618" y="1111568"/>
                  <a:pt x="4935855" y="1121093"/>
                  <a:pt x="4931093" y="1131570"/>
                </a:cubicBezTo>
                <a:cubicBezTo>
                  <a:pt x="4902518" y="1189673"/>
                  <a:pt x="4873943" y="1247775"/>
                  <a:pt x="4847272" y="1306830"/>
                </a:cubicBezTo>
                <a:cubicBezTo>
                  <a:pt x="4837747" y="1327785"/>
                  <a:pt x="4825365" y="1349693"/>
                  <a:pt x="4823460" y="1371600"/>
                </a:cubicBezTo>
                <a:cubicBezTo>
                  <a:pt x="4818697" y="1424940"/>
                  <a:pt x="4799647" y="1473518"/>
                  <a:pt x="4776788" y="1520190"/>
                </a:cubicBezTo>
                <a:cubicBezTo>
                  <a:pt x="4764405" y="1544955"/>
                  <a:pt x="4752022" y="1571625"/>
                  <a:pt x="4734878" y="1593533"/>
                </a:cubicBezTo>
                <a:cubicBezTo>
                  <a:pt x="4687253" y="1649730"/>
                  <a:pt x="4632960" y="1697355"/>
                  <a:pt x="4561522" y="1720215"/>
                </a:cubicBezTo>
                <a:cubicBezTo>
                  <a:pt x="4544378" y="1725930"/>
                  <a:pt x="4528185" y="1733550"/>
                  <a:pt x="4509135" y="1741170"/>
                </a:cubicBezTo>
                <a:cubicBezTo>
                  <a:pt x="4518660" y="1751648"/>
                  <a:pt x="4525328" y="1758315"/>
                  <a:pt x="4531995" y="1765935"/>
                </a:cubicBezTo>
                <a:cubicBezTo>
                  <a:pt x="4562475" y="1799273"/>
                  <a:pt x="4597718" y="1830705"/>
                  <a:pt x="4623435" y="1867853"/>
                </a:cubicBezTo>
                <a:cubicBezTo>
                  <a:pt x="4645343" y="1899285"/>
                  <a:pt x="4669155" y="1935480"/>
                  <a:pt x="4672965" y="1971675"/>
                </a:cubicBezTo>
                <a:cubicBezTo>
                  <a:pt x="4686300" y="2095500"/>
                  <a:pt x="4664393" y="2211705"/>
                  <a:pt x="4586288" y="2313623"/>
                </a:cubicBezTo>
                <a:cubicBezTo>
                  <a:pt x="4567238" y="2338388"/>
                  <a:pt x="4551045" y="2366010"/>
                  <a:pt x="4539615" y="2394585"/>
                </a:cubicBezTo>
                <a:cubicBezTo>
                  <a:pt x="4509135" y="2471738"/>
                  <a:pt x="4492943" y="2552700"/>
                  <a:pt x="4489133" y="2636520"/>
                </a:cubicBezTo>
                <a:cubicBezTo>
                  <a:pt x="4488180" y="2672715"/>
                  <a:pt x="4480560" y="2709863"/>
                  <a:pt x="4469130" y="2745105"/>
                </a:cubicBezTo>
                <a:cubicBezTo>
                  <a:pt x="4454843" y="2788920"/>
                  <a:pt x="4423410" y="2817495"/>
                  <a:pt x="4376738" y="2824163"/>
                </a:cubicBezTo>
                <a:cubicBezTo>
                  <a:pt x="4371022" y="2825115"/>
                  <a:pt x="4365308" y="2827973"/>
                  <a:pt x="4355783" y="2831783"/>
                </a:cubicBezTo>
                <a:cubicBezTo>
                  <a:pt x="4364355" y="2843213"/>
                  <a:pt x="4371022" y="2852738"/>
                  <a:pt x="4377690" y="2862263"/>
                </a:cubicBezTo>
                <a:cubicBezTo>
                  <a:pt x="4403408" y="2896553"/>
                  <a:pt x="4421505" y="2933700"/>
                  <a:pt x="4419600" y="2976563"/>
                </a:cubicBezTo>
                <a:cubicBezTo>
                  <a:pt x="4416743" y="3031808"/>
                  <a:pt x="4403408" y="3083243"/>
                  <a:pt x="4380547" y="3133725"/>
                </a:cubicBezTo>
                <a:cubicBezTo>
                  <a:pt x="4340543" y="3220403"/>
                  <a:pt x="4271963" y="3286125"/>
                  <a:pt x="4217670" y="3361373"/>
                </a:cubicBezTo>
                <a:cubicBezTo>
                  <a:pt x="4168140" y="3429953"/>
                  <a:pt x="4116705" y="3496628"/>
                  <a:pt x="4069080" y="3566160"/>
                </a:cubicBezTo>
                <a:cubicBezTo>
                  <a:pt x="4030980" y="3621405"/>
                  <a:pt x="3989070" y="3673793"/>
                  <a:pt x="3933825" y="3712845"/>
                </a:cubicBezTo>
                <a:cubicBezTo>
                  <a:pt x="3895725" y="3739515"/>
                  <a:pt x="3854768" y="3761423"/>
                  <a:pt x="3805238" y="3762375"/>
                </a:cubicBezTo>
                <a:cubicBezTo>
                  <a:pt x="3765233" y="3763328"/>
                  <a:pt x="3725227" y="3764280"/>
                  <a:pt x="3685222" y="3766185"/>
                </a:cubicBezTo>
                <a:cubicBezTo>
                  <a:pt x="3665220" y="3767138"/>
                  <a:pt x="3645218" y="3769043"/>
                  <a:pt x="3625215" y="3770948"/>
                </a:cubicBezTo>
                <a:cubicBezTo>
                  <a:pt x="3605213" y="3770948"/>
                  <a:pt x="3584258" y="3770948"/>
                  <a:pt x="3564255" y="3770948"/>
                </a:cubicBezTo>
                <a:cubicBezTo>
                  <a:pt x="3559493" y="3769995"/>
                  <a:pt x="3554730" y="3767138"/>
                  <a:pt x="3549968" y="3767138"/>
                </a:cubicBezTo>
                <a:cubicBezTo>
                  <a:pt x="3478530" y="3761423"/>
                  <a:pt x="3416618" y="3732848"/>
                  <a:pt x="3366135" y="3681413"/>
                </a:cubicBezTo>
                <a:cubicBezTo>
                  <a:pt x="3322320" y="3637598"/>
                  <a:pt x="3283268" y="3589973"/>
                  <a:pt x="3252788" y="3535680"/>
                </a:cubicBezTo>
                <a:cubicBezTo>
                  <a:pt x="3198495" y="3442335"/>
                  <a:pt x="3158490" y="3343275"/>
                  <a:pt x="3127058" y="3240405"/>
                </a:cubicBezTo>
                <a:cubicBezTo>
                  <a:pt x="3106102" y="3172778"/>
                  <a:pt x="3091815" y="3102293"/>
                  <a:pt x="3074670" y="3033713"/>
                </a:cubicBezTo>
                <a:cubicBezTo>
                  <a:pt x="3057525" y="2964180"/>
                  <a:pt x="3037522" y="2896553"/>
                  <a:pt x="3024188" y="2826068"/>
                </a:cubicBezTo>
                <a:cubicBezTo>
                  <a:pt x="3005138" y="2727960"/>
                  <a:pt x="2990850" y="2627948"/>
                  <a:pt x="2976563" y="2528888"/>
                </a:cubicBezTo>
                <a:cubicBezTo>
                  <a:pt x="2963227" y="2442210"/>
                  <a:pt x="2952750" y="2354580"/>
                  <a:pt x="2939415" y="2267903"/>
                </a:cubicBezTo>
                <a:cubicBezTo>
                  <a:pt x="2931795" y="2215515"/>
                  <a:pt x="2920365" y="2163128"/>
                  <a:pt x="2909888" y="2110740"/>
                </a:cubicBezTo>
                <a:cubicBezTo>
                  <a:pt x="2907030" y="2110740"/>
                  <a:pt x="2905125" y="2110740"/>
                  <a:pt x="2902268" y="2110740"/>
                </a:cubicBezTo>
                <a:cubicBezTo>
                  <a:pt x="2900363" y="2121218"/>
                  <a:pt x="2896552" y="2131695"/>
                  <a:pt x="2896552" y="2141220"/>
                </a:cubicBezTo>
                <a:cubicBezTo>
                  <a:pt x="2897505" y="2185035"/>
                  <a:pt x="2898458" y="2229803"/>
                  <a:pt x="2903220" y="2273618"/>
                </a:cubicBezTo>
                <a:cubicBezTo>
                  <a:pt x="2910840" y="2339340"/>
                  <a:pt x="2922270" y="2404110"/>
                  <a:pt x="2929890" y="2469833"/>
                </a:cubicBezTo>
                <a:cubicBezTo>
                  <a:pt x="2941320" y="2571750"/>
                  <a:pt x="2921318" y="2668905"/>
                  <a:pt x="2880360" y="2763203"/>
                </a:cubicBezTo>
                <a:cubicBezTo>
                  <a:pt x="2867025" y="2794635"/>
                  <a:pt x="2847975" y="2821305"/>
                  <a:pt x="2822258" y="2843213"/>
                </a:cubicBezTo>
                <a:cubicBezTo>
                  <a:pt x="2794635" y="2866073"/>
                  <a:pt x="2790825" y="2866073"/>
                  <a:pt x="2765108" y="2841308"/>
                </a:cubicBezTo>
                <a:cubicBezTo>
                  <a:pt x="2697480" y="2776538"/>
                  <a:pt x="2677477" y="2689860"/>
                  <a:pt x="2660333" y="2604135"/>
                </a:cubicBezTo>
                <a:cubicBezTo>
                  <a:pt x="2646997" y="2533650"/>
                  <a:pt x="2656522" y="2462213"/>
                  <a:pt x="2668905" y="2391728"/>
                </a:cubicBezTo>
                <a:cubicBezTo>
                  <a:pt x="2680335" y="2326005"/>
                  <a:pt x="2687955" y="2259330"/>
                  <a:pt x="2693670" y="2192655"/>
                </a:cubicBezTo>
                <a:cubicBezTo>
                  <a:pt x="2696527" y="2165033"/>
                  <a:pt x="2689860" y="2137410"/>
                  <a:pt x="2687955" y="2109788"/>
                </a:cubicBezTo>
                <a:cubicBezTo>
                  <a:pt x="2686050" y="2109788"/>
                  <a:pt x="2683193" y="2109788"/>
                  <a:pt x="2681288" y="2109788"/>
                </a:cubicBezTo>
                <a:cubicBezTo>
                  <a:pt x="2678430" y="2121218"/>
                  <a:pt x="2673668" y="2131695"/>
                  <a:pt x="2672715" y="2143125"/>
                </a:cubicBezTo>
                <a:cubicBezTo>
                  <a:pt x="2651760" y="2275523"/>
                  <a:pt x="2632710" y="2406968"/>
                  <a:pt x="2609850" y="2539365"/>
                </a:cubicBezTo>
                <a:cubicBezTo>
                  <a:pt x="2582227" y="2700338"/>
                  <a:pt x="2560320" y="2862263"/>
                  <a:pt x="2519363" y="3021330"/>
                </a:cubicBezTo>
                <a:cubicBezTo>
                  <a:pt x="2482215" y="3165158"/>
                  <a:pt x="2446972" y="3308985"/>
                  <a:pt x="2384108" y="3444240"/>
                </a:cubicBezTo>
                <a:cubicBezTo>
                  <a:pt x="2342197" y="3533775"/>
                  <a:pt x="2290763" y="3616643"/>
                  <a:pt x="2218373" y="3685223"/>
                </a:cubicBezTo>
                <a:cubicBezTo>
                  <a:pt x="2181225" y="3721418"/>
                  <a:pt x="2138363" y="3748088"/>
                  <a:pt x="2086927" y="3759518"/>
                </a:cubicBezTo>
                <a:cubicBezTo>
                  <a:pt x="2068830" y="3763328"/>
                  <a:pt x="2051685" y="3767138"/>
                  <a:pt x="2033588" y="3770948"/>
                </a:cubicBezTo>
                <a:cubicBezTo>
                  <a:pt x="2010727" y="3770948"/>
                  <a:pt x="1986915" y="3770948"/>
                  <a:pt x="1964055" y="3770948"/>
                </a:cubicBezTo>
                <a:cubicBezTo>
                  <a:pt x="1955482" y="3769043"/>
                  <a:pt x="1946910" y="3767138"/>
                  <a:pt x="1938338" y="3766185"/>
                </a:cubicBezTo>
                <a:cubicBezTo>
                  <a:pt x="1897380" y="3765233"/>
                  <a:pt x="1856423" y="3767138"/>
                  <a:pt x="1816417" y="3765233"/>
                </a:cubicBezTo>
                <a:cubicBezTo>
                  <a:pt x="1775460" y="3763328"/>
                  <a:pt x="1735455" y="3759518"/>
                  <a:pt x="1698307" y="3739515"/>
                </a:cubicBezTo>
                <a:cubicBezTo>
                  <a:pt x="1624013" y="3699510"/>
                  <a:pt x="1567815" y="3641408"/>
                  <a:pt x="1523048" y="3570923"/>
                </a:cubicBezTo>
                <a:cubicBezTo>
                  <a:pt x="1446848" y="3450908"/>
                  <a:pt x="1356360" y="3341370"/>
                  <a:pt x="1267777" y="3231833"/>
                </a:cubicBezTo>
                <a:cubicBezTo>
                  <a:pt x="1230630" y="3185160"/>
                  <a:pt x="1203007" y="3133725"/>
                  <a:pt x="1185863" y="3076575"/>
                </a:cubicBezTo>
                <a:cubicBezTo>
                  <a:pt x="1162050" y="2993708"/>
                  <a:pt x="1161098" y="2914650"/>
                  <a:pt x="1223010" y="2845118"/>
                </a:cubicBezTo>
                <a:cubicBezTo>
                  <a:pt x="1226820" y="2841308"/>
                  <a:pt x="1227773" y="2835593"/>
                  <a:pt x="1230630" y="2831783"/>
                </a:cubicBezTo>
                <a:cubicBezTo>
                  <a:pt x="1208723" y="2824163"/>
                  <a:pt x="1186815" y="2819400"/>
                  <a:pt x="1168717" y="2808923"/>
                </a:cubicBezTo>
                <a:cubicBezTo>
                  <a:pt x="1122998" y="2783205"/>
                  <a:pt x="1110615" y="2736533"/>
                  <a:pt x="1103948" y="2688908"/>
                </a:cubicBezTo>
                <a:cubicBezTo>
                  <a:pt x="1093470" y="2619375"/>
                  <a:pt x="1086802" y="2548890"/>
                  <a:pt x="1074420" y="2480310"/>
                </a:cubicBezTo>
                <a:cubicBezTo>
                  <a:pt x="1062990" y="2416493"/>
                  <a:pt x="1039177" y="2357438"/>
                  <a:pt x="998220" y="2306003"/>
                </a:cubicBezTo>
                <a:cubicBezTo>
                  <a:pt x="988695" y="2293620"/>
                  <a:pt x="980122" y="2279333"/>
                  <a:pt x="971550" y="2265998"/>
                </a:cubicBezTo>
                <a:cubicBezTo>
                  <a:pt x="932497" y="2205038"/>
                  <a:pt x="917257" y="2137410"/>
                  <a:pt x="913447" y="2067878"/>
                </a:cubicBezTo>
                <a:cubicBezTo>
                  <a:pt x="910590" y="2021205"/>
                  <a:pt x="906780" y="1974533"/>
                  <a:pt x="927735" y="1928813"/>
                </a:cubicBezTo>
                <a:cubicBezTo>
                  <a:pt x="951547" y="1877378"/>
                  <a:pt x="988695" y="1837373"/>
                  <a:pt x="1026795" y="1797368"/>
                </a:cubicBezTo>
                <a:cubicBezTo>
                  <a:pt x="1043940" y="1780223"/>
                  <a:pt x="1063942" y="1764983"/>
                  <a:pt x="1082040" y="1748790"/>
                </a:cubicBezTo>
                <a:cubicBezTo>
                  <a:pt x="1081088" y="1745933"/>
                  <a:pt x="1079182" y="1743075"/>
                  <a:pt x="1078230" y="1741170"/>
                </a:cubicBezTo>
                <a:cubicBezTo>
                  <a:pt x="1067752" y="1737360"/>
                  <a:pt x="1057275" y="1732598"/>
                  <a:pt x="1046797" y="1728788"/>
                </a:cubicBezTo>
                <a:cubicBezTo>
                  <a:pt x="899160" y="1679258"/>
                  <a:pt x="812482" y="1572578"/>
                  <a:pt x="776288" y="1425893"/>
                </a:cubicBezTo>
                <a:cubicBezTo>
                  <a:pt x="761047" y="1363028"/>
                  <a:pt x="740092" y="1303973"/>
                  <a:pt x="713422" y="1245870"/>
                </a:cubicBezTo>
                <a:cubicBezTo>
                  <a:pt x="673417" y="1155383"/>
                  <a:pt x="622935" y="1072515"/>
                  <a:pt x="558165" y="997268"/>
                </a:cubicBezTo>
                <a:cubicBezTo>
                  <a:pt x="487680" y="917258"/>
                  <a:pt x="427672" y="828675"/>
                  <a:pt x="346710" y="757238"/>
                </a:cubicBezTo>
                <a:cubicBezTo>
                  <a:pt x="308610" y="723900"/>
                  <a:pt x="269557" y="690563"/>
                  <a:pt x="235267" y="653415"/>
                </a:cubicBezTo>
                <a:cubicBezTo>
                  <a:pt x="143827" y="553402"/>
                  <a:pt x="49530" y="454343"/>
                  <a:pt x="0" y="324803"/>
                </a:cubicBezTo>
                <a:cubicBezTo>
                  <a:pt x="0" y="280035"/>
                  <a:pt x="0" y="234315"/>
                  <a:pt x="0" y="189548"/>
                </a:cubicBezTo>
                <a:cubicBezTo>
                  <a:pt x="19050" y="138113"/>
                  <a:pt x="56197" y="102870"/>
                  <a:pt x="106680" y="85725"/>
                </a:cubicBezTo>
                <a:cubicBezTo>
                  <a:pt x="164782" y="64770"/>
                  <a:pt x="223838" y="47625"/>
                  <a:pt x="283845" y="33338"/>
                </a:cubicBezTo>
                <a:cubicBezTo>
                  <a:pt x="340042" y="20002"/>
                  <a:pt x="398145" y="12382"/>
                  <a:pt x="454342" y="1905"/>
                </a:cubicBezTo>
                <a:cubicBezTo>
                  <a:pt x="520065" y="1905"/>
                  <a:pt x="585788" y="1905"/>
                  <a:pt x="650557" y="1905"/>
                </a:cubicBezTo>
                <a:cubicBezTo>
                  <a:pt x="676275" y="4763"/>
                  <a:pt x="701992" y="8572"/>
                  <a:pt x="728663" y="9525"/>
                </a:cubicBezTo>
                <a:cubicBezTo>
                  <a:pt x="876300" y="18097"/>
                  <a:pt x="1022032" y="36195"/>
                  <a:pt x="1165860" y="76200"/>
                </a:cubicBezTo>
                <a:cubicBezTo>
                  <a:pt x="1285875" y="109538"/>
                  <a:pt x="1404938" y="143828"/>
                  <a:pt x="1517332" y="199073"/>
                </a:cubicBezTo>
                <a:cubicBezTo>
                  <a:pt x="1668780" y="274320"/>
                  <a:pt x="1816417" y="358140"/>
                  <a:pt x="1958340" y="451485"/>
                </a:cubicBezTo>
                <a:cubicBezTo>
                  <a:pt x="2073592" y="526733"/>
                  <a:pt x="2185988" y="603885"/>
                  <a:pt x="2282190" y="703898"/>
                </a:cubicBezTo>
                <a:cubicBezTo>
                  <a:pt x="2384108" y="810577"/>
                  <a:pt x="2490788" y="912495"/>
                  <a:pt x="2596515" y="1016318"/>
                </a:cubicBezTo>
                <a:cubicBezTo>
                  <a:pt x="2608897" y="1028700"/>
                  <a:pt x="2623185" y="1039177"/>
                  <a:pt x="2636520" y="1050608"/>
                </a:cubicBezTo>
                <a:cubicBezTo>
                  <a:pt x="2646997" y="1058228"/>
                  <a:pt x="2655570" y="1055370"/>
                  <a:pt x="2657475" y="1043940"/>
                </a:cubicBezTo>
                <a:cubicBezTo>
                  <a:pt x="2660333" y="1025843"/>
                  <a:pt x="2665095" y="1004888"/>
                  <a:pt x="2660333" y="988695"/>
                </a:cubicBezTo>
                <a:cubicBezTo>
                  <a:pt x="2649855" y="956310"/>
                  <a:pt x="2633663" y="924877"/>
                  <a:pt x="2617470" y="893445"/>
                </a:cubicBezTo>
                <a:cubicBezTo>
                  <a:pt x="2592705" y="845820"/>
                  <a:pt x="2595563" y="806768"/>
                  <a:pt x="2631758" y="766763"/>
                </a:cubicBezTo>
                <a:cubicBezTo>
                  <a:pt x="2645093" y="751523"/>
                  <a:pt x="2645093" y="736283"/>
                  <a:pt x="2639377" y="720090"/>
                </a:cubicBezTo>
                <a:cubicBezTo>
                  <a:pt x="2626043" y="675323"/>
                  <a:pt x="2612708" y="631508"/>
                  <a:pt x="2597468" y="586740"/>
                </a:cubicBezTo>
                <a:cubicBezTo>
                  <a:pt x="2540318" y="420053"/>
                  <a:pt x="2454593" y="271462"/>
                  <a:pt x="2303145" y="171450"/>
                </a:cubicBezTo>
                <a:cubicBezTo>
                  <a:pt x="2250758" y="136208"/>
                  <a:pt x="2196465" y="104775"/>
                  <a:pt x="2133600" y="153353"/>
                </a:cubicBezTo>
                <a:cubicBezTo>
                  <a:pt x="2128838" y="157163"/>
                  <a:pt x="2123123" y="158115"/>
                  <a:pt x="2117408" y="160020"/>
                </a:cubicBezTo>
                <a:cubicBezTo>
                  <a:pt x="2075498" y="174308"/>
                  <a:pt x="2038350" y="164783"/>
                  <a:pt x="2005013" y="139065"/>
                </a:cubicBezTo>
                <a:cubicBezTo>
                  <a:pt x="1989773" y="126682"/>
                  <a:pt x="1986915" y="110490"/>
                  <a:pt x="1993582" y="94298"/>
                </a:cubicBezTo>
                <a:cubicBezTo>
                  <a:pt x="2003107" y="71438"/>
                  <a:pt x="2020252" y="52388"/>
                  <a:pt x="2044065" y="51435"/>
                </a:cubicBezTo>
                <a:cubicBezTo>
                  <a:pt x="2085975" y="49530"/>
                  <a:pt x="2131695" y="46672"/>
                  <a:pt x="2170748" y="59055"/>
                </a:cubicBezTo>
                <a:cubicBezTo>
                  <a:pt x="2336483" y="109538"/>
                  <a:pt x="2465070" y="212408"/>
                  <a:pt x="2547938" y="362903"/>
                </a:cubicBezTo>
                <a:cubicBezTo>
                  <a:pt x="2604135" y="466725"/>
                  <a:pt x="2646045" y="578168"/>
                  <a:pt x="2693670" y="686752"/>
                </a:cubicBezTo>
                <a:cubicBezTo>
                  <a:pt x="2702243" y="706755"/>
                  <a:pt x="2709863" y="705802"/>
                  <a:pt x="2727960" y="699135"/>
                </a:cubicBezTo>
                <a:cubicBezTo>
                  <a:pt x="2771775" y="682943"/>
                  <a:pt x="2816543" y="682943"/>
                  <a:pt x="2859405" y="699135"/>
                </a:cubicBezTo>
                <a:cubicBezTo>
                  <a:pt x="2877502" y="705802"/>
                  <a:pt x="2886075" y="704850"/>
                  <a:pt x="2892743" y="686752"/>
                </a:cubicBezTo>
                <a:cubicBezTo>
                  <a:pt x="2907983" y="647700"/>
                  <a:pt x="2923222" y="608648"/>
                  <a:pt x="2939415" y="569595"/>
                </a:cubicBezTo>
                <a:cubicBezTo>
                  <a:pt x="2978468" y="474345"/>
                  <a:pt x="3019425" y="381000"/>
                  <a:pt x="3080385" y="297180"/>
                </a:cubicBezTo>
                <a:cubicBezTo>
                  <a:pt x="3161347" y="185737"/>
                  <a:pt x="3270885" y="111442"/>
                  <a:pt x="3398520" y="60960"/>
                </a:cubicBezTo>
                <a:cubicBezTo>
                  <a:pt x="3445193" y="42863"/>
                  <a:pt x="3494722" y="44767"/>
                  <a:pt x="3543300" y="50482"/>
                </a:cubicBezTo>
                <a:cubicBezTo>
                  <a:pt x="3567113" y="53340"/>
                  <a:pt x="3593783" y="80010"/>
                  <a:pt x="3596640" y="99060"/>
                </a:cubicBezTo>
                <a:cubicBezTo>
                  <a:pt x="3599497" y="124778"/>
                  <a:pt x="3587115" y="142875"/>
                  <a:pt x="3555683" y="156210"/>
                </a:cubicBezTo>
                <a:cubicBezTo>
                  <a:pt x="3517583" y="172403"/>
                  <a:pt x="3479483" y="172403"/>
                  <a:pt x="3445193" y="147638"/>
                </a:cubicBezTo>
                <a:cubicBezTo>
                  <a:pt x="3408997" y="121920"/>
                  <a:pt x="3373755" y="122873"/>
                  <a:pt x="3336608" y="141923"/>
                </a:cubicBezTo>
                <a:cubicBezTo>
                  <a:pt x="3233738" y="194310"/>
                  <a:pt x="3152775" y="272415"/>
                  <a:pt x="3091815" y="369570"/>
                </a:cubicBezTo>
                <a:cubicBezTo>
                  <a:pt x="3022283" y="480060"/>
                  <a:pt x="2980372" y="602933"/>
                  <a:pt x="2947988" y="727710"/>
                </a:cubicBezTo>
                <a:cubicBezTo>
                  <a:pt x="2945130" y="739140"/>
                  <a:pt x="2951797" y="756285"/>
                  <a:pt x="2959418" y="766763"/>
                </a:cubicBezTo>
                <a:cubicBezTo>
                  <a:pt x="2976563" y="786765"/>
                  <a:pt x="2984183" y="808673"/>
                  <a:pt x="2986088" y="834390"/>
                </a:cubicBezTo>
                <a:cubicBezTo>
                  <a:pt x="2987993" y="860108"/>
                  <a:pt x="2978468" y="882015"/>
                  <a:pt x="2965133" y="903923"/>
                </a:cubicBezTo>
                <a:cubicBezTo>
                  <a:pt x="2942272" y="941070"/>
                  <a:pt x="2921318" y="978218"/>
                  <a:pt x="2926080" y="1023938"/>
                </a:cubicBezTo>
                <a:cubicBezTo>
                  <a:pt x="2927033" y="1034415"/>
                  <a:pt x="2933700" y="1043940"/>
                  <a:pt x="2937510" y="1053465"/>
                </a:cubicBezTo>
                <a:cubicBezTo>
                  <a:pt x="2947035" y="1048703"/>
                  <a:pt x="2957513" y="1046798"/>
                  <a:pt x="2965133" y="1040130"/>
                </a:cubicBezTo>
                <a:cubicBezTo>
                  <a:pt x="3021330" y="986790"/>
                  <a:pt x="3076575" y="932498"/>
                  <a:pt x="3131820" y="878205"/>
                </a:cubicBezTo>
                <a:cubicBezTo>
                  <a:pt x="3202305" y="808673"/>
                  <a:pt x="3272790" y="739140"/>
                  <a:pt x="3342322" y="669608"/>
                </a:cubicBezTo>
                <a:cubicBezTo>
                  <a:pt x="3399472" y="612458"/>
                  <a:pt x="3462338" y="561975"/>
                  <a:pt x="3530918" y="518160"/>
                </a:cubicBezTo>
                <a:cubicBezTo>
                  <a:pt x="3596640" y="475298"/>
                  <a:pt x="3661410" y="430530"/>
                  <a:pt x="3729038" y="390525"/>
                </a:cubicBezTo>
                <a:cubicBezTo>
                  <a:pt x="3865245" y="308610"/>
                  <a:pt x="4002405" y="226695"/>
                  <a:pt x="4150043" y="167640"/>
                </a:cubicBezTo>
                <a:cubicBezTo>
                  <a:pt x="4360545" y="83820"/>
                  <a:pt x="4578668" y="29527"/>
                  <a:pt x="4805363" y="15240"/>
                </a:cubicBezTo>
                <a:cubicBezTo>
                  <a:pt x="4848225" y="9525"/>
                  <a:pt x="4890135" y="3810"/>
                  <a:pt x="493204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12"/>
          <p:cNvSpPr/>
          <p:nvPr/>
        </p:nvSpPr>
        <p:spPr>
          <a:xfrm>
            <a:off x="8013612" y="2661224"/>
            <a:ext cx="432082" cy="535192"/>
          </a:xfrm>
          <a:custGeom>
            <a:rect b="b" l="l" r="r" t="t"/>
            <a:pathLst>
              <a:path extrusionOk="0" h="4152900" w="3352800">
                <a:moveTo>
                  <a:pt x="0" y="2185035"/>
                </a:moveTo>
                <a:cubicBezTo>
                  <a:pt x="0" y="2176463"/>
                  <a:pt x="0" y="2167890"/>
                  <a:pt x="0" y="2159318"/>
                </a:cubicBezTo>
                <a:cubicBezTo>
                  <a:pt x="23813" y="2124075"/>
                  <a:pt x="60960" y="2122170"/>
                  <a:pt x="80010" y="2159318"/>
                </a:cubicBezTo>
                <a:cubicBezTo>
                  <a:pt x="97155" y="2192655"/>
                  <a:pt x="125730" y="2207895"/>
                  <a:pt x="158115" y="2221230"/>
                </a:cubicBezTo>
                <a:cubicBezTo>
                  <a:pt x="204788" y="2240280"/>
                  <a:pt x="251460" y="2260283"/>
                  <a:pt x="296228" y="2281238"/>
                </a:cubicBezTo>
                <a:cubicBezTo>
                  <a:pt x="333375" y="2298383"/>
                  <a:pt x="360998" y="2326005"/>
                  <a:pt x="381000" y="2361248"/>
                </a:cubicBezTo>
                <a:cubicBezTo>
                  <a:pt x="397193" y="2390775"/>
                  <a:pt x="412433" y="2422208"/>
                  <a:pt x="429578" y="2451735"/>
                </a:cubicBezTo>
                <a:cubicBezTo>
                  <a:pt x="458153" y="2500313"/>
                  <a:pt x="486728" y="2547938"/>
                  <a:pt x="516255" y="2596515"/>
                </a:cubicBezTo>
                <a:cubicBezTo>
                  <a:pt x="520065" y="2603183"/>
                  <a:pt x="525780" y="2608898"/>
                  <a:pt x="530543" y="2614613"/>
                </a:cubicBezTo>
                <a:cubicBezTo>
                  <a:pt x="532448" y="2613660"/>
                  <a:pt x="534353" y="2611755"/>
                  <a:pt x="536258" y="2610803"/>
                </a:cubicBezTo>
                <a:cubicBezTo>
                  <a:pt x="532448" y="2596515"/>
                  <a:pt x="529590" y="2582228"/>
                  <a:pt x="524828" y="2567940"/>
                </a:cubicBezTo>
                <a:cubicBezTo>
                  <a:pt x="484823" y="2457450"/>
                  <a:pt x="443865" y="2346960"/>
                  <a:pt x="403860" y="2237423"/>
                </a:cubicBezTo>
                <a:cubicBezTo>
                  <a:pt x="400050" y="2226945"/>
                  <a:pt x="395288" y="2217420"/>
                  <a:pt x="388620" y="2208848"/>
                </a:cubicBezTo>
                <a:cubicBezTo>
                  <a:pt x="345758" y="2154555"/>
                  <a:pt x="295275" y="2112645"/>
                  <a:pt x="225743" y="2097405"/>
                </a:cubicBezTo>
                <a:cubicBezTo>
                  <a:pt x="219075" y="2096453"/>
                  <a:pt x="213360" y="2093595"/>
                  <a:pt x="207645" y="2091690"/>
                </a:cubicBezTo>
                <a:cubicBezTo>
                  <a:pt x="185738" y="2082165"/>
                  <a:pt x="173355" y="2042160"/>
                  <a:pt x="183833" y="2019300"/>
                </a:cubicBezTo>
                <a:cubicBezTo>
                  <a:pt x="190500" y="2005013"/>
                  <a:pt x="205740" y="2004060"/>
                  <a:pt x="234315" y="2015490"/>
                </a:cubicBezTo>
                <a:cubicBezTo>
                  <a:pt x="241935" y="2018348"/>
                  <a:pt x="249555" y="2022158"/>
                  <a:pt x="256223" y="2025968"/>
                </a:cubicBezTo>
                <a:cubicBezTo>
                  <a:pt x="289560" y="2045970"/>
                  <a:pt x="322898" y="2065973"/>
                  <a:pt x="355283" y="2087880"/>
                </a:cubicBezTo>
                <a:cubicBezTo>
                  <a:pt x="410528" y="2125980"/>
                  <a:pt x="451485" y="2175510"/>
                  <a:pt x="477203" y="2237423"/>
                </a:cubicBezTo>
                <a:cubicBezTo>
                  <a:pt x="501968" y="2297430"/>
                  <a:pt x="524828" y="2358390"/>
                  <a:pt x="543878" y="2420303"/>
                </a:cubicBezTo>
                <a:cubicBezTo>
                  <a:pt x="569595" y="2502218"/>
                  <a:pt x="591503" y="2585085"/>
                  <a:pt x="613410" y="2667000"/>
                </a:cubicBezTo>
                <a:cubicBezTo>
                  <a:pt x="621983" y="2697480"/>
                  <a:pt x="624840" y="2702243"/>
                  <a:pt x="657225" y="2698433"/>
                </a:cubicBezTo>
                <a:cubicBezTo>
                  <a:pt x="661988" y="2698433"/>
                  <a:pt x="665798" y="2697480"/>
                  <a:pt x="670560" y="2696528"/>
                </a:cubicBezTo>
                <a:cubicBezTo>
                  <a:pt x="703898" y="2691765"/>
                  <a:pt x="734378" y="2699385"/>
                  <a:pt x="761048" y="2719388"/>
                </a:cubicBezTo>
                <a:cubicBezTo>
                  <a:pt x="776288" y="2730818"/>
                  <a:pt x="791528" y="2742248"/>
                  <a:pt x="806768" y="2752725"/>
                </a:cubicBezTo>
                <a:cubicBezTo>
                  <a:pt x="827723" y="2767013"/>
                  <a:pt x="848678" y="2781300"/>
                  <a:pt x="871538" y="2793683"/>
                </a:cubicBezTo>
                <a:cubicBezTo>
                  <a:pt x="890588" y="2804160"/>
                  <a:pt x="897255" y="2801303"/>
                  <a:pt x="900113" y="2780348"/>
                </a:cubicBezTo>
                <a:cubicBezTo>
                  <a:pt x="905828" y="2744153"/>
                  <a:pt x="911543" y="2708910"/>
                  <a:pt x="913448" y="2672715"/>
                </a:cubicBezTo>
                <a:cubicBezTo>
                  <a:pt x="920115" y="2523173"/>
                  <a:pt x="922973" y="2372678"/>
                  <a:pt x="930593" y="2223135"/>
                </a:cubicBezTo>
                <a:cubicBezTo>
                  <a:pt x="935355" y="2122170"/>
                  <a:pt x="942975" y="2022158"/>
                  <a:pt x="955358" y="1922145"/>
                </a:cubicBezTo>
                <a:cubicBezTo>
                  <a:pt x="971550" y="1790700"/>
                  <a:pt x="1006793" y="1663065"/>
                  <a:pt x="1041083" y="1535430"/>
                </a:cubicBezTo>
                <a:cubicBezTo>
                  <a:pt x="1122998" y="1230630"/>
                  <a:pt x="1247775" y="944880"/>
                  <a:pt x="1431608" y="687705"/>
                </a:cubicBezTo>
                <a:cubicBezTo>
                  <a:pt x="1614488" y="429578"/>
                  <a:pt x="1838325" y="219075"/>
                  <a:pt x="2112645" y="63818"/>
                </a:cubicBezTo>
                <a:cubicBezTo>
                  <a:pt x="2151698" y="41910"/>
                  <a:pt x="2191703" y="20955"/>
                  <a:pt x="2230755" y="0"/>
                </a:cubicBezTo>
                <a:cubicBezTo>
                  <a:pt x="2238375" y="0"/>
                  <a:pt x="2245995" y="0"/>
                  <a:pt x="2253615" y="0"/>
                </a:cubicBezTo>
                <a:cubicBezTo>
                  <a:pt x="2278380" y="9525"/>
                  <a:pt x="2292668" y="29528"/>
                  <a:pt x="2298383" y="53340"/>
                </a:cubicBezTo>
                <a:cubicBezTo>
                  <a:pt x="2306955" y="86678"/>
                  <a:pt x="2315528" y="120015"/>
                  <a:pt x="2317433" y="153353"/>
                </a:cubicBezTo>
                <a:cubicBezTo>
                  <a:pt x="2324100" y="274320"/>
                  <a:pt x="2331720" y="394335"/>
                  <a:pt x="2333625" y="515303"/>
                </a:cubicBezTo>
                <a:cubicBezTo>
                  <a:pt x="2336483" y="701040"/>
                  <a:pt x="2335530" y="885825"/>
                  <a:pt x="2336483" y="1071563"/>
                </a:cubicBezTo>
                <a:cubicBezTo>
                  <a:pt x="2336483" y="1081088"/>
                  <a:pt x="2339340" y="1091565"/>
                  <a:pt x="2344103" y="1101090"/>
                </a:cubicBezTo>
                <a:cubicBezTo>
                  <a:pt x="2383155" y="1179195"/>
                  <a:pt x="2424113" y="1257300"/>
                  <a:pt x="2462213" y="1336358"/>
                </a:cubicBezTo>
                <a:cubicBezTo>
                  <a:pt x="2531745" y="1480185"/>
                  <a:pt x="2574608" y="1630680"/>
                  <a:pt x="2576513" y="1791653"/>
                </a:cubicBezTo>
                <a:cubicBezTo>
                  <a:pt x="2577465" y="1897380"/>
                  <a:pt x="2540318" y="1986915"/>
                  <a:pt x="2461260" y="2054543"/>
                </a:cubicBezTo>
                <a:cubicBezTo>
                  <a:pt x="2404110" y="2104073"/>
                  <a:pt x="2342198" y="2146935"/>
                  <a:pt x="2281238" y="2189798"/>
                </a:cubicBezTo>
                <a:cubicBezTo>
                  <a:pt x="2045970" y="2355533"/>
                  <a:pt x="1809750" y="2521268"/>
                  <a:pt x="1573530" y="2687003"/>
                </a:cubicBezTo>
                <a:cubicBezTo>
                  <a:pt x="1445895" y="2777490"/>
                  <a:pt x="1318260" y="2867978"/>
                  <a:pt x="1190625" y="2958465"/>
                </a:cubicBezTo>
                <a:cubicBezTo>
                  <a:pt x="1187768" y="2960370"/>
                  <a:pt x="1184910" y="2962275"/>
                  <a:pt x="1183005" y="2964180"/>
                </a:cubicBezTo>
                <a:cubicBezTo>
                  <a:pt x="1181100" y="2967038"/>
                  <a:pt x="1177290" y="2971800"/>
                  <a:pt x="1178243" y="2974658"/>
                </a:cubicBezTo>
                <a:cubicBezTo>
                  <a:pt x="1179195" y="2977515"/>
                  <a:pt x="1184910" y="2980373"/>
                  <a:pt x="1188720" y="2980373"/>
                </a:cubicBezTo>
                <a:cubicBezTo>
                  <a:pt x="1199198" y="2980373"/>
                  <a:pt x="1209675" y="2980373"/>
                  <a:pt x="1219200" y="2979420"/>
                </a:cubicBezTo>
                <a:cubicBezTo>
                  <a:pt x="1285875" y="2969895"/>
                  <a:pt x="1347788" y="2946083"/>
                  <a:pt x="1408748" y="2918460"/>
                </a:cubicBezTo>
                <a:cubicBezTo>
                  <a:pt x="1438275" y="2905125"/>
                  <a:pt x="1468755" y="2887980"/>
                  <a:pt x="1492568" y="2867025"/>
                </a:cubicBezTo>
                <a:cubicBezTo>
                  <a:pt x="1554480" y="2812733"/>
                  <a:pt x="1613535" y="2755583"/>
                  <a:pt x="1673543" y="2699385"/>
                </a:cubicBezTo>
                <a:cubicBezTo>
                  <a:pt x="1804988" y="2574608"/>
                  <a:pt x="1940243" y="2455545"/>
                  <a:pt x="2094548" y="2357438"/>
                </a:cubicBezTo>
                <a:cubicBezTo>
                  <a:pt x="2305050" y="2223135"/>
                  <a:pt x="2531745" y="2169795"/>
                  <a:pt x="2780348" y="2206943"/>
                </a:cubicBezTo>
                <a:cubicBezTo>
                  <a:pt x="3062288" y="2248853"/>
                  <a:pt x="3211830" y="2450783"/>
                  <a:pt x="3265170" y="2671763"/>
                </a:cubicBezTo>
                <a:cubicBezTo>
                  <a:pt x="3288030" y="2763203"/>
                  <a:pt x="3277553" y="2856548"/>
                  <a:pt x="3263265" y="2947988"/>
                </a:cubicBezTo>
                <a:cubicBezTo>
                  <a:pt x="3245168" y="3066098"/>
                  <a:pt x="3224213" y="3183255"/>
                  <a:pt x="3205163" y="3300413"/>
                </a:cubicBezTo>
                <a:cubicBezTo>
                  <a:pt x="3186113" y="3415665"/>
                  <a:pt x="3199448" y="3526155"/>
                  <a:pt x="3255645" y="3629978"/>
                </a:cubicBezTo>
                <a:cubicBezTo>
                  <a:pt x="3296603" y="3706178"/>
                  <a:pt x="3337560" y="3782378"/>
                  <a:pt x="3353753" y="3869055"/>
                </a:cubicBezTo>
                <a:cubicBezTo>
                  <a:pt x="3353753" y="3885248"/>
                  <a:pt x="3353753" y="3901440"/>
                  <a:pt x="3353753" y="3917633"/>
                </a:cubicBezTo>
                <a:cubicBezTo>
                  <a:pt x="3342323" y="3970020"/>
                  <a:pt x="3310890" y="4007168"/>
                  <a:pt x="3267075" y="4035743"/>
                </a:cubicBezTo>
                <a:cubicBezTo>
                  <a:pt x="3203258" y="4076700"/>
                  <a:pt x="3134678" y="4105275"/>
                  <a:pt x="3060383" y="4118610"/>
                </a:cubicBezTo>
                <a:cubicBezTo>
                  <a:pt x="2949893" y="4138613"/>
                  <a:pt x="2843213" y="4122420"/>
                  <a:pt x="2738438" y="4088130"/>
                </a:cubicBezTo>
                <a:cubicBezTo>
                  <a:pt x="2582228" y="4036695"/>
                  <a:pt x="2440305" y="3957638"/>
                  <a:pt x="2304098" y="3866198"/>
                </a:cubicBezTo>
                <a:cubicBezTo>
                  <a:pt x="2111693" y="3735705"/>
                  <a:pt x="1931670" y="3588068"/>
                  <a:pt x="1749743" y="3444240"/>
                </a:cubicBezTo>
                <a:cubicBezTo>
                  <a:pt x="1644968" y="3361373"/>
                  <a:pt x="1539240" y="3281363"/>
                  <a:pt x="1432560" y="3201353"/>
                </a:cubicBezTo>
                <a:cubicBezTo>
                  <a:pt x="1407795" y="3183255"/>
                  <a:pt x="1379220" y="3169920"/>
                  <a:pt x="1352550" y="3155633"/>
                </a:cubicBezTo>
                <a:cubicBezTo>
                  <a:pt x="1346835" y="3152775"/>
                  <a:pt x="1338263" y="3152775"/>
                  <a:pt x="1331595" y="3150870"/>
                </a:cubicBezTo>
                <a:cubicBezTo>
                  <a:pt x="1330643" y="3152775"/>
                  <a:pt x="1329690" y="3154680"/>
                  <a:pt x="1328738" y="3156585"/>
                </a:cubicBezTo>
                <a:cubicBezTo>
                  <a:pt x="1334453" y="3164205"/>
                  <a:pt x="1340168" y="3172778"/>
                  <a:pt x="1346835" y="3180398"/>
                </a:cubicBezTo>
                <a:cubicBezTo>
                  <a:pt x="1388745" y="3228023"/>
                  <a:pt x="1432560" y="3275648"/>
                  <a:pt x="1473518" y="3324225"/>
                </a:cubicBezTo>
                <a:cubicBezTo>
                  <a:pt x="1557338" y="3424238"/>
                  <a:pt x="1627823" y="3531870"/>
                  <a:pt x="1669733" y="3656648"/>
                </a:cubicBezTo>
                <a:cubicBezTo>
                  <a:pt x="1712595" y="3782378"/>
                  <a:pt x="1717358" y="3908108"/>
                  <a:pt x="1665923" y="4032885"/>
                </a:cubicBezTo>
                <a:cubicBezTo>
                  <a:pt x="1643063" y="4086225"/>
                  <a:pt x="1615440" y="4135755"/>
                  <a:pt x="1558290" y="4161473"/>
                </a:cubicBezTo>
                <a:cubicBezTo>
                  <a:pt x="1549718" y="4161473"/>
                  <a:pt x="1541145" y="4161473"/>
                  <a:pt x="1532573" y="4161473"/>
                </a:cubicBezTo>
                <a:cubicBezTo>
                  <a:pt x="1504950" y="4147185"/>
                  <a:pt x="1492568" y="4122420"/>
                  <a:pt x="1487805" y="4092893"/>
                </a:cubicBezTo>
                <a:cubicBezTo>
                  <a:pt x="1472565" y="3999548"/>
                  <a:pt x="1457325" y="3907155"/>
                  <a:pt x="1442085" y="3813810"/>
                </a:cubicBezTo>
                <a:cubicBezTo>
                  <a:pt x="1422083" y="3693795"/>
                  <a:pt x="1401128" y="3573780"/>
                  <a:pt x="1380173" y="3453765"/>
                </a:cubicBezTo>
                <a:cubicBezTo>
                  <a:pt x="1368743" y="3390900"/>
                  <a:pt x="1334453" y="3341370"/>
                  <a:pt x="1283970" y="3305175"/>
                </a:cubicBezTo>
                <a:cubicBezTo>
                  <a:pt x="1266825" y="3292793"/>
                  <a:pt x="1246823" y="3279458"/>
                  <a:pt x="1226820" y="3276600"/>
                </a:cubicBezTo>
                <a:cubicBezTo>
                  <a:pt x="1196340" y="3271838"/>
                  <a:pt x="1171575" y="3257550"/>
                  <a:pt x="1148715" y="3239453"/>
                </a:cubicBezTo>
                <a:cubicBezTo>
                  <a:pt x="1087755" y="3188970"/>
                  <a:pt x="1027748" y="3137535"/>
                  <a:pt x="967740" y="3086100"/>
                </a:cubicBezTo>
                <a:cubicBezTo>
                  <a:pt x="923925" y="3048000"/>
                  <a:pt x="881063" y="3009900"/>
                  <a:pt x="837248" y="2970848"/>
                </a:cubicBezTo>
                <a:cubicBezTo>
                  <a:pt x="810578" y="2947988"/>
                  <a:pt x="781050" y="2940368"/>
                  <a:pt x="746760" y="2947988"/>
                </a:cubicBezTo>
                <a:cubicBezTo>
                  <a:pt x="723900" y="2952750"/>
                  <a:pt x="699135" y="2952750"/>
                  <a:pt x="675323" y="2952750"/>
                </a:cubicBezTo>
                <a:cubicBezTo>
                  <a:pt x="630555" y="2953703"/>
                  <a:pt x="600075" y="2930843"/>
                  <a:pt x="581025" y="2890838"/>
                </a:cubicBezTo>
                <a:cubicBezTo>
                  <a:pt x="565785" y="2858453"/>
                  <a:pt x="562928" y="2825115"/>
                  <a:pt x="569595" y="2790825"/>
                </a:cubicBezTo>
                <a:cubicBezTo>
                  <a:pt x="574358" y="2762250"/>
                  <a:pt x="566738" y="2737485"/>
                  <a:pt x="546735" y="2716530"/>
                </a:cubicBezTo>
                <a:cubicBezTo>
                  <a:pt x="541020" y="2710815"/>
                  <a:pt x="536258" y="2704148"/>
                  <a:pt x="529590" y="2698433"/>
                </a:cubicBezTo>
                <a:cubicBezTo>
                  <a:pt x="462915" y="2636520"/>
                  <a:pt x="415290" y="2561273"/>
                  <a:pt x="374333" y="2481263"/>
                </a:cubicBezTo>
                <a:cubicBezTo>
                  <a:pt x="350520" y="2440305"/>
                  <a:pt x="323850" y="2400300"/>
                  <a:pt x="295275" y="2362200"/>
                </a:cubicBezTo>
                <a:cubicBezTo>
                  <a:pt x="275273" y="2334578"/>
                  <a:pt x="248603" y="2312670"/>
                  <a:pt x="210503" y="2310765"/>
                </a:cubicBezTo>
                <a:cubicBezTo>
                  <a:pt x="205740" y="2310765"/>
                  <a:pt x="200025" y="2307908"/>
                  <a:pt x="195263" y="2306003"/>
                </a:cubicBezTo>
                <a:cubicBezTo>
                  <a:pt x="135255" y="2282190"/>
                  <a:pt x="79058" y="2252663"/>
                  <a:pt x="26670" y="2216468"/>
                </a:cubicBezTo>
                <a:cubicBezTo>
                  <a:pt x="15240" y="2208848"/>
                  <a:pt x="8573" y="2195513"/>
                  <a:pt x="0" y="21850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12"/>
          <p:cNvSpPr/>
          <p:nvPr/>
        </p:nvSpPr>
        <p:spPr>
          <a:xfrm rot="-2719153">
            <a:off x="6563174" y="1207698"/>
            <a:ext cx="1013971" cy="682314"/>
          </a:xfrm>
          <a:custGeom>
            <a:rect b="b" l="l" r="r" t="t"/>
            <a:pathLst>
              <a:path extrusionOk="0" h="3762375" w="5591175">
                <a:moveTo>
                  <a:pt x="4932045" y="0"/>
                </a:moveTo>
                <a:cubicBezTo>
                  <a:pt x="5000625" y="0"/>
                  <a:pt x="5069205" y="0"/>
                  <a:pt x="5136833" y="0"/>
                </a:cubicBezTo>
                <a:cubicBezTo>
                  <a:pt x="5139690" y="952"/>
                  <a:pt x="5143500" y="2857"/>
                  <a:pt x="5147310" y="3810"/>
                </a:cubicBezTo>
                <a:cubicBezTo>
                  <a:pt x="5253990" y="17145"/>
                  <a:pt x="5358765" y="40005"/>
                  <a:pt x="5460683" y="75248"/>
                </a:cubicBezTo>
                <a:cubicBezTo>
                  <a:pt x="5520690" y="96203"/>
                  <a:pt x="5569268" y="129540"/>
                  <a:pt x="5591175" y="192405"/>
                </a:cubicBezTo>
                <a:cubicBezTo>
                  <a:pt x="5591175" y="228600"/>
                  <a:pt x="5591175" y="264795"/>
                  <a:pt x="5591175" y="301943"/>
                </a:cubicBezTo>
                <a:cubicBezTo>
                  <a:pt x="5585460" y="350520"/>
                  <a:pt x="5562600" y="391478"/>
                  <a:pt x="5535930" y="430530"/>
                </a:cubicBezTo>
                <a:cubicBezTo>
                  <a:pt x="5478780" y="514350"/>
                  <a:pt x="5415915" y="592455"/>
                  <a:pt x="5342572" y="662940"/>
                </a:cubicBezTo>
                <a:cubicBezTo>
                  <a:pt x="5295900" y="707708"/>
                  <a:pt x="5244465" y="748665"/>
                  <a:pt x="5201603" y="796290"/>
                </a:cubicBezTo>
                <a:cubicBezTo>
                  <a:pt x="5113972" y="896302"/>
                  <a:pt x="5031105" y="1001077"/>
                  <a:pt x="4947285" y="1102995"/>
                </a:cubicBezTo>
                <a:cubicBezTo>
                  <a:pt x="4940618" y="1111568"/>
                  <a:pt x="4935855" y="1121093"/>
                  <a:pt x="4931093" y="1131570"/>
                </a:cubicBezTo>
                <a:cubicBezTo>
                  <a:pt x="4902518" y="1189673"/>
                  <a:pt x="4873943" y="1247775"/>
                  <a:pt x="4847272" y="1306830"/>
                </a:cubicBezTo>
                <a:cubicBezTo>
                  <a:pt x="4837747" y="1327785"/>
                  <a:pt x="4825365" y="1349693"/>
                  <a:pt x="4823460" y="1371600"/>
                </a:cubicBezTo>
                <a:cubicBezTo>
                  <a:pt x="4818697" y="1424940"/>
                  <a:pt x="4799647" y="1473518"/>
                  <a:pt x="4776788" y="1520190"/>
                </a:cubicBezTo>
                <a:cubicBezTo>
                  <a:pt x="4764405" y="1544955"/>
                  <a:pt x="4752022" y="1571625"/>
                  <a:pt x="4734878" y="1593533"/>
                </a:cubicBezTo>
                <a:cubicBezTo>
                  <a:pt x="4687253" y="1649730"/>
                  <a:pt x="4632960" y="1697355"/>
                  <a:pt x="4561522" y="1720215"/>
                </a:cubicBezTo>
                <a:cubicBezTo>
                  <a:pt x="4544378" y="1725930"/>
                  <a:pt x="4528185" y="1733550"/>
                  <a:pt x="4509135" y="1741170"/>
                </a:cubicBezTo>
                <a:cubicBezTo>
                  <a:pt x="4518660" y="1751648"/>
                  <a:pt x="4525328" y="1758315"/>
                  <a:pt x="4531995" y="1765935"/>
                </a:cubicBezTo>
                <a:cubicBezTo>
                  <a:pt x="4562475" y="1799273"/>
                  <a:pt x="4597718" y="1830705"/>
                  <a:pt x="4623435" y="1867853"/>
                </a:cubicBezTo>
                <a:cubicBezTo>
                  <a:pt x="4645343" y="1899285"/>
                  <a:pt x="4669155" y="1935480"/>
                  <a:pt x="4672965" y="1971675"/>
                </a:cubicBezTo>
                <a:cubicBezTo>
                  <a:pt x="4686300" y="2095500"/>
                  <a:pt x="4664393" y="2211705"/>
                  <a:pt x="4586288" y="2313623"/>
                </a:cubicBezTo>
                <a:cubicBezTo>
                  <a:pt x="4567238" y="2338388"/>
                  <a:pt x="4551045" y="2366010"/>
                  <a:pt x="4539615" y="2394585"/>
                </a:cubicBezTo>
                <a:cubicBezTo>
                  <a:pt x="4509135" y="2471738"/>
                  <a:pt x="4492943" y="2552700"/>
                  <a:pt x="4489133" y="2636520"/>
                </a:cubicBezTo>
                <a:cubicBezTo>
                  <a:pt x="4488180" y="2672715"/>
                  <a:pt x="4480560" y="2709863"/>
                  <a:pt x="4469130" y="2745105"/>
                </a:cubicBezTo>
                <a:cubicBezTo>
                  <a:pt x="4454843" y="2788920"/>
                  <a:pt x="4423410" y="2817495"/>
                  <a:pt x="4376738" y="2824163"/>
                </a:cubicBezTo>
                <a:cubicBezTo>
                  <a:pt x="4371022" y="2825115"/>
                  <a:pt x="4365308" y="2827973"/>
                  <a:pt x="4355783" y="2831783"/>
                </a:cubicBezTo>
                <a:cubicBezTo>
                  <a:pt x="4364355" y="2843213"/>
                  <a:pt x="4371022" y="2852738"/>
                  <a:pt x="4377690" y="2862263"/>
                </a:cubicBezTo>
                <a:cubicBezTo>
                  <a:pt x="4403408" y="2896553"/>
                  <a:pt x="4421505" y="2933700"/>
                  <a:pt x="4419600" y="2976563"/>
                </a:cubicBezTo>
                <a:cubicBezTo>
                  <a:pt x="4416743" y="3031808"/>
                  <a:pt x="4403408" y="3083243"/>
                  <a:pt x="4380547" y="3133725"/>
                </a:cubicBezTo>
                <a:cubicBezTo>
                  <a:pt x="4340543" y="3220403"/>
                  <a:pt x="4271963" y="3286125"/>
                  <a:pt x="4217670" y="3361373"/>
                </a:cubicBezTo>
                <a:cubicBezTo>
                  <a:pt x="4168140" y="3429953"/>
                  <a:pt x="4116705" y="3496628"/>
                  <a:pt x="4069080" y="3566160"/>
                </a:cubicBezTo>
                <a:cubicBezTo>
                  <a:pt x="4030980" y="3621405"/>
                  <a:pt x="3989070" y="3673793"/>
                  <a:pt x="3933825" y="3712845"/>
                </a:cubicBezTo>
                <a:cubicBezTo>
                  <a:pt x="3895725" y="3739515"/>
                  <a:pt x="3854768" y="3761423"/>
                  <a:pt x="3805238" y="3762375"/>
                </a:cubicBezTo>
                <a:cubicBezTo>
                  <a:pt x="3765233" y="3763328"/>
                  <a:pt x="3725227" y="3764280"/>
                  <a:pt x="3685222" y="3766185"/>
                </a:cubicBezTo>
                <a:cubicBezTo>
                  <a:pt x="3665220" y="3767138"/>
                  <a:pt x="3645218" y="3769043"/>
                  <a:pt x="3625215" y="3770948"/>
                </a:cubicBezTo>
                <a:cubicBezTo>
                  <a:pt x="3605213" y="3770948"/>
                  <a:pt x="3584258" y="3770948"/>
                  <a:pt x="3564255" y="3770948"/>
                </a:cubicBezTo>
                <a:cubicBezTo>
                  <a:pt x="3559493" y="3769995"/>
                  <a:pt x="3554730" y="3767138"/>
                  <a:pt x="3549968" y="3767138"/>
                </a:cubicBezTo>
                <a:cubicBezTo>
                  <a:pt x="3478530" y="3761423"/>
                  <a:pt x="3416618" y="3732848"/>
                  <a:pt x="3366135" y="3681413"/>
                </a:cubicBezTo>
                <a:cubicBezTo>
                  <a:pt x="3322320" y="3637598"/>
                  <a:pt x="3283268" y="3589973"/>
                  <a:pt x="3252788" y="3535680"/>
                </a:cubicBezTo>
                <a:cubicBezTo>
                  <a:pt x="3198495" y="3442335"/>
                  <a:pt x="3158490" y="3343275"/>
                  <a:pt x="3127058" y="3240405"/>
                </a:cubicBezTo>
                <a:cubicBezTo>
                  <a:pt x="3106102" y="3172778"/>
                  <a:pt x="3091815" y="3102293"/>
                  <a:pt x="3074670" y="3033713"/>
                </a:cubicBezTo>
                <a:cubicBezTo>
                  <a:pt x="3057525" y="2964180"/>
                  <a:pt x="3037522" y="2896553"/>
                  <a:pt x="3024188" y="2826068"/>
                </a:cubicBezTo>
                <a:cubicBezTo>
                  <a:pt x="3005138" y="2727960"/>
                  <a:pt x="2990850" y="2627948"/>
                  <a:pt x="2976563" y="2528888"/>
                </a:cubicBezTo>
                <a:cubicBezTo>
                  <a:pt x="2963227" y="2442210"/>
                  <a:pt x="2952750" y="2354580"/>
                  <a:pt x="2939415" y="2267903"/>
                </a:cubicBezTo>
                <a:cubicBezTo>
                  <a:pt x="2931795" y="2215515"/>
                  <a:pt x="2920365" y="2163128"/>
                  <a:pt x="2909888" y="2110740"/>
                </a:cubicBezTo>
                <a:cubicBezTo>
                  <a:pt x="2907030" y="2110740"/>
                  <a:pt x="2905125" y="2110740"/>
                  <a:pt x="2902268" y="2110740"/>
                </a:cubicBezTo>
                <a:cubicBezTo>
                  <a:pt x="2900363" y="2121218"/>
                  <a:pt x="2896552" y="2131695"/>
                  <a:pt x="2896552" y="2141220"/>
                </a:cubicBezTo>
                <a:cubicBezTo>
                  <a:pt x="2897505" y="2185035"/>
                  <a:pt x="2898458" y="2229803"/>
                  <a:pt x="2903220" y="2273618"/>
                </a:cubicBezTo>
                <a:cubicBezTo>
                  <a:pt x="2910840" y="2339340"/>
                  <a:pt x="2922270" y="2404110"/>
                  <a:pt x="2929890" y="2469833"/>
                </a:cubicBezTo>
                <a:cubicBezTo>
                  <a:pt x="2941320" y="2571750"/>
                  <a:pt x="2921318" y="2668905"/>
                  <a:pt x="2880360" y="2763203"/>
                </a:cubicBezTo>
                <a:cubicBezTo>
                  <a:pt x="2867025" y="2794635"/>
                  <a:pt x="2847975" y="2821305"/>
                  <a:pt x="2822258" y="2843213"/>
                </a:cubicBezTo>
                <a:cubicBezTo>
                  <a:pt x="2794635" y="2866073"/>
                  <a:pt x="2790825" y="2866073"/>
                  <a:pt x="2765108" y="2841308"/>
                </a:cubicBezTo>
                <a:cubicBezTo>
                  <a:pt x="2697480" y="2776538"/>
                  <a:pt x="2677477" y="2689860"/>
                  <a:pt x="2660333" y="2604135"/>
                </a:cubicBezTo>
                <a:cubicBezTo>
                  <a:pt x="2646997" y="2533650"/>
                  <a:pt x="2656522" y="2462213"/>
                  <a:pt x="2668905" y="2391728"/>
                </a:cubicBezTo>
                <a:cubicBezTo>
                  <a:pt x="2680335" y="2326005"/>
                  <a:pt x="2687955" y="2259330"/>
                  <a:pt x="2693670" y="2192655"/>
                </a:cubicBezTo>
                <a:cubicBezTo>
                  <a:pt x="2696527" y="2165033"/>
                  <a:pt x="2689860" y="2137410"/>
                  <a:pt x="2687955" y="2109788"/>
                </a:cubicBezTo>
                <a:cubicBezTo>
                  <a:pt x="2686050" y="2109788"/>
                  <a:pt x="2683193" y="2109788"/>
                  <a:pt x="2681288" y="2109788"/>
                </a:cubicBezTo>
                <a:cubicBezTo>
                  <a:pt x="2678430" y="2121218"/>
                  <a:pt x="2673668" y="2131695"/>
                  <a:pt x="2672715" y="2143125"/>
                </a:cubicBezTo>
                <a:cubicBezTo>
                  <a:pt x="2651760" y="2275523"/>
                  <a:pt x="2632710" y="2406968"/>
                  <a:pt x="2609850" y="2539365"/>
                </a:cubicBezTo>
                <a:cubicBezTo>
                  <a:pt x="2582227" y="2700338"/>
                  <a:pt x="2560320" y="2862263"/>
                  <a:pt x="2519363" y="3021330"/>
                </a:cubicBezTo>
                <a:cubicBezTo>
                  <a:pt x="2482215" y="3165158"/>
                  <a:pt x="2446972" y="3308985"/>
                  <a:pt x="2384108" y="3444240"/>
                </a:cubicBezTo>
                <a:cubicBezTo>
                  <a:pt x="2342197" y="3533775"/>
                  <a:pt x="2290763" y="3616643"/>
                  <a:pt x="2218373" y="3685223"/>
                </a:cubicBezTo>
                <a:cubicBezTo>
                  <a:pt x="2181225" y="3721418"/>
                  <a:pt x="2138363" y="3748088"/>
                  <a:pt x="2086927" y="3759518"/>
                </a:cubicBezTo>
                <a:cubicBezTo>
                  <a:pt x="2068830" y="3763328"/>
                  <a:pt x="2051685" y="3767138"/>
                  <a:pt x="2033588" y="3770948"/>
                </a:cubicBezTo>
                <a:cubicBezTo>
                  <a:pt x="2010727" y="3770948"/>
                  <a:pt x="1986915" y="3770948"/>
                  <a:pt x="1964055" y="3770948"/>
                </a:cubicBezTo>
                <a:cubicBezTo>
                  <a:pt x="1955482" y="3769043"/>
                  <a:pt x="1946910" y="3767138"/>
                  <a:pt x="1938338" y="3766185"/>
                </a:cubicBezTo>
                <a:cubicBezTo>
                  <a:pt x="1897380" y="3765233"/>
                  <a:pt x="1856423" y="3767138"/>
                  <a:pt x="1816417" y="3765233"/>
                </a:cubicBezTo>
                <a:cubicBezTo>
                  <a:pt x="1775460" y="3763328"/>
                  <a:pt x="1735455" y="3759518"/>
                  <a:pt x="1698307" y="3739515"/>
                </a:cubicBezTo>
                <a:cubicBezTo>
                  <a:pt x="1624013" y="3699510"/>
                  <a:pt x="1567815" y="3641408"/>
                  <a:pt x="1523048" y="3570923"/>
                </a:cubicBezTo>
                <a:cubicBezTo>
                  <a:pt x="1446848" y="3450908"/>
                  <a:pt x="1356360" y="3341370"/>
                  <a:pt x="1267777" y="3231833"/>
                </a:cubicBezTo>
                <a:cubicBezTo>
                  <a:pt x="1230630" y="3185160"/>
                  <a:pt x="1203007" y="3133725"/>
                  <a:pt x="1185863" y="3076575"/>
                </a:cubicBezTo>
                <a:cubicBezTo>
                  <a:pt x="1162050" y="2993708"/>
                  <a:pt x="1161098" y="2914650"/>
                  <a:pt x="1223010" y="2845118"/>
                </a:cubicBezTo>
                <a:cubicBezTo>
                  <a:pt x="1226820" y="2841308"/>
                  <a:pt x="1227773" y="2835593"/>
                  <a:pt x="1230630" y="2831783"/>
                </a:cubicBezTo>
                <a:cubicBezTo>
                  <a:pt x="1208723" y="2824163"/>
                  <a:pt x="1186815" y="2819400"/>
                  <a:pt x="1168717" y="2808923"/>
                </a:cubicBezTo>
                <a:cubicBezTo>
                  <a:pt x="1122998" y="2783205"/>
                  <a:pt x="1110615" y="2736533"/>
                  <a:pt x="1103948" y="2688908"/>
                </a:cubicBezTo>
                <a:cubicBezTo>
                  <a:pt x="1093470" y="2619375"/>
                  <a:pt x="1086802" y="2548890"/>
                  <a:pt x="1074420" y="2480310"/>
                </a:cubicBezTo>
                <a:cubicBezTo>
                  <a:pt x="1062990" y="2416493"/>
                  <a:pt x="1039177" y="2357438"/>
                  <a:pt x="998220" y="2306003"/>
                </a:cubicBezTo>
                <a:cubicBezTo>
                  <a:pt x="988695" y="2293620"/>
                  <a:pt x="980122" y="2279333"/>
                  <a:pt x="971550" y="2265998"/>
                </a:cubicBezTo>
                <a:cubicBezTo>
                  <a:pt x="932497" y="2205038"/>
                  <a:pt x="917257" y="2137410"/>
                  <a:pt x="913447" y="2067878"/>
                </a:cubicBezTo>
                <a:cubicBezTo>
                  <a:pt x="910590" y="2021205"/>
                  <a:pt x="906780" y="1974533"/>
                  <a:pt x="927735" y="1928813"/>
                </a:cubicBezTo>
                <a:cubicBezTo>
                  <a:pt x="951547" y="1877378"/>
                  <a:pt x="988695" y="1837373"/>
                  <a:pt x="1026795" y="1797368"/>
                </a:cubicBezTo>
                <a:cubicBezTo>
                  <a:pt x="1043940" y="1780223"/>
                  <a:pt x="1063942" y="1764983"/>
                  <a:pt x="1082040" y="1748790"/>
                </a:cubicBezTo>
                <a:cubicBezTo>
                  <a:pt x="1081088" y="1745933"/>
                  <a:pt x="1079182" y="1743075"/>
                  <a:pt x="1078230" y="1741170"/>
                </a:cubicBezTo>
                <a:cubicBezTo>
                  <a:pt x="1067752" y="1737360"/>
                  <a:pt x="1057275" y="1732598"/>
                  <a:pt x="1046797" y="1728788"/>
                </a:cubicBezTo>
                <a:cubicBezTo>
                  <a:pt x="899160" y="1679258"/>
                  <a:pt x="812482" y="1572578"/>
                  <a:pt x="776288" y="1425893"/>
                </a:cubicBezTo>
                <a:cubicBezTo>
                  <a:pt x="761047" y="1363028"/>
                  <a:pt x="740092" y="1303973"/>
                  <a:pt x="713422" y="1245870"/>
                </a:cubicBezTo>
                <a:cubicBezTo>
                  <a:pt x="673417" y="1155383"/>
                  <a:pt x="622935" y="1072515"/>
                  <a:pt x="558165" y="997268"/>
                </a:cubicBezTo>
                <a:cubicBezTo>
                  <a:pt x="487680" y="917258"/>
                  <a:pt x="427672" y="828675"/>
                  <a:pt x="346710" y="757238"/>
                </a:cubicBezTo>
                <a:cubicBezTo>
                  <a:pt x="308610" y="723900"/>
                  <a:pt x="269557" y="690563"/>
                  <a:pt x="235267" y="653415"/>
                </a:cubicBezTo>
                <a:cubicBezTo>
                  <a:pt x="143827" y="553402"/>
                  <a:pt x="49530" y="454343"/>
                  <a:pt x="0" y="324803"/>
                </a:cubicBezTo>
                <a:cubicBezTo>
                  <a:pt x="0" y="280035"/>
                  <a:pt x="0" y="234315"/>
                  <a:pt x="0" y="189548"/>
                </a:cubicBezTo>
                <a:cubicBezTo>
                  <a:pt x="19050" y="138113"/>
                  <a:pt x="56197" y="102870"/>
                  <a:pt x="106680" y="85725"/>
                </a:cubicBezTo>
                <a:cubicBezTo>
                  <a:pt x="164782" y="64770"/>
                  <a:pt x="223838" y="47625"/>
                  <a:pt x="283845" y="33338"/>
                </a:cubicBezTo>
                <a:cubicBezTo>
                  <a:pt x="340042" y="20002"/>
                  <a:pt x="398145" y="12382"/>
                  <a:pt x="454342" y="1905"/>
                </a:cubicBezTo>
                <a:cubicBezTo>
                  <a:pt x="520065" y="1905"/>
                  <a:pt x="585788" y="1905"/>
                  <a:pt x="650557" y="1905"/>
                </a:cubicBezTo>
                <a:cubicBezTo>
                  <a:pt x="676275" y="4763"/>
                  <a:pt x="701992" y="8572"/>
                  <a:pt x="728663" y="9525"/>
                </a:cubicBezTo>
                <a:cubicBezTo>
                  <a:pt x="876300" y="18097"/>
                  <a:pt x="1022032" y="36195"/>
                  <a:pt x="1165860" y="76200"/>
                </a:cubicBezTo>
                <a:cubicBezTo>
                  <a:pt x="1285875" y="109538"/>
                  <a:pt x="1404938" y="143828"/>
                  <a:pt x="1517332" y="199073"/>
                </a:cubicBezTo>
                <a:cubicBezTo>
                  <a:pt x="1668780" y="274320"/>
                  <a:pt x="1816417" y="358140"/>
                  <a:pt x="1958340" y="451485"/>
                </a:cubicBezTo>
                <a:cubicBezTo>
                  <a:pt x="2073592" y="526733"/>
                  <a:pt x="2185988" y="603885"/>
                  <a:pt x="2282190" y="703898"/>
                </a:cubicBezTo>
                <a:cubicBezTo>
                  <a:pt x="2384108" y="810577"/>
                  <a:pt x="2490788" y="912495"/>
                  <a:pt x="2596515" y="1016318"/>
                </a:cubicBezTo>
                <a:cubicBezTo>
                  <a:pt x="2608897" y="1028700"/>
                  <a:pt x="2623185" y="1039177"/>
                  <a:pt x="2636520" y="1050608"/>
                </a:cubicBezTo>
                <a:cubicBezTo>
                  <a:pt x="2646997" y="1058228"/>
                  <a:pt x="2655570" y="1055370"/>
                  <a:pt x="2657475" y="1043940"/>
                </a:cubicBezTo>
                <a:cubicBezTo>
                  <a:pt x="2660333" y="1025843"/>
                  <a:pt x="2665095" y="1004888"/>
                  <a:pt x="2660333" y="988695"/>
                </a:cubicBezTo>
                <a:cubicBezTo>
                  <a:pt x="2649855" y="956310"/>
                  <a:pt x="2633663" y="924877"/>
                  <a:pt x="2617470" y="893445"/>
                </a:cubicBezTo>
                <a:cubicBezTo>
                  <a:pt x="2592705" y="845820"/>
                  <a:pt x="2595563" y="806768"/>
                  <a:pt x="2631758" y="766763"/>
                </a:cubicBezTo>
                <a:cubicBezTo>
                  <a:pt x="2645093" y="751523"/>
                  <a:pt x="2645093" y="736283"/>
                  <a:pt x="2639377" y="720090"/>
                </a:cubicBezTo>
                <a:cubicBezTo>
                  <a:pt x="2626043" y="675323"/>
                  <a:pt x="2612708" y="631508"/>
                  <a:pt x="2597468" y="586740"/>
                </a:cubicBezTo>
                <a:cubicBezTo>
                  <a:pt x="2540318" y="420053"/>
                  <a:pt x="2454593" y="271462"/>
                  <a:pt x="2303145" y="171450"/>
                </a:cubicBezTo>
                <a:cubicBezTo>
                  <a:pt x="2250758" y="136208"/>
                  <a:pt x="2196465" y="104775"/>
                  <a:pt x="2133600" y="153353"/>
                </a:cubicBezTo>
                <a:cubicBezTo>
                  <a:pt x="2128838" y="157163"/>
                  <a:pt x="2123123" y="158115"/>
                  <a:pt x="2117408" y="160020"/>
                </a:cubicBezTo>
                <a:cubicBezTo>
                  <a:pt x="2075498" y="174308"/>
                  <a:pt x="2038350" y="164783"/>
                  <a:pt x="2005013" y="139065"/>
                </a:cubicBezTo>
                <a:cubicBezTo>
                  <a:pt x="1989773" y="126682"/>
                  <a:pt x="1986915" y="110490"/>
                  <a:pt x="1993582" y="94298"/>
                </a:cubicBezTo>
                <a:cubicBezTo>
                  <a:pt x="2003107" y="71438"/>
                  <a:pt x="2020252" y="52388"/>
                  <a:pt x="2044065" y="51435"/>
                </a:cubicBezTo>
                <a:cubicBezTo>
                  <a:pt x="2085975" y="49530"/>
                  <a:pt x="2131695" y="46672"/>
                  <a:pt x="2170748" y="59055"/>
                </a:cubicBezTo>
                <a:cubicBezTo>
                  <a:pt x="2336483" y="109538"/>
                  <a:pt x="2465070" y="212408"/>
                  <a:pt x="2547938" y="362903"/>
                </a:cubicBezTo>
                <a:cubicBezTo>
                  <a:pt x="2604135" y="466725"/>
                  <a:pt x="2646045" y="578168"/>
                  <a:pt x="2693670" y="686752"/>
                </a:cubicBezTo>
                <a:cubicBezTo>
                  <a:pt x="2702243" y="706755"/>
                  <a:pt x="2709863" y="705802"/>
                  <a:pt x="2727960" y="699135"/>
                </a:cubicBezTo>
                <a:cubicBezTo>
                  <a:pt x="2771775" y="682943"/>
                  <a:pt x="2816543" y="682943"/>
                  <a:pt x="2859405" y="699135"/>
                </a:cubicBezTo>
                <a:cubicBezTo>
                  <a:pt x="2877502" y="705802"/>
                  <a:pt x="2886075" y="704850"/>
                  <a:pt x="2892743" y="686752"/>
                </a:cubicBezTo>
                <a:cubicBezTo>
                  <a:pt x="2907983" y="647700"/>
                  <a:pt x="2923222" y="608648"/>
                  <a:pt x="2939415" y="569595"/>
                </a:cubicBezTo>
                <a:cubicBezTo>
                  <a:pt x="2978468" y="474345"/>
                  <a:pt x="3019425" y="381000"/>
                  <a:pt x="3080385" y="297180"/>
                </a:cubicBezTo>
                <a:cubicBezTo>
                  <a:pt x="3161347" y="185737"/>
                  <a:pt x="3270885" y="111442"/>
                  <a:pt x="3398520" y="60960"/>
                </a:cubicBezTo>
                <a:cubicBezTo>
                  <a:pt x="3445193" y="42863"/>
                  <a:pt x="3494722" y="44767"/>
                  <a:pt x="3543300" y="50482"/>
                </a:cubicBezTo>
                <a:cubicBezTo>
                  <a:pt x="3567113" y="53340"/>
                  <a:pt x="3593783" y="80010"/>
                  <a:pt x="3596640" y="99060"/>
                </a:cubicBezTo>
                <a:cubicBezTo>
                  <a:pt x="3599497" y="124778"/>
                  <a:pt x="3587115" y="142875"/>
                  <a:pt x="3555683" y="156210"/>
                </a:cubicBezTo>
                <a:cubicBezTo>
                  <a:pt x="3517583" y="172403"/>
                  <a:pt x="3479483" y="172403"/>
                  <a:pt x="3445193" y="147638"/>
                </a:cubicBezTo>
                <a:cubicBezTo>
                  <a:pt x="3408997" y="121920"/>
                  <a:pt x="3373755" y="122873"/>
                  <a:pt x="3336608" y="141923"/>
                </a:cubicBezTo>
                <a:cubicBezTo>
                  <a:pt x="3233738" y="194310"/>
                  <a:pt x="3152775" y="272415"/>
                  <a:pt x="3091815" y="369570"/>
                </a:cubicBezTo>
                <a:cubicBezTo>
                  <a:pt x="3022283" y="480060"/>
                  <a:pt x="2980372" y="602933"/>
                  <a:pt x="2947988" y="727710"/>
                </a:cubicBezTo>
                <a:cubicBezTo>
                  <a:pt x="2945130" y="739140"/>
                  <a:pt x="2951797" y="756285"/>
                  <a:pt x="2959418" y="766763"/>
                </a:cubicBezTo>
                <a:cubicBezTo>
                  <a:pt x="2976563" y="786765"/>
                  <a:pt x="2984183" y="808673"/>
                  <a:pt x="2986088" y="834390"/>
                </a:cubicBezTo>
                <a:cubicBezTo>
                  <a:pt x="2987993" y="860108"/>
                  <a:pt x="2978468" y="882015"/>
                  <a:pt x="2965133" y="903923"/>
                </a:cubicBezTo>
                <a:cubicBezTo>
                  <a:pt x="2942272" y="941070"/>
                  <a:pt x="2921318" y="978218"/>
                  <a:pt x="2926080" y="1023938"/>
                </a:cubicBezTo>
                <a:cubicBezTo>
                  <a:pt x="2927033" y="1034415"/>
                  <a:pt x="2933700" y="1043940"/>
                  <a:pt x="2937510" y="1053465"/>
                </a:cubicBezTo>
                <a:cubicBezTo>
                  <a:pt x="2947035" y="1048703"/>
                  <a:pt x="2957513" y="1046798"/>
                  <a:pt x="2965133" y="1040130"/>
                </a:cubicBezTo>
                <a:cubicBezTo>
                  <a:pt x="3021330" y="986790"/>
                  <a:pt x="3076575" y="932498"/>
                  <a:pt x="3131820" y="878205"/>
                </a:cubicBezTo>
                <a:cubicBezTo>
                  <a:pt x="3202305" y="808673"/>
                  <a:pt x="3272790" y="739140"/>
                  <a:pt x="3342322" y="669608"/>
                </a:cubicBezTo>
                <a:cubicBezTo>
                  <a:pt x="3399472" y="612458"/>
                  <a:pt x="3462338" y="561975"/>
                  <a:pt x="3530918" y="518160"/>
                </a:cubicBezTo>
                <a:cubicBezTo>
                  <a:pt x="3596640" y="475298"/>
                  <a:pt x="3661410" y="430530"/>
                  <a:pt x="3729038" y="390525"/>
                </a:cubicBezTo>
                <a:cubicBezTo>
                  <a:pt x="3865245" y="308610"/>
                  <a:pt x="4002405" y="226695"/>
                  <a:pt x="4150043" y="167640"/>
                </a:cubicBezTo>
                <a:cubicBezTo>
                  <a:pt x="4360545" y="83820"/>
                  <a:pt x="4578668" y="29527"/>
                  <a:pt x="4805363" y="15240"/>
                </a:cubicBezTo>
                <a:cubicBezTo>
                  <a:pt x="4848225" y="9525"/>
                  <a:pt x="4890135" y="3810"/>
                  <a:pt x="493204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12"/>
          <p:cNvSpPr/>
          <p:nvPr/>
        </p:nvSpPr>
        <p:spPr>
          <a:xfrm rot="-2138906">
            <a:off x="8225564" y="3379706"/>
            <a:ext cx="432082" cy="290754"/>
          </a:xfrm>
          <a:custGeom>
            <a:rect b="b" l="l" r="r" t="t"/>
            <a:pathLst>
              <a:path extrusionOk="0" h="3762375" w="5591175">
                <a:moveTo>
                  <a:pt x="4932045" y="0"/>
                </a:moveTo>
                <a:cubicBezTo>
                  <a:pt x="5000625" y="0"/>
                  <a:pt x="5069205" y="0"/>
                  <a:pt x="5136833" y="0"/>
                </a:cubicBezTo>
                <a:cubicBezTo>
                  <a:pt x="5139690" y="952"/>
                  <a:pt x="5143500" y="2857"/>
                  <a:pt x="5147310" y="3810"/>
                </a:cubicBezTo>
                <a:cubicBezTo>
                  <a:pt x="5253990" y="17145"/>
                  <a:pt x="5358765" y="40005"/>
                  <a:pt x="5460683" y="75248"/>
                </a:cubicBezTo>
                <a:cubicBezTo>
                  <a:pt x="5520690" y="96203"/>
                  <a:pt x="5569268" y="129540"/>
                  <a:pt x="5591175" y="192405"/>
                </a:cubicBezTo>
                <a:cubicBezTo>
                  <a:pt x="5591175" y="228600"/>
                  <a:pt x="5591175" y="264795"/>
                  <a:pt x="5591175" y="301943"/>
                </a:cubicBezTo>
                <a:cubicBezTo>
                  <a:pt x="5585460" y="350520"/>
                  <a:pt x="5562600" y="391478"/>
                  <a:pt x="5535930" y="430530"/>
                </a:cubicBezTo>
                <a:cubicBezTo>
                  <a:pt x="5478780" y="514350"/>
                  <a:pt x="5415915" y="592455"/>
                  <a:pt x="5342572" y="662940"/>
                </a:cubicBezTo>
                <a:cubicBezTo>
                  <a:pt x="5295900" y="707708"/>
                  <a:pt x="5244465" y="748665"/>
                  <a:pt x="5201603" y="796290"/>
                </a:cubicBezTo>
                <a:cubicBezTo>
                  <a:pt x="5113972" y="896302"/>
                  <a:pt x="5031105" y="1001077"/>
                  <a:pt x="4947285" y="1102995"/>
                </a:cubicBezTo>
                <a:cubicBezTo>
                  <a:pt x="4940618" y="1111568"/>
                  <a:pt x="4935855" y="1121093"/>
                  <a:pt x="4931093" y="1131570"/>
                </a:cubicBezTo>
                <a:cubicBezTo>
                  <a:pt x="4902518" y="1189673"/>
                  <a:pt x="4873943" y="1247775"/>
                  <a:pt x="4847272" y="1306830"/>
                </a:cubicBezTo>
                <a:cubicBezTo>
                  <a:pt x="4837747" y="1327785"/>
                  <a:pt x="4825365" y="1349693"/>
                  <a:pt x="4823460" y="1371600"/>
                </a:cubicBezTo>
                <a:cubicBezTo>
                  <a:pt x="4818697" y="1424940"/>
                  <a:pt x="4799647" y="1473518"/>
                  <a:pt x="4776788" y="1520190"/>
                </a:cubicBezTo>
                <a:cubicBezTo>
                  <a:pt x="4764405" y="1544955"/>
                  <a:pt x="4752022" y="1571625"/>
                  <a:pt x="4734878" y="1593533"/>
                </a:cubicBezTo>
                <a:cubicBezTo>
                  <a:pt x="4687253" y="1649730"/>
                  <a:pt x="4632960" y="1697355"/>
                  <a:pt x="4561522" y="1720215"/>
                </a:cubicBezTo>
                <a:cubicBezTo>
                  <a:pt x="4544378" y="1725930"/>
                  <a:pt x="4528185" y="1733550"/>
                  <a:pt x="4509135" y="1741170"/>
                </a:cubicBezTo>
                <a:cubicBezTo>
                  <a:pt x="4518660" y="1751648"/>
                  <a:pt x="4525328" y="1758315"/>
                  <a:pt x="4531995" y="1765935"/>
                </a:cubicBezTo>
                <a:cubicBezTo>
                  <a:pt x="4562475" y="1799273"/>
                  <a:pt x="4597718" y="1830705"/>
                  <a:pt x="4623435" y="1867853"/>
                </a:cubicBezTo>
                <a:cubicBezTo>
                  <a:pt x="4645343" y="1899285"/>
                  <a:pt x="4669155" y="1935480"/>
                  <a:pt x="4672965" y="1971675"/>
                </a:cubicBezTo>
                <a:cubicBezTo>
                  <a:pt x="4686300" y="2095500"/>
                  <a:pt x="4664393" y="2211705"/>
                  <a:pt x="4586288" y="2313623"/>
                </a:cubicBezTo>
                <a:cubicBezTo>
                  <a:pt x="4567238" y="2338388"/>
                  <a:pt x="4551045" y="2366010"/>
                  <a:pt x="4539615" y="2394585"/>
                </a:cubicBezTo>
                <a:cubicBezTo>
                  <a:pt x="4509135" y="2471738"/>
                  <a:pt x="4492943" y="2552700"/>
                  <a:pt x="4489133" y="2636520"/>
                </a:cubicBezTo>
                <a:cubicBezTo>
                  <a:pt x="4488180" y="2672715"/>
                  <a:pt x="4480560" y="2709863"/>
                  <a:pt x="4469130" y="2745105"/>
                </a:cubicBezTo>
                <a:cubicBezTo>
                  <a:pt x="4454843" y="2788920"/>
                  <a:pt x="4423410" y="2817495"/>
                  <a:pt x="4376738" y="2824163"/>
                </a:cubicBezTo>
                <a:cubicBezTo>
                  <a:pt x="4371022" y="2825115"/>
                  <a:pt x="4365308" y="2827973"/>
                  <a:pt x="4355783" y="2831783"/>
                </a:cubicBezTo>
                <a:cubicBezTo>
                  <a:pt x="4364355" y="2843213"/>
                  <a:pt x="4371022" y="2852738"/>
                  <a:pt x="4377690" y="2862263"/>
                </a:cubicBezTo>
                <a:cubicBezTo>
                  <a:pt x="4403408" y="2896553"/>
                  <a:pt x="4421505" y="2933700"/>
                  <a:pt x="4419600" y="2976563"/>
                </a:cubicBezTo>
                <a:cubicBezTo>
                  <a:pt x="4416743" y="3031808"/>
                  <a:pt x="4403408" y="3083243"/>
                  <a:pt x="4380547" y="3133725"/>
                </a:cubicBezTo>
                <a:cubicBezTo>
                  <a:pt x="4340543" y="3220403"/>
                  <a:pt x="4271963" y="3286125"/>
                  <a:pt x="4217670" y="3361373"/>
                </a:cubicBezTo>
                <a:cubicBezTo>
                  <a:pt x="4168140" y="3429953"/>
                  <a:pt x="4116705" y="3496628"/>
                  <a:pt x="4069080" y="3566160"/>
                </a:cubicBezTo>
                <a:cubicBezTo>
                  <a:pt x="4030980" y="3621405"/>
                  <a:pt x="3989070" y="3673793"/>
                  <a:pt x="3933825" y="3712845"/>
                </a:cubicBezTo>
                <a:cubicBezTo>
                  <a:pt x="3895725" y="3739515"/>
                  <a:pt x="3854768" y="3761423"/>
                  <a:pt x="3805238" y="3762375"/>
                </a:cubicBezTo>
                <a:cubicBezTo>
                  <a:pt x="3765233" y="3763328"/>
                  <a:pt x="3725227" y="3764280"/>
                  <a:pt x="3685222" y="3766185"/>
                </a:cubicBezTo>
                <a:cubicBezTo>
                  <a:pt x="3665220" y="3767138"/>
                  <a:pt x="3645218" y="3769043"/>
                  <a:pt x="3625215" y="3770948"/>
                </a:cubicBezTo>
                <a:cubicBezTo>
                  <a:pt x="3605213" y="3770948"/>
                  <a:pt x="3584258" y="3770948"/>
                  <a:pt x="3564255" y="3770948"/>
                </a:cubicBezTo>
                <a:cubicBezTo>
                  <a:pt x="3559493" y="3769995"/>
                  <a:pt x="3554730" y="3767138"/>
                  <a:pt x="3549968" y="3767138"/>
                </a:cubicBezTo>
                <a:cubicBezTo>
                  <a:pt x="3478530" y="3761423"/>
                  <a:pt x="3416618" y="3732848"/>
                  <a:pt x="3366135" y="3681413"/>
                </a:cubicBezTo>
                <a:cubicBezTo>
                  <a:pt x="3322320" y="3637598"/>
                  <a:pt x="3283268" y="3589973"/>
                  <a:pt x="3252788" y="3535680"/>
                </a:cubicBezTo>
                <a:cubicBezTo>
                  <a:pt x="3198495" y="3442335"/>
                  <a:pt x="3158490" y="3343275"/>
                  <a:pt x="3127058" y="3240405"/>
                </a:cubicBezTo>
                <a:cubicBezTo>
                  <a:pt x="3106102" y="3172778"/>
                  <a:pt x="3091815" y="3102293"/>
                  <a:pt x="3074670" y="3033713"/>
                </a:cubicBezTo>
                <a:cubicBezTo>
                  <a:pt x="3057525" y="2964180"/>
                  <a:pt x="3037522" y="2896553"/>
                  <a:pt x="3024188" y="2826068"/>
                </a:cubicBezTo>
                <a:cubicBezTo>
                  <a:pt x="3005138" y="2727960"/>
                  <a:pt x="2990850" y="2627948"/>
                  <a:pt x="2976563" y="2528888"/>
                </a:cubicBezTo>
                <a:cubicBezTo>
                  <a:pt x="2963227" y="2442210"/>
                  <a:pt x="2952750" y="2354580"/>
                  <a:pt x="2939415" y="2267903"/>
                </a:cubicBezTo>
                <a:cubicBezTo>
                  <a:pt x="2931795" y="2215515"/>
                  <a:pt x="2920365" y="2163128"/>
                  <a:pt x="2909888" y="2110740"/>
                </a:cubicBezTo>
                <a:cubicBezTo>
                  <a:pt x="2907030" y="2110740"/>
                  <a:pt x="2905125" y="2110740"/>
                  <a:pt x="2902268" y="2110740"/>
                </a:cubicBezTo>
                <a:cubicBezTo>
                  <a:pt x="2900363" y="2121218"/>
                  <a:pt x="2896552" y="2131695"/>
                  <a:pt x="2896552" y="2141220"/>
                </a:cubicBezTo>
                <a:cubicBezTo>
                  <a:pt x="2897505" y="2185035"/>
                  <a:pt x="2898458" y="2229803"/>
                  <a:pt x="2903220" y="2273618"/>
                </a:cubicBezTo>
                <a:cubicBezTo>
                  <a:pt x="2910840" y="2339340"/>
                  <a:pt x="2922270" y="2404110"/>
                  <a:pt x="2929890" y="2469833"/>
                </a:cubicBezTo>
                <a:cubicBezTo>
                  <a:pt x="2941320" y="2571750"/>
                  <a:pt x="2921318" y="2668905"/>
                  <a:pt x="2880360" y="2763203"/>
                </a:cubicBezTo>
                <a:cubicBezTo>
                  <a:pt x="2867025" y="2794635"/>
                  <a:pt x="2847975" y="2821305"/>
                  <a:pt x="2822258" y="2843213"/>
                </a:cubicBezTo>
                <a:cubicBezTo>
                  <a:pt x="2794635" y="2866073"/>
                  <a:pt x="2790825" y="2866073"/>
                  <a:pt x="2765108" y="2841308"/>
                </a:cubicBezTo>
                <a:cubicBezTo>
                  <a:pt x="2697480" y="2776538"/>
                  <a:pt x="2677477" y="2689860"/>
                  <a:pt x="2660333" y="2604135"/>
                </a:cubicBezTo>
                <a:cubicBezTo>
                  <a:pt x="2646997" y="2533650"/>
                  <a:pt x="2656522" y="2462213"/>
                  <a:pt x="2668905" y="2391728"/>
                </a:cubicBezTo>
                <a:cubicBezTo>
                  <a:pt x="2680335" y="2326005"/>
                  <a:pt x="2687955" y="2259330"/>
                  <a:pt x="2693670" y="2192655"/>
                </a:cubicBezTo>
                <a:cubicBezTo>
                  <a:pt x="2696527" y="2165033"/>
                  <a:pt x="2689860" y="2137410"/>
                  <a:pt x="2687955" y="2109788"/>
                </a:cubicBezTo>
                <a:cubicBezTo>
                  <a:pt x="2686050" y="2109788"/>
                  <a:pt x="2683193" y="2109788"/>
                  <a:pt x="2681288" y="2109788"/>
                </a:cubicBezTo>
                <a:cubicBezTo>
                  <a:pt x="2678430" y="2121218"/>
                  <a:pt x="2673668" y="2131695"/>
                  <a:pt x="2672715" y="2143125"/>
                </a:cubicBezTo>
                <a:cubicBezTo>
                  <a:pt x="2651760" y="2275523"/>
                  <a:pt x="2632710" y="2406968"/>
                  <a:pt x="2609850" y="2539365"/>
                </a:cubicBezTo>
                <a:cubicBezTo>
                  <a:pt x="2582227" y="2700338"/>
                  <a:pt x="2560320" y="2862263"/>
                  <a:pt x="2519363" y="3021330"/>
                </a:cubicBezTo>
                <a:cubicBezTo>
                  <a:pt x="2482215" y="3165158"/>
                  <a:pt x="2446972" y="3308985"/>
                  <a:pt x="2384108" y="3444240"/>
                </a:cubicBezTo>
                <a:cubicBezTo>
                  <a:pt x="2342197" y="3533775"/>
                  <a:pt x="2290763" y="3616643"/>
                  <a:pt x="2218373" y="3685223"/>
                </a:cubicBezTo>
                <a:cubicBezTo>
                  <a:pt x="2181225" y="3721418"/>
                  <a:pt x="2138363" y="3748088"/>
                  <a:pt x="2086927" y="3759518"/>
                </a:cubicBezTo>
                <a:cubicBezTo>
                  <a:pt x="2068830" y="3763328"/>
                  <a:pt x="2051685" y="3767138"/>
                  <a:pt x="2033588" y="3770948"/>
                </a:cubicBezTo>
                <a:cubicBezTo>
                  <a:pt x="2010727" y="3770948"/>
                  <a:pt x="1986915" y="3770948"/>
                  <a:pt x="1964055" y="3770948"/>
                </a:cubicBezTo>
                <a:cubicBezTo>
                  <a:pt x="1955482" y="3769043"/>
                  <a:pt x="1946910" y="3767138"/>
                  <a:pt x="1938338" y="3766185"/>
                </a:cubicBezTo>
                <a:cubicBezTo>
                  <a:pt x="1897380" y="3765233"/>
                  <a:pt x="1856423" y="3767138"/>
                  <a:pt x="1816417" y="3765233"/>
                </a:cubicBezTo>
                <a:cubicBezTo>
                  <a:pt x="1775460" y="3763328"/>
                  <a:pt x="1735455" y="3759518"/>
                  <a:pt x="1698307" y="3739515"/>
                </a:cubicBezTo>
                <a:cubicBezTo>
                  <a:pt x="1624013" y="3699510"/>
                  <a:pt x="1567815" y="3641408"/>
                  <a:pt x="1523048" y="3570923"/>
                </a:cubicBezTo>
                <a:cubicBezTo>
                  <a:pt x="1446848" y="3450908"/>
                  <a:pt x="1356360" y="3341370"/>
                  <a:pt x="1267777" y="3231833"/>
                </a:cubicBezTo>
                <a:cubicBezTo>
                  <a:pt x="1230630" y="3185160"/>
                  <a:pt x="1203007" y="3133725"/>
                  <a:pt x="1185863" y="3076575"/>
                </a:cubicBezTo>
                <a:cubicBezTo>
                  <a:pt x="1162050" y="2993708"/>
                  <a:pt x="1161098" y="2914650"/>
                  <a:pt x="1223010" y="2845118"/>
                </a:cubicBezTo>
                <a:cubicBezTo>
                  <a:pt x="1226820" y="2841308"/>
                  <a:pt x="1227773" y="2835593"/>
                  <a:pt x="1230630" y="2831783"/>
                </a:cubicBezTo>
                <a:cubicBezTo>
                  <a:pt x="1208723" y="2824163"/>
                  <a:pt x="1186815" y="2819400"/>
                  <a:pt x="1168717" y="2808923"/>
                </a:cubicBezTo>
                <a:cubicBezTo>
                  <a:pt x="1122998" y="2783205"/>
                  <a:pt x="1110615" y="2736533"/>
                  <a:pt x="1103948" y="2688908"/>
                </a:cubicBezTo>
                <a:cubicBezTo>
                  <a:pt x="1093470" y="2619375"/>
                  <a:pt x="1086802" y="2548890"/>
                  <a:pt x="1074420" y="2480310"/>
                </a:cubicBezTo>
                <a:cubicBezTo>
                  <a:pt x="1062990" y="2416493"/>
                  <a:pt x="1039177" y="2357438"/>
                  <a:pt x="998220" y="2306003"/>
                </a:cubicBezTo>
                <a:cubicBezTo>
                  <a:pt x="988695" y="2293620"/>
                  <a:pt x="980122" y="2279333"/>
                  <a:pt x="971550" y="2265998"/>
                </a:cubicBezTo>
                <a:cubicBezTo>
                  <a:pt x="932497" y="2205038"/>
                  <a:pt x="917257" y="2137410"/>
                  <a:pt x="913447" y="2067878"/>
                </a:cubicBezTo>
                <a:cubicBezTo>
                  <a:pt x="910590" y="2021205"/>
                  <a:pt x="906780" y="1974533"/>
                  <a:pt x="927735" y="1928813"/>
                </a:cubicBezTo>
                <a:cubicBezTo>
                  <a:pt x="951547" y="1877378"/>
                  <a:pt x="988695" y="1837373"/>
                  <a:pt x="1026795" y="1797368"/>
                </a:cubicBezTo>
                <a:cubicBezTo>
                  <a:pt x="1043940" y="1780223"/>
                  <a:pt x="1063942" y="1764983"/>
                  <a:pt x="1082040" y="1748790"/>
                </a:cubicBezTo>
                <a:cubicBezTo>
                  <a:pt x="1081088" y="1745933"/>
                  <a:pt x="1079182" y="1743075"/>
                  <a:pt x="1078230" y="1741170"/>
                </a:cubicBezTo>
                <a:cubicBezTo>
                  <a:pt x="1067752" y="1737360"/>
                  <a:pt x="1057275" y="1732598"/>
                  <a:pt x="1046797" y="1728788"/>
                </a:cubicBezTo>
                <a:cubicBezTo>
                  <a:pt x="899160" y="1679258"/>
                  <a:pt x="812482" y="1572578"/>
                  <a:pt x="776288" y="1425893"/>
                </a:cubicBezTo>
                <a:cubicBezTo>
                  <a:pt x="761047" y="1363028"/>
                  <a:pt x="740092" y="1303973"/>
                  <a:pt x="713422" y="1245870"/>
                </a:cubicBezTo>
                <a:cubicBezTo>
                  <a:pt x="673417" y="1155383"/>
                  <a:pt x="622935" y="1072515"/>
                  <a:pt x="558165" y="997268"/>
                </a:cubicBezTo>
                <a:cubicBezTo>
                  <a:pt x="487680" y="917258"/>
                  <a:pt x="427672" y="828675"/>
                  <a:pt x="346710" y="757238"/>
                </a:cubicBezTo>
                <a:cubicBezTo>
                  <a:pt x="308610" y="723900"/>
                  <a:pt x="269557" y="690563"/>
                  <a:pt x="235267" y="653415"/>
                </a:cubicBezTo>
                <a:cubicBezTo>
                  <a:pt x="143827" y="553402"/>
                  <a:pt x="49530" y="454343"/>
                  <a:pt x="0" y="324803"/>
                </a:cubicBezTo>
                <a:cubicBezTo>
                  <a:pt x="0" y="280035"/>
                  <a:pt x="0" y="234315"/>
                  <a:pt x="0" y="189548"/>
                </a:cubicBezTo>
                <a:cubicBezTo>
                  <a:pt x="19050" y="138113"/>
                  <a:pt x="56197" y="102870"/>
                  <a:pt x="106680" y="85725"/>
                </a:cubicBezTo>
                <a:cubicBezTo>
                  <a:pt x="164782" y="64770"/>
                  <a:pt x="223838" y="47625"/>
                  <a:pt x="283845" y="33338"/>
                </a:cubicBezTo>
                <a:cubicBezTo>
                  <a:pt x="340042" y="20002"/>
                  <a:pt x="398145" y="12382"/>
                  <a:pt x="454342" y="1905"/>
                </a:cubicBezTo>
                <a:cubicBezTo>
                  <a:pt x="520065" y="1905"/>
                  <a:pt x="585788" y="1905"/>
                  <a:pt x="650557" y="1905"/>
                </a:cubicBezTo>
                <a:cubicBezTo>
                  <a:pt x="676275" y="4763"/>
                  <a:pt x="701992" y="8572"/>
                  <a:pt x="728663" y="9525"/>
                </a:cubicBezTo>
                <a:cubicBezTo>
                  <a:pt x="876300" y="18097"/>
                  <a:pt x="1022032" y="36195"/>
                  <a:pt x="1165860" y="76200"/>
                </a:cubicBezTo>
                <a:cubicBezTo>
                  <a:pt x="1285875" y="109538"/>
                  <a:pt x="1404938" y="143828"/>
                  <a:pt x="1517332" y="199073"/>
                </a:cubicBezTo>
                <a:cubicBezTo>
                  <a:pt x="1668780" y="274320"/>
                  <a:pt x="1816417" y="358140"/>
                  <a:pt x="1958340" y="451485"/>
                </a:cubicBezTo>
                <a:cubicBezTo>
                  <a:pt x="2073592" y="526733"/>
                  <a:pt x="2185988" y="603885"/>
                  <a:pt x="2282190" y="703898"/>
                </a:cubicBezTo>
                <a:cubicBezTo>
                  <a:pt x="2384108" y="810577"/>
                  <a:pt x="2490788" y="912495"/>
                  <a:pt x="2596515" y="1016318"/>
                </a:cubicBezTo>
                <a:cubicBezTo>
                  <a:pt x="2608897" y="1028700"/>
                  <a:pt x="2623185" y="1039177"/>
                  <a:pt x="2636520" y="1050608"/>
                </a:cubicBezTo>
                <a:cubicBezTo>
                  <a:pt x="2646997" y="1058228"/>
                  <a:pt x="2655570" y="1055370"/>
                  <a:pt x="2657475" y="1043940"/>
                </a:cubicBezTo>
                <a:cubicBezTo>
                  <a:pt x="2660333" y="1025843"/>
                  <a:pt x="2665095" y="1004888"/>
                  <a:pt x="2660333" y="988695"/>
                </a:cubicBezTo>
                <a:cubicBezTo>
                  <a:pt x="2649855" y="956310"/>
                  <a:pt x="2633663" y="924877"/>
                  <a:pt x="2617470" y="893445"/>
                </a:cubicBezTo>
                <a:cubicBezTo>
                  <a:pt x="2592705" y="845820"/>
                  <a:pt x="2595563" y="806768"/>
                  <a:pt x="2631758" y="766763"/>
                </a:cubicBezTo>
                <a:cubicBezTo>
                  <a:pt x="2645093" y="751523"/>
                  <a:pt x="2645093" y="736283"/>
                  <a:pt x="2639377" y="720090"/>
                </a:cubicBezTo>
                <a:cubicBezTo>
                  <a:pt x="2626043" y="675323"/>
                  <a:pt x="2612708" y="631508"/>
                  <a:pt x="2597468" y="586740"/>
                </a:cubicBezTo>
                <a:cubicBezTo>
                  <a:pt x="2540318" y="420053"/>
                  <a:pt x="2454593" y="271462"/>
                  <a:pt x="2303145" y="171450"/>
                </a:cubicBezTo>
                <a:cubicBezTo>
                  <a:pt x="2250758" y="136208"/>
                  <a:pt x="2196465" y="104775"/>
                  <a:pt x="2133600" y="153353"/>
                </a:cubicBezTo>
                <a:cubicBezTo>
                  <a:pt x="2128838" y="157163"/>
                  <a:pt x="2123123" y="158115"/>
                  <a:pt x="2117408" y="160020"/>
                </a:cubicBezTo>
                <a:cubicBezTo>
                  <a:pt x="2075498" y="174308"/>
                  <a:pt x="2038350" y="164783"/>
                  <a:pt x="2005013" y="139065"/>
                </a:cubicBezTo>
                <a:cubicBezTo>
                  <a:pt x="1989773" y="126682"/>
                  <a:pt x="1986915" y="110490"/>
                  <a:pt x="1993582" y="94298"/>
                </a:cubicBezTo>
                <a:cubicBezTo>
                  <a:pt x="2003107" y="71438"/>
                  <a:pt x="2020252" y="52388"/>
                  <a:pt x="2044065" y="51435"/>
                </a:cubicBezTo>
                <a:cubicBezTo>
                  <a:pt x="2085975" y="49530"/>
                  <a:pt x="2131695" y="46672"/>
                  <a:pt x="2170748" y="59055"/>
                </a:cubicBezTo>
                <a:cubicBezTo>
                  <a:pt x="2336483" y="109538"/>
                  <a:pt x="2465070" y="212408"/>
                  <a:pt x="2547938" y="362903"/>
                </a:cubicBezTo>
                <a:cubicBezTo>
                  <a:pt x="2604135" y="466725"/>
                  <a:pt x="2646045" y="578168"/>
                  <a:pt x="2693670" y="686752"/>
                </a:cubicBezTo>
                <a:cubicBezTo>
                  <a:pt x="2702243" y="706755"/>
                  <a:pt x="2709863" y="705802"/>
                  <a:pt x="2727960" y="699135"/>
                </a:cubicBezTo>
                <a:cubicBezTo>
                  <a:pt x="2771775" y="682943"/>
                  <a:pt x="2816543" y="682943"/>
                  <a:pt x="2859405" y="699135"/>
                </a:cubicBezTo>
                <a:cubicBezTo>
                  <a:pt x="2877502" y="705802"/>
                  <a:pt x="2886075" y="704850"/>
                  <a:pt x="2892743" y="686752"/>
                </a:cubicBezTo>
                <a:cubicBezTo>
                  <a:pt x="2907983" y="647700"/>
                  <a:pt x="2923222" y="608648"/>
                  <a:pt x="2939415" y="569595"/>
                </a:cubicBezTo>
                <a:cubicBezTo>
                  <a:pt x="2978468" y="474345"/>
                  <a:pt x="3019425" y="381000"/>
                  <a:pt x="3080385" y="297180"/>
                </a:cubicBezTo>
                <a:cubicBezTo>
                  <a:pt x="3161347" y="185737"/>
                  <a:pt x="3270885" y="111442"/>
                  <a:pt x="3398520" y="60960"/>
                </a:cubicBezTo>
                <a:cubicBezTo>
                  <a:pt x="3445193" y="42863"/>
                  <a:pt x="3494722" y="44767"/>
                  <a:pt x="3543300" y="50482"/>
                </a:cubicBezTo>
                <a:cubicBezTo>
                  <a:pt x="3567113" y="53340"/>
                  <a:pt x="3593783" y="80010"/>
                  <a:pt x="3596640" y="99060"/>
                </a:cubicBezTo>
                <a:cubicBezTo>
                  <a:pt x="3599497" y="124778"/>
                  <a:pt x="3587115" y="142875"/>
                  <a:pt x="3555683" y="156210"/>
                </a:cubicBezTo>
                <a:cubicBezTo>
                  <a:pt x="3517583" y="172403"/>
                  <a:pt x="3479483" y="172403"/>
                  <a:pt x="3445193" y="147638"/>
                </a:cubicBezTo>
                <a:cubicBezTo>
                  <a:pt x="3408997" y="121920"/>
                  <a:pt x="3373755" y="122873"/>
                  <a:pt x="3336608" y="141923"/>
                </a:cubicBezTo>
                <a:cubicBezTo>
                  <a:pt x="3233738" y="194310"/>
                  <a:pt x="3152775" y="272415"/>
                  <a:pt x="3091815" y="369570"/>
                </a:cubicBezTo>
                <a:cubicBezTo>
                  <a:pt x="3022283" y="480060"/>
                  <a:pt x="2980372" y="602933"/>
                  <a:pt x="2947988" y="727710"/>
                </a:cubicBezTo>
                <a:cubicBezTo>
                  <a:pt x="2945130" y="739140"/>
                  <a:pt x="2951797" y="756285"/>
                  <a:pt x="2959418" y="766763"/>
                </a:cubicBezTo>
                <a:cubicBezTo>
                  <a:pt x="2976563" y="786765"/>
                  <a:pt x="2984183" y="808673"/>
                  <a:pt x="2986088" y="834390"/>
                </a:cubicBezTo>
                <a:cubicBezTo>
                  <a:pt x="2987993" y="860108"/>
                  <a:pt x="2978468" y="882015"/>
                  <a:pt x="2965133" y="903923"/>
                </a:cubicBezTo>
                <a:cubicBezTo>
                  <a:pt x="2942272" y="941070"/>
                  <a:pt x="2921318" y="978218"/>
                  <a:pt x="2926080" y="1023938"/>
                </a:cubicBezTo>
                <a:cubicBezTo>
                  <a:pt x="2927033" y="1034415"/>
                  <a:pt x="2933700" y="1043940"/>
                  <a:pt x="2937510" y="1053465"/>
                </a:cubicBezTo>
                <a:cubicBezTo>
                  <a:pt x="2947035" y="1048703"/>
                  <a:pt x="2957513" y="1046798"/>
                  <a:pt x="2965133" y="1040130"/>
                </a:cubicBezTo>
                <a:cubicBezTo>
                  <a:pt x="3021330" y="986790"/>
                  <a:pt x="3076575" y="932498"/>
                  <a:pt x="3131820" y="878205"/>
                </a:cubicBezTo>
                <a:cubicBezTo>
                  <a:pt x="3202305" y="808673"/>
                  <a:pt x="3272790" y="739140"/>
                  <a:pt x="3342322" y="669608"/>
                </a:cubicBezTo>
                <a:cubicBezTo>
                  <a:pt x="3399472" y="612458"/>
                  <a:pt x="3462338" y="561975"/>
                  <a:pt x="3530918" y="518160"/>
                </a:cubicBezTo>
                <a:cubicBezTo>
                  <a:pt x="3596640" y="475298"/>
                  <a:pt x="3661410" y="430530"/>
                  <a:pt x="3729038" y="390525"/>
                </a:cubicBezTo>
                <a:cubicBezTo>
                  <a:pt x="3865245" y="308610"/>
                  <a:pt x="4002405" y="226695"/>
                  <a:pt x="4150043" y="167640"/>
                </a:cubicBezTo>
                <a:cubicBezTo>
                  <a:pt x="4360545" y="83820"/>
                  <a:pt x="4578668" y="29527"/>
                  <a:pt x="4805363" y="15240"/>
                </a:cubicBezTo>
                <a:cubicBezTo>
                  <a:pt x="4848225" y="9525"/>
                  <a:pt x="4890135" y="3810"/>
                  <a:pt x="493204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12"/>
          <p:cNvSpPr/>
          <p:nvPr/>
        </p:nvSpPr>
        <p:spPr>
          <a:xfrm rot="719650">
            <a:off x="6334715" y="109944"/>
            <a:ext cx="764715" cy="947204"/>
          </a:xfrm>
          <a:custGeom>
            <a:rect b="b" l="l" r="r" t="t"/>
            <a:pathLst>
              <a:path extrusionOk="0" h="4152900" w="3352800">
                <a:moveTo>
                  <a:pt x="0" y="2185035"/>
                </a:moveTo>
                <a:cubicBezTo>
                  <a:pt x="0" y="2176463"/>
                  <a:pt x="0" y="2167890"/>
                  <a:pt x="0" y="2159318"/>
                </a:cubicBezTo>
                <a:cubicBezTo>
                  <a:pt x="23813" y="2124075"/>
                  <a:pt x="60960" y="2122170"/>
                  <a:pt x="80010" y="2159318"/>
                </a:cubicBezTo>
                <a:cubicBezTo>
                  <a:pt x="97155" y="2192655"/>
                  <a:pt x="125730" y="2207895"/>
                  <a:pt x="158115" y="2221230"/>
                </a:cubicBezTo>
                <a:cubicBezTo>
                  <a:pt x="204788" y="2240280"/>
                  <a:pt x="251460" y="2260283"/>
                  <a:pt x="296228" y="2281238"/>
                </a:cubicBezTo>
                <a:cubicBezTo>
                  <a:pt x="333375" y="2298383"/>
                  <a:pt x="360998" y="2326005"/>
                  <a:pt x="381000" y="2361248"/>
                </a:cubicBezTo>
                <a:cubicBezTo>
                  <a:pt x="397193" y="2390775"/>
                  <a:pt x="412433" y="2422208"/>
                  <a:pt x="429578" y="2451735"/>
                </a:cubicBezTo>
                <a:cubicBezTo>
                  <a:pt x="458153" y="2500313"/>
                  <a:pt x="486728" y="2547938"/>
                  <a:pt x="516255" y="2596515"/>
                </a:cubicBezTo>
                <a:cubicBezTo>
                  <a:pt x="520065" y="2603183"/>
                  <a:pt x="525780" y="2608898"/>
                  <a:pt x="530543" y="2614613"/>
                </a:cubicBezTo>
                <a:cubicBezTo>
                  <a:pt x="532448" y="2613660"/>
                  <a:pt x="534353" y="2611755"/>
                  <a:pt x="536258" y="2610803"/>
                </a:cubicBezTo>
                <a:cubicBezTo>
                  <a:pt x="532448" y="2596515"/>
                  <a:pt x="529590" y="2582228"/>
                  <a:pt x="524828" y="2567940"/>
                </a:cubicBezTo>
                <a:cubicBezTo>
                  <a:pt x="484823" y="2457450"/>
                  <a:pt x="443865" y="2346960"/>
                  <a:pt x="403860" y="2237423"/>
                </a:cubicBezTo>
                <a:cubicBezTo>
                  <a:pt x="400050" y="2226945"/>
                  <a:pt x="395288" y="2217420"/>
                  <a:pt x="388620" y="2208848"/>
                </a:cubicBezTo>
                <a:cubicBezTo>
                  <a:pt x="345758" y="2154555"/>
                  <a:pt x="295275" y="2112645"/>
                  <a:pt x="225743" y="2097405"/>
                </a:cubicBezTo>
                <a:cubicBezTo>
                  <a:pt x="219075" y="2096453"/>
                  <a:pt x="213360" y="2093595"/>
                  <a:pt x="207645" y="2091690"/>
                </a:cubicBezTo>
                <a:cubicBezTo>
                  <a:pt x="185738" y="2082165"/>
                  <a:pt x="173355" y="2042160"/>
                  <a:pt x="183833" y="2019300"/>
                </a:cubicBezTo>
                <a:cubicBezTo>
                  <a:pt x="190500" y="2005013"/>
                  <a:pt x="205740" y="2004060"/>
                  <a:pt x="234315" y="2015490"/>
                </a:cubicBezTo>
                <a:cubicBezTo>
                  <a:pt x="241935" y="2018348"/>
                  <a:pt x="249555" y="2022158"/>
                  <a:pt x="256223" y="2025968"/>
                </a:cubicBezTo>
                <a:cubicBezTo>
                  <a:pt x="289560" y="2045970"/>
                  <a:pt x="322898" y="2065973"/>
                  <a:pt x="355283" y="2087880"/>
                </a:cubicBezTo>
                <a:cubicBezTo>
                  <a:pt x="410528" y="2125980"/>
                  <a:pt x="451485" y="2175510"/>
                  <a:pt x="477203" y="2237423"/>
                </a:cubicBezTo>
                <a:cubicBezTo>
                  <a:pt x="501968" y="2297430"/>
                  <a:pt x="524828" y="2358390"/>
                  <a:pt x="543878" y="2420303"/>
                </a:cubicBezTo>
                <a:cubicBezTo>
                  <a:pt x="569595" y="2502218"/>
                  <a:pt x="591503" y="2585085"/>
                  <a:pt x="613410" y="2667000"/>
                </a:cubicBezTo>
                <a:cubicBezTo>
                  <a:pt x="621983" y="2697480"/>
                  <a:pt x="624840" y="2702243"/>
                  <a:pt x="657225" y="2698433"/>
                </a:cubicBezTo>
                <a:cubicBezTo>
                  <a:pt x="661988" y="2698433"/>
                  <a:pt x="665798" y="2697480"/>
                  <a:pt x="670560" y="2696528"/>
                </a:cubicBezTo>
                <a:cubicBezTo>
                  <a:pt x="703898" y="2691765"/>
                  <a:pt x="734378" y="2699385"/>
                  <a:pt x="761048" y="2719388"/>
                </a:cubicBezTo>
                <a:cubicBezTo>
                  <a:pt x="776288" y="2730818"/>
                  <a:pt x="791528" y="2742248"/>
                  <a:pt x="806768" y="2752725"/>
                </a:cubicBezTo>
                <a:cubicBezTo>
                  <a:pt x="827723" y="2767013"/>
                  <a:pt x="848678" y="2781300"/>
                  <a:pt x="871538" y="2793683"/>
                </a:cubicBezTo>
                <a:cubicBezTo>
                  <a:pt x="890588" y="2804160"/>
                  <a:pt x="897255" y="2801303"/>
                  <a:pt x="900113" y="2780348"/>
                </a:cubicBezTo>
                <a:cubicBezTo>
                  <a:pt x="905828" y="2744153"/>
                  <a:pt x="911543" y="2708910"/>
                  <a:pt x="913448" y="2672715"/>
                </a:cubicBezTo>
                <a:cubicBezTo>
                  <a:pt x="920115" y="2523173"/>
                  <a:pt x="922973" y="2372678"/>
                  <a:pt x="930593" y="2223135"/>
                </a:cubicBezTo>
                <a:cubicBezTo>
                  <a:pt x="935355" y="2122170"/>
                  <a:pt x="942975" y="2022158"/>
                  <a:pt x="955358" y="1922145"/>
                </a:cubicBezTo>
                <a:cubicBezTo>
                  <a:pt x="971550" y="1790700"/>
                  <a:pt x="1006793" y="1663065"/>
                  <a:pt x="1041083" y="1535430"/>
                </a:cubicBezTo>
                <a:cubicBezTo>
                  <a:pt x="1122998" y="1230630"/>
                  <a:pt x="1247775" y="944880"/>
                  <a:pt x="1431608" y="687705"/>
                </a:cubicBezTo>
                <a:cubicBezTo>
                  <a:pt x="1614488" y="429578"/>
                  <a:pt x="1838325" y="219075"/>
                  <a:pt x="2112645" y="63818"/>
                </a:cubicBezTo>
                <a:cubicBezTo>
                  <a:pt x="2151698" y="41910"/>
                  <a:pt x="2191703" y="20955"/>
                  <a:pt x="2230755" y="0"/>
                </a:cubicBezTo>
                <a:cubicBezTo>
                  <a:pt x="2238375" y="0"/>
                  <a:pt x="2245995" y="0"/>
                  <a:pt x="2253615" y="0"/>
                </a:cubicBezTo>
                <a:cubicBezTo>
                  <a:pt x="2278380" y="9525"/>
                  <a:pt x="2292668" y="29528"/>
                  <a:pt x="2298383" y="53340"/>
                </a:cubicBezTo>
                <a:cubicBezTo>
                  <a:pt x="2306955" y="86678"/>
                  <a:pt x="2315528" y="120015"/>
                  <a:pt x="2317433" y="153353"/>
                </a:cubicBezTo>
                <a:cubicBezTo>
                  <a:pt x="2324100" y="274320"/>
                  <a:pt x="2331720" y="394335"/>
                  <a:pt x="2333625" y="515303"/>
                </a:cubicBezTo>
                <a:cubicBezTo>
                  <a:pt x="2336483" y="701040"/>
                  <a:pt x="2335530" y="885825"/>
                  <a:pt x="2336483" y="1071563"/>
                </a:cubicBezTo>
                <a:cubicBezTo>
                  <a:pt x="2336483" y="1081088"/>
                  <a:pt x="2339340" y="1091565"/>
                  <a:pt x="2344103" y="1101090"/>
                </a:cubicBezTo>
                <a:cubicBezTo>
                  <a:pt x="2383155" y="1179195"/>
                  <a:pt x="2424113" y="1257300"/>
                  <a:pt x="2462213" y="1336358"/>
                </a:cubicBezTo>
                <a:cubicBezTo>
                  <a:pt x="2531745" y="1480185"/>
                  <a:pt x="2574608" y="1630680"/>
                  <a:pt x="2576513" y="1791653"/>
                </a:cubicBezTo>
                <a:cubicBezTo>
                  <a:pt x="2577465" y="1897380"/>
                  <a:pt x="2540318" y="1986915"/>
                  <a:pt x="2461260" y="2054543"/>
                </a:cubicBezTo>
                <a:cubicBezTo>
                  <a:pt x="2404110" y="2104073"/>
                  <a:pt x="2342198" y="2146935"/>
                  <a:pt x="2281238" y="2189798"/>
                </a:cubicBezTo>
                <a:cubicBezTo>
                  <a:pt x="2045970" y="2355533"/>
                  <a:pt x="1809750" y="2521268"/>
                  <a:pt x="1573530" y="2687003"/>
                </a:cubicBezTo>
                <a:cubicBezTo>
                  <a:pt x="1445895" y="2777490"/>
                  <a:pt x="1318260" y="2867978"/>
                  <a:pt x="1190625" y="2958465"/>
                </a:cubicBezTo>
                <a:cubicBezTo>
                  <a:pt x="1187768" y="2960370"/>
                  <a:pt x="1184910" y="2962275"/>
                  <a:pt x="1183005" y="2964180"/>
                </a:cubicBezTo>
                <a:cubicBezTo>
                  <a:pt x="1181100" y="2967038"/>
                  <a:pt x="1177290" y="2971800"/>
                  <a:pt x="1178243" y="2974658"/>
                </a:cubicBezTo>
                <a:cubicBezTo>
                  <a:pt x="1179195" y="2977515"/>
                  <a:pt x="1184910" y="2980373"/>
                  <a:pt x="1188720" y="2980373"/>
                </a:cubicBezTo>
                <a:cubicBezTo>
                  <a:pt x="1199198" y="2980373"/>
                  <a:pt x="1209675" y="2980373"/>
                  <a:pt x="1219200" y="2979420"/>
                </a:cubicBezTo>
                <a:cubicBezTo>
                  <a:pt x="1285875" y="2969895"/>
                  <a:pt x="1347788" y="2946083"/>
                  <a:pt x="1408748" y="2918460"/>
                </a:cubicBezTo>
                <a:cubicBezTo>
                  <a:pt x="1438275" y="2905125"/>
                  <a:pt x="1468755" y="2887980"/>
                  <a:pt x="1492568" y="2867025"/>
                </a:cubicBezTo>
                <a:cubicBezTo>
                  <a:pt x="1554480" y="2812733"/>
                  <a:pt x="1613535" y="2755583"/>
                  <a:pt x="1673543" y="2699385"/>
                </a:cubicBezTo>
                <a:cubicBezTo>
                  <a:pt x="1804988" y="2574608"/>
                  <a:pt x="1940243" y="2455545"/>
                  <a:pt x="2094548" y="2357438"/>
                </a:cubicBezTo>
                <a:cubicBezTo>
                  <a:pt x="2305050" y="2223135"/>
                  <a:pt x="2531745" y="2169795"/>
                  <a:pt x="2780348" y="2206943"/>
                </a:cubicBezTo>
                <a:cubicBezTo>
                  <a:pt x="3062288" y="2248853"/>
                  <a:pt x="3211830" y="2450783"/>
                  <a:pt x="3265170" y="2671763"/>
                </a:cubicBezTo>
                <a:cubicBezTo>
                  <a:pt x="3288030" y="2763203"/>
                  <a:pt x="3277553" y="2856548"/>
                  <a:pt x="3263265" y="2947988"/>
                </a:cubicBezTo>
                <a:cubicBezTo>
                  <a:pt x="3245168" y="3066098"/>
                  <a:pt x="3224213" y="3183255"/>
                  <a:pt x="3205163" y="3300413"/>
                </a:cubicBezTo>
                <a:cubicBezTo>
                  <a:pt x="3186113" y="3415665"/>
                  <a:pt x="3199448" y="3526155"/>
                  <a:pt x="3255645" y="3629978"/>
                </a:cubicBezTo>
                <a:cubicBezTo>
                  <a:pt x="3296603" y="3706178"/>
                  <a:pt x="3337560" y="3782378"/>
                  <a:pt x="3353753" y="3869055"/>
                </a:cubicBezTo>
                <a:cubicBezTo>
                  <a:pt x="3353753" y="3885248"/>
                  <a:pt x="3353753" y="3901440"/>
                  <a:pt x="3353753" y="3917633"/>
                </a:cubicBezTo>
                <a:cubicBezTo>
                  <a:pt x="3342323" y="3970020"/>
                  <a:pt x="3310890" y="4007168"/>
                  <a:pt x="3267075" y="4035743"/>
                </a:cubicBezTo>
                <a:cubicBezTo>
                  <a:pt x="3203258" y="4076700"/>
                  <a:pt x="3134678" y="4105275"/>
                  <a:pt x="3060383" y="4118610"/>
                </a:cubicBezTo>
                <a:cubicBezTo>
                  <a:pt x="2949893" y="4138613"/>
                  <a:pt x="2843213" y="4122420"/>
                  <a:pt x="2738438" y="4088130"/>
                </a:cubicBezTo>
                <a:cubicBezTo>
                  <a:pt x="2582228" y="4036695"/>
                  <a:pt x="2440305" y="3957638"/>
                  <a:pt x="2304098" y="3866198"/>
                </a:cubicBezTo>
                <a:cubicBezTo>
                  <a:pt x="2111693" y="3735705"/>
                  <a:pt x="1931670" y="3588068"/>
                  <a:pt x="1749743" y="3444240"/>
                </a:cubicBezTo>
                <a:cubicBezTo>
                  <a:pt x="1644968" y="3361373"/>
                  <a:pt x="1539240" y="3281363"/>
                  <a:pt x="1432560" y="3201353"/>
                </a:cubicBezTo>
                <a:cubicBezTo>
                  <a:pt x="1407795" y="3183255"/>
                  <a:pt x="1379220" y="3169920"/>
                  <a:pt x="1352550" y="3155633"/>
                </a:cubicBezTo>
                <a:cubicBezTo>
                  <a:pt x="1346835" y="3152775"/>
                  <a:pt x="1338263" y="3152775"/>
                  <a:pt x="1331595" y="3150870"/>
                </a:cubicBezTo>
                <a:cubicBezTo>
                  <a:pt x="1330643" y="3152775"/>
                  <a:pt x="1329690" y="3154680"/>
                  <a:pt x="1328738" y="3156585"/>
                </a:cubicBezTo>
                <a:cubicBezTo>
                  <a:pt x="1334453" y="3164205"/>
                  <a:pt x="1340168" y="3172778"/>
                  <a:pt x="1346835" y="3180398"/>
                </a:cubicBezTo>
                <a:cubicBezTo>
                  <a:pt x="1388745" y="3228023"/>
                  <a:pt x="1432560" y="3275648"/>
                  <a:pt x="1473518" y="3324225"/>
                </a:cubicBezTo>
                <a:cubicBezTo>
                  <a:pt x="1557338" y="3424238"/>
                  <a:pt x="1627823" y="3531870"/>
                  <a:pt x="1669733" y="3656648"/>
                </a:cubicBezTo>
                <a:cubicBezTo>
                  <a:pt x="1712595" y="3782378"/>
                  <a:pt x="1717358" y="3908108"/>
                  <a:pt x="1665923" y="4032885"/>
                </a:cubicBezTo>
                <a:cubicBezTo>
                  <a:pt x="1643063" y="4086225"/>
                  <a:pt x="1615440" y="4135755"/>
                  <a:pt x="1558290" y="4161473"/>
                </a:cubicBezTo>
                <a:cubicBezTo>
                  <a:pt x="1549718" y="4161473"/>
                  <a:pt x="1541145" y="4161473"/>
                  <a:pt x="1532573" y="4161473"/>
                </a:cubicBezTo>
                <a:cubicBezTo>
                  <a:pt x="1504950" y="4147185"/>
                  <a:pt x="1492568" y="4122420"/>
                  <a:pt x="1487805" y="4092893"/>
                </a:cubicBezTo>
                <a:cubicBezTo>
                  <a:pt x="1472565" y="3999548"/>
                  <a:pt x="1457325" y="3907155"/>
                  <a:pt x="1442085" y="3813810"/>
                </a:cubicBezTo>
                <a:cubicBezTo>
                  <a:pt x="1422083" y="3693795"/>
                  <a:pt x="1401128" y="3573780"/>
                  <a:pt x="1380173" y="3453765"/>
                </a:cubicBezTo>
                <a:cubicBezTo>
                  <a:pt x="1368743" y="3390900"/>
                  <a:pt x="1334453" y="3341370"/>
                  <a:pt x="1283970" y="3305175"/>
                </a:cubicBezTo>
                <a:cubicBezTo>
                  <a:pt x="1266825" y="3292793"/>
                  <a:pt x="1246823" y="3279458"/>
                  <a:pt x="1226820" y="3276600"/>
                </a:cubicBezTo>
                <a:cubicBezTo>
                  <a:pt x="1196340" y="3271838"/>
                  <a:pt x="1171575" y="3257550"/>
                  <a:pt x="1148715" y="3239453"/>
                </a:cubicBezTo>
                <a:cubicBezTo>
                  <a:pt x="1087755" y="3188970"/>
                  <a:pt x="1027748" y="3137535"/>
                  <a:pt x="967740" y="3086100"/>
                </a:cubicBezTo>
                <a:cubicBezTo>
                  <a:pt x="923925" y="3048000"/>
                  <a:pt x="881063" y="3009900"/>
                  <a:pt x="837248" y="2970848"/>
                </a:cubicBezTo>
                <a:cubicBezTo>
                  <a:pt x="810578" y="2947988"/>
                  <a:pt x="781050" y="2940368"/>
                  <a:pt x="746760" y="2947988"/>
                </a:cubicBezTo>
                <a:cubicBezTo>
                  <a:pt x="723900" y="2952750"/>
                  <a:pt x="699135" y="2952750"/>
                  <a:pt x="675323" y="2952750"/>
                </a:cubicBezTo>
                <a:cubicBezTo>
                  <a:pt x="630555" y="2953703"/>
                  <a:pt x="600075" y="2930843"/>
                  <a:pt x="581025" y="2890838"/>
                </a:cubicBezTo>
                <a:cubicBezTo>
                  <a:pt x="565785" y="2858453"/>
                  <a:pt x="562928" y="2825115"/>
                  <a:pt x="569595" y="2790825"/>
                </a:cubicBezTo>
                <a:cubicBezTo>
                  <a:pt x="574358" y="2762250"/>
                  <a:pt x="566738" y="2737485"/>
                  <a:pt x="546735" y="2716530"/>
                </a:cubicBezTo>
                <a:cubicBezTo>
                  <a:pt x="541020" y="2710815"/>
                  <a:pt x="536258" y="2704148"/>
                  <a:pt x="529590" y="2698433"/>
                </a:cubicBezTo>
                <a:cubicBezTo>
                  <a:pt x="462915" y="2636520"/>
                  <a:pt x="415290" y="2561273"/>
                  <a:pt x="374333" y="2481263"/>
                </a:cubicBezTo>
                <a:cubicBezTo>
                  <a:pt x="350520" y="2440305"/>
                  <a:pt x="323850" y="2400300"/>
                  <a:pt x="295275" y="2362200"/>
                </a:cubicBezTo>
                <a:cubicBezTo>
                  <a:pt x="275273" y="2334578"/>
                  <a:pt x="248603" y="2312670"/>
                  <a:pt x="210503" y="2310765"/>
                </a:cubicBezTo>
                <a:cubicBezTo>
                  <a:pt x="205740" y="2310765"/>
                  <a:pt x="200025" y="2307908"/>
                  <a:pt x="195263" y="2306003"/>
                </a:cubicBezTo>
                <a:cubicBezTo>
                  <a:pt x="135255" y="2282190"/>
                  <a:pt x="79058" y="2252663"/>
                  <a:pt x="26670" y="2216468"/>
                </a:cubicBezTo>
                <a:cubicBezTo>
                  <a:pt x="15240" y="2208848"/>
                  <a:pt x="8573" y="2195513"/>
                  <a:pt x="0" y="218503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12"/>
          <p:cNvSpPr txBox="1"/>
          <p:nvPr/>
        </p:nvSpPr>
        <p:spPr>
          <a:xfrm>
            <a:off x="733497" y="917290"/>
            <a:ext cx="4198426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</p:txBody>
      </p:sp>
      <p:sp>
        <p:nvSpPr>
          <p:cNvPr id="615" name="Google Shape;615;p12"/>
          <p:cNvSpPr txBox="1"/>
          <p:nvPr/>
        </p:nvSpPr>
        <p:spPr>
          <a:xfrm>
            <a:off x="733497" y="1564452"/>
            <a:ext cx="4198426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32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12"/>
          <p:cNvSpPr txBox="1"/>
          <p:nvPr/>
        </p:nvSpPr>
        <p:spPr>
          <a:xfrm>
            <a:off x="733497" y="682468"/>
            <a:ext cx="419842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EASY TO CHANGE COLORS</a:t>
            </a:r>
            <a:endParaRPr b="0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2"/>
          <p:cNvSpPr/>
          <p:nvPr/>
        </p:nvSpPr>
        <p:spPr>
          <a:xfrm rot="5400000">
            <a:off x="869051" y="2943557"/>
            <a:ext cx="489293" cy="483117"/>
          </a:xfrm>
          <a:custGeom>
            <a:rect b="b" l="l" r="r" t="t"/>
            <a:pathLst>
              <a:path extrusionOk="0" h="3782395" w="3830741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18" name="Google Shape;618;p12"/>
          <p:cNvGrpSpPr/>
          <p:nvPr/>
        </p:nvGrpSpPr>
        <p:grpSpPr>
          <a:xfrm>
            <a:off x="1516053" y="2816570"/>
            <a:ext cx="4955041" cy="737090"/>
            <a:chOff x="7602799" y="2401052"/>
            <a:chExt cx="3661994" cy="737090"/>
          </a:xfrm>
        </p:grpSpPr>
        <p:sp>
          <p:nvSpPr>
            <p:cNvPr id="619" name="Google Shape;619;p12"/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12"/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1" name="Google Shape;621;p12"/>
          <p:cNvSpPr/>
          <p:nvPr/>
        </p:nvSpPr>
        <p:spPr>
          <a:xfrm rot="5400000">
            <a:off x="869051" y="3795921"/>
            <a:ext cx="489293" cy="483117"/>
          </a:xfrm>
          <a:custGeom>
            <a:rect b="b" l="l" r="r" t="t"/>
            <a:pathLst>
              <a:path extrusionOk="0" h="3782395" w="3830741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2" name="Google Shape;622;p12"/>
          <p:cNvGrpSpPr/>
          <p:nvPr/>
        </p:nvGrpSpPr>
        <p:grpSpPr>
          <a:xfrm>
            <a:off x="1516053" y="3668934"/>
            <a:ext cx="5753055" cy="737090"/>
            <a:chOff x="7602799" y="2401052"/>
            <a:chExt cx="3661994" cy="737090"/>
          </a:xfrm>
        </p:grpSpPr>
        <p:sp>
          <p:nvSpPr>
            <p:cNvPr id="623" name="Google Shape;623;p12"/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12"/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5" name="Google Shape;625;p12"/>
          <p:cNvSpPr/>
          <p:nvPr/>
        </p:nvSpPr>
        <p:spPr>
          <a:xfrm rot="5400000">
            <a:off x="869051" y="4648285"/>
            <a:ext cx="489293" cy="483117"/>
          </a:xfrm>
          <a:custGeom>
            <a:rect b="b" l="l" r="r" t="t"/>
            <a:pathLst>
              <a:path extrusionOk="0" h="3782395" w="3830741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6" name="Google Shape;626;p12"/>
          <p:cNvGrpSpPr/>
          <p:nvPr/>
        </p:nvGrpSpPr>
        <p:grpSpPr>
          <a:xfrm>
            <a:off x="1516053" y="4521298"/>
            <a:ext cx="7185836" cy="737090"/>
            <a:chOff x="7602799" y="2401052"/>
            <a:chExt cx="3661994" cy="737090"/>
          </a:xfrm>
        </p:grpSpPr>
        <p:sp>
          <p:nvSpPr>
            <p:cNvPr id="627" name="Google Shape;627;p12"/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12"/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9" name="Google Shape;629;p12"/>
          <p:cNvSpPr txBox="1"/>
          <p:nvPr/>
        </p:nvSpPr>
        <p:spPr>
          <a:xfrm>
            <a:off x="8907749" y="237509"/>
            <a:ext cx="2729913" cy="24622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6000" spcFirstLastPara="1" rIns="3600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Quality Professional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sz="32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" name="Google Shape;630;p12"/>
          <p:cNvSpPr/>
          <p:nvPr/>
        </p:nvSpPr>
        <p:spPr>
          <a:xfrm rot="5400000">
            <a:off x="869051" y="5500648"/>
            <a:ext cx="489293" cy="483117"/>
          </a:xfrm>
          <a:custGeom>
            <a:rect b="b" l="l" r="r" t="t"/>
            <a:pathLst>
              <a:path extrusionOk="0" h="3782395" w="3830741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1" name="Google Shape;631;p12"/>
          <p:cNvGrpSpPr/>
          <p:nvPr/>
        </p:nvGrpSpPr>
        <p:grpSpPr>
          <a:xfrm>
            <a:off x="1516053" y="5373661"/>
            <a:ext cx="7185836" cy="737090"/>
            <a:chOff x="7602799" y="2401052"/>
            <a:chExt cx="3661994" cy="737090"/>
          </a:xfrm>
        </p:grpSpPr>
        <p:sp>
          <p:nvSpPr>
            <p:cNvPr id="632" name="Google Shape;632;p12"/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12"/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13"/>
          <p:cNvSpPr/>
          <p:nvPr>
            <p:ph idx="2" type="pic"/>
          </p:nvPr>
        </p:nvSpPr>
        <p:spPr>
          <a:xfrm>
            <a:off x="0" y="0"/>
            <a:ext cx="668655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39" name="Google Shape;639;p13"/>
          <p:cNvSpPr/>
          <p:nvPr/>
        </p:nvSpPr>
        <p:spPr>
          <a:xfrm>
            <a:off x="6019800" y="1429195"/>
            <a:ext cx="575310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GUN FREE ZOON</a:t>
            </a:r>
            <a:endParaRPr/>
          </a:p>
        </p:txBody>
      </p:sp>
      <p:sp>
        <p:nvSpPr>
          <p:cNvPr id="640" name="Google Shape;640;p13"/>
          <p:cNvSpPr/>
          <p:nvPr/>
        </p:nvSpPr>
        <p:spPr>
          <a:xfrm>
            <a:off x="5572125" y="2262959"/>
            <a:ext cx="5753100" cy="83099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GUN FREE ZOON</a:t>
            </a:r>
            <a:endParaRPr/>
          </a:p>
        </p:txBody>
      </p:sp>
      <p:sp>
        <p:nvSpPr>
          <p:cNvPr id="641" name="Google Shape;641;p13"/>
          <p:cNvSpPr/>
          <p:nvPr/>
        </p:nvSpPr>
        <p:spPr>
          <a:xfrm>
            <a:off x="266700" y="5871265"/>
            <a:ext cx="4543425" cy="659844"/>
          </a:xfrm>
          <a:prstGeom prst="parallelogram">
            <a:avLst>
              <a:gd fmla="val 31046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NO GUNS ALLOWED</a:t>
            </a:r>
            <a:endParaRPr/>
          </a:p>
        </p:txBody>
      </p:sp>
      <p:grpSp>
        <p:nvGrpSpPr>
          <p:cNvPr id="642" name="Google Shape;642;p13"/>
          <p:cNvGrpSpPr/>
          <p:nvPr/>
        </p:nvGrpSpPr>
        <p:grpSpPr>
          <a:xfrm>
            <a:off x="11270109" y="362971"/>
            <a:ext cx="502791" cy="502791"/>
            <a:chOff x="10356640" y="265695"/>
            <a:chExt cx="1276726" cy="1276726"/>
          </a:xfrm>
        </p:grpSpPr>
        <p:sp>
          <p:nvSpPr>
            <p:cNvPr id="643" name="Google Shape;643;p13"/>
            <p:cNvSpPr/>
            <p:nvPr/>
          </p:nvSpPr>
          <p:spPr>
            <a:xfrm>
              <a:off x="10662080" y="692559"/>
              <a:ext cx="778683" cy="531229"/>
            </a:xfrm>
            <a:custGeom>
              <a:rect b="b" l="l" r="r" t="t"/>
              <a:pathLst>
                <a:path extrusionOk="0" h="1928829" w="2827300">
                  <a:moveTo>
                    <a:pt x="71803" y="1916070"/>
                  </a:moveTo>
                  <a:cubicBezTo>
                    <a:pt x="-27935" y="1836526"/>
                    <a:pt x="12455" y="1740909"/>
                    <a:pt x="33062" y="1642819"/>
                  </a:cubicBezTo>
                  <a:cubicBezTo>
                    <a:pt x="89113" y="1379048"/>
                    <a:pt x="156705" y="1118573"/>
                    <a:pt x="268808" y="871700"/>
                  </a:cubicBezTo>
                  <a:cubicBezTo>
                    <a:pt x="279111" y="849032"/>
                    <a:pt x="286942" y="825128"/>
                    <a:pt x="292712" y="801223"/>
                  </a:cubicBezTo>
                  <a:cubicBezTo>
                    <a:pt x="305488" y="748057"/>
                    <a:pt x="288178" y="707255"/>
                    <a:pt x="235836" y="685823"/>
                  </a:cubicBezTo>
                  <a:cubicBezTo>
                    <a:pt x="183494" y="664392"/>
                    <a:pt x="130740" y="644609"/>
                    <a:pt x="77985" y="623178"/>
                  </a:cubicBezTo>
                  <a:cubicBezTo>
                    <a:pt x="26880" y="602570"/>
                    <a:pt x="-9389" y="563417"/>
                    <a:pt x="2151" y="508602"/>
                  </a:cubicBezTo>
                  <a:cubicBezTo>
                    <a:pt x="29352" y="376304"/>
                    <a:pt x="56142" y="242770"/>
                    <a:pt x="100241" y="115417"/>
                  </a:cubicBezTo>
                  <a:cubicBezTo>
                    <a:pt x="134861" y="16503"/>
                    <a:pt x="250261" y="-12347"/>
                    <a:pt x="360715" y="21449"/>
                  </a:cubicBezTo>
                  <a:cubicBezTo>
                    <a:pt x="426246" y="41232"/>
                    <a:pt x="495898" y="56481"/>
                    <a:pt x="563490" y="56893"/>
                  </a:cubicBezTo>
                  <a:cubicBezTo>
                    <a:pt x="956262" y="60190"/>
                    <a:pt x="2297787" y="67609"/>
                    <a:pt x="2514574" y="74615"/>
                  </a:cubicBezTo>
                  <a:cubicBezTo>
                    <a:pt x="2601124" y="74615"/>
                    <a:pt x="2575984" y="68021"/>
                    <a:pt x="2667480" y="24334"/>
                  </a:cubicBezTo>
                  <a:cubicBezTo>
                    <a:pt x="2765982" y="-23063"/>
                    <a:pt x="2818324" y="-3692"/>
                    <a:pt x="2826567" y="104290"/>
                  </a:cubicBezTo>
                  <a:cubicBezTo>
                    <a:pt x="2834810" y="206913"/>
                    <a:pt x="2822033" y="311185"/>
                    <a:pt x="2819560" y="415045"/>
                  </a:cubicBezTo>
                  <a:cubicBezTo>
                    <a:pt x="2818736" y="462030"/>
                    <a:pt x="2792359" y="470273"/>
                    <a:pt x="2752381" y="467388"/>
                  </a:cubicBezTo>
                  <a:cubicBezTo>
                    <a:pt x="2718585" y="464915"/>
                    <a:pt x="2684790" y="466975"/>
                    <a:pt x="2646048" y="466975"/>
                  </a:cubicBezTo>
                  <a:cubicBezTo>
                    <a:pt x="2643987" y="482637"/>
                    <a:pt x="2641102" y="495001"/>
                    <a:pt x="2641102" y="507778"/>
                  </a:cubicBezTo>
                  <a:cubicBezTo>
                    <a:pt x="2640690" y="560944"/>
                    <a:pt x="2618022" y="582375"/>
                    <a:pt x="2561559" y="581551"/>
                  </a:cubicBezTo>
                  <a:cubicBezTo>
                    <a:pt x="2370737" y="578666"/>
                    <a:pt x="2179502" y="571248"/>
                    <a:pt x="1989916" y="586085"/>
                  </a:cubicBezTo>
                  <a:cubicBezTo>
                    <a:pt x="1912846" y="592267"/>
                    <a:pt x="1820526" y="576605"/>
                    <a:pt x="1776014" y="689120"/>
                  </a:cubicBezTo>
                  <a:cubicBezTo>
                    <a:pt x="1764474" y="724977"/>
                    <a:pt x="1767771" y="757124"/>
                    <a:pt x="1773541" y="791332"/>
                  </a:cubicBezTo>
                  <a:cubicBezTo>
                    <a:pt x="1798682" y="1001113"/>
                    <a:pt x="1695646" y="1076947"/>
                    <a:pt x="1492048" y="1069528"/>
                  </a:cubicBezTo>
                  <a:cubicBezTo>
                    <a:pt x="1344089" y="1067468"/>
                    <a:pt x="1224567" y="1062934"/>
                    <a:pt x="1091857" y="1054279"/>
                  </a:cubicBezTo>
                  <a:cubicBezTo>
                    <a:pt x="979754" y="1047273"/>
                    <a:pt x="948019" y="1106209"/>
                    <a:pt x="923291" y="1214191"/>
                  </a:cubicBezTo>
                  <a:cubicBezTo>
                    <a:pt x="904744" y="1263648"/>
                    <a:pt x="848281" y="1505988"/>
                    <a:pt x="815721" y="1641995"/>
                  </a:cubicBezTo>
                  <a:cubicBezTo>
                    <a:pt x="785635" y="1728545"/>
                    <a:pt x="824788" y="1876504"/>
                    <a:pt x="791817" y="1879389"/>
                  </a:cubicBezTo>
                  <a:cubicBezTo>
                    <a:pt x="781513" y="1881450"/>
                    <a:pt x="760906" y="1881450"/>
                    <a:pt x="732056" y="1884747"/>
                  </a:cubicBezTo>
                  <a:cubicBezTo>
                    <a:pt x="597698" y="1898348"/>
                    <a:pt x="120436" y="1955224"/>
                    <a:pt x="71803" y="1916070"/>
                  </a:cubicBezTo>
                  <a:close/>
                  <a:moveTo>
                    <a:pt x="1379945" y="926927"/>
                  </a:moveTo>
                  <a:cubicBezTo>
                    <a:pt x="1372114" y="931873"/>
                    <a:pt x="1342440" y="920333"/>
                    <a:pt x="1312353" y="883240"/>
                  </a:cubicBezTo>
                  <a:cubicBezTo>
                    <a:pt x="1276085" y="832134"/>
                    <a:pt x="1248471" y="791744"/>
                    <a:pt x="1214676" y="738990"/>
                  </a:cubicBezTo>
                  <a:cubicBezTo>
                    <a:pt x="1197778" y="713025"/>
                    <a:pt x="1182528" y="692418"/>
                    <a:pt x="1156151" y="670986"/>
                  </a:cubicBezTo>
                  <a:cubicBezTo>
                    <a:pt x="1120707" y="636778"/>
                    <a:pt x="1065892" y="694066"/>
                    <a:pt x="1056825" y="734456"/>
                  </a:cubicBezTo>
                  <a:cubicBezTo>
                    <a:pt x="991294" y="923630"/>
                    <a:pt x="996652" y="980918"/>
                    <a:pt x="1217973" y="991221"/>
                  </a:cubicBezTo>
                  <a:cubicBezTo>
                    <a:pt x="1238168" y="992045"/>
                    <a:pt x="1383242" y="990809"/>
                    <a:pt x="1466083" y="994518"/>
                  </a:cubicBezTo>
                  <a:cubicBezTo>
                    <a:pt x="1567470" y="996579"/>
                    <a:pt x="1671742" y="989573"/>
                    <a:pt x="1699356" y="908380"/>
                  </a:cubicBezTo>
                  <a:cubicBezTo>
                    <a:pt x="1735212" y="802048"/>
                    <a:pt x="1693998" y="687472"/>
                    <a:pt x="1599617" y="668101"/>
                  </a:cubicBezTo>
                  <a:cubicBezTo>
                    <a:pt x="1501527" y="647906"/>
                    <a:pt x="1399728" y="646670"/>
                    <a:pt x="1298753" y="637190"/>
                  </a:cubicBezTo>
                  <a:cubicBezTo>
                    <a:pt x="1262484" y="811527"/>
                    <a:pt x="1399316" y="916211"/>
                    <a:pt x="1379945" y="9269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13"/>
            <p:cNvSpPr/>
            <p:nvPr/>
          </p:nvSpPr>
          <p:spPr>
            <a:xfrm>
              <a:off x="10356640" y="265695"/>
              <a:ext cx="1276726" cy="1276726"/>
            </a:xfrm>
            <a:prstGeom prst="noSmoking">
              <a:avLst>
                <a:gd fmla="val 8279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45" name="Google Shape;645;p13"/>
          <p:cNvSpPr/>
          <p:nvPr/>
        </p:nvSpPr>
        <p:spPr>
          <a:xfrm>
            <a:off x="9897926" y="306589"/>
            <a:ext cx="1275266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GUNS</a:t>
            </a: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ZOON</a:t>
            </a:r>
            <a:endParaRPr/>
          </a:p>
        </p:txBody>
      </p:sp>
      <p:sp>
        <p:nvSpPr>
          <p:cNvPr id="646" name="Google Shape;646;p13"/>
          <p:cNvSpPr txBox="1"/>
          <p:nvPr/>
        </p:nvSpPr>
        <p:spPr>
          <a:xfrm>
            <a:off x="6293796" y="3418684"/>
            <a:ext cx="5479104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"/>
          <p:cNvSpPr txBox="1"/>
          <p:nvPr/>
        </p:nvSpPr>
        <p:spPr>
          <a:xfrm>
            <a:off x="6293796" y="4065845"/>
            <a:ext cx="5479104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  <p:sp>
        <p:nvSpPr>
          <p:cNvPr id="648" name="Google Shape;648;p13"/>
          <p:cNvSpPr txBox="1"/>
          <p:nvPr/>
        </p:nvSpPr>
        <p:spPr>
          <a:xfrm>
            <a:off x="8026065" y="5067605"/>
            <a:ext cx="2953448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 Presentation</a:t>
            </a:r>
            <a:endParaRPr/>
          </a:p>
        </p:txBody>
      </p:sp>
      <p:sp>
        <p:nvSpPr>
          <p:cNvPr id="649" name="Google Shape;649;p13"/>
          <p:cNvSpPr txBox="1"/>
          <p:nvPr/>
        </p:nvSpPr>
        <p:spPr>
          <a:xfrm>
            <a:off x="8026065" y="6108104"/>
            <a:ext cx="2953448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650" name="Google Shape;650;p13"/>
          <p:cNvSpPr txBox="1"/>
          <p:nvPr/>
        </p:nvSpPr>
        <p:spPr>
          <a:xfrm>
            <a:off x="8026065" y="5587855"/>
            <a:ext cx="2953448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</a:t>
            </a:r>
            <a:endParaRPr/>
          </a:p>
        </p:txBody>
      </p:sp>
      <p:sp>
        <p:nvSpPr>
          <p:cNvPr id="651" name="Google Shape;651;p13"/>
          <p:cNvSpPr/>
          <p:nvPr/>
        </p:nvSpPr>
        <p:spPr>
          <a:xfrm rot="-8177350">
            <a:off x="11241771" y="5041366"/>
            <a:ext cx="172589" cy="341788"/>
          </a:xfrm>
          <a:custGeom>
            <a:rect b="b" l="l" r="r" t="t"/>
            <a:pathLst>
              <a:path extrusionOk="0" h="3195455" w="1613569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13"/>
          <p:cNvSpPr/>
          <p:nvPr/>
        </p:nvSpPr>
        <p:spPr>
          <a:xfrm rot="2700000">
            <a:off x="11235798" y="5593263"/>
            <a:ext cx="184534" cy="330836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3" name="Google Shape;653;p13"/>
          <p:cNvSpPr/>
          <p:nvPr/>
        </p:nvSpPr>
        <p:spPr>
          <a:xfrm flipH="1">
            <a:off x="11184356" y="6134208"/>
            <a:ext cx="287418" cy="237102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14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659" name="Google Shape;659;p14"/>
          <p:cNvSpPr/>
          <p:nvPr/>
        </p:nvSpPr>
        <p:spPr>
          <a:xfrm flipH="1" rot="-5400000">
            <a:off x="3979955" y="-1340263"/>
            <a:ext cx="4232091" cy="10363198"/>
          </a:xfrm>
          <a:prstGeom prst="parallelogram">
            <a:avLst>
              <a:gd fmla="val 58734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60" name="Google Shape;660;p14"/>
          <p:cNvGrpSpPr/>
          <p:nvPr/>
        </p:nvGrpSpPr>
        <p:grpSpPr>
          <a:xfrm>
            <a:off x="914403" y="1725294"/>
            <a:ext cx="10363197" cy="1762517"/>
            <a:chOff x="914402" y="1795629"/>
            <a:chExt cx="10363197" cy="1762517"/>
          </a:xfrm>
        </p:grpSpPr>
        <p:sp>
          <p:nvSpPr>
            <p:cNvPr id="661" name="Google Shape;661;p14"/>
            <p:cNvSpPr/>
            <p:nvPr/>
          </p:nvSpPr>
          <p:spPr>
            <a:xfrm>
              <a:off x="914402" y="1805546"/>
              <a:ext cx="10363195" cy="1752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14"/>
            <p:cNvSpPr/>
            <p:nvPr/>
          </p:nvSpPr>
          <p:spPr>
            <a:xfrm>
              <a:off x="2999413" y="1795629"/>
              <a:ext cx="8278186" cy="1752600"/>
            </a:xfrm>
            <a:custGeom>
              <a:rect b="b" l="l" r="r" t="t"/>
              <a:pathLst>
                <a:path extrusionOk="0" h="1584176" w="6327249">
                  <a:moveTo>
                    <a:pt x="4827425" y="0"/>
                  </a:moveTo>
                  <a:lnTo>
                    <a:pt x="6327249" y="0"/>
                  </a:lnTo>
                  <a:lnTo>
                    <a:pt x="6327249" y="1584176"/>
                  </a:lnTo>
                  <a:lnTo>
                    <a:pt x="0" y="1584176"/>
                  </a:lnTo>
                  <a:cubicBezTo>
                    <a:pt x="280401" y="1456864"/>
                    <a:pt x="542948" y="1352503"/>
                    <a:pt x="761276" y="1303776"/>
                  </a:cubicBezTo>
                  <a:cubicBezTo>
                    <a:pt x="1678851" y="1098989"/>
                    <a:pt x="2534514" y="1372038"/>
                    <a:pt x="3113951" y="1179951"/>
                  </a:cubicBezTo>
                  <a:cubicBezTo>
                    <a:pt x="3693388" y="987864"/>
                    <a:pt x="3745776" y="386201"/>
                    <a:pt x="4237901" y="151251"/>
                  </a:cubicBezTo>
                  <a:cubicBezTo>
                    <a:pt x="4382970" y="81992"/>
                    <a:pt x="4596598" y="34805"/>
                    <a:pt x="4827425" y="0"/>
                  </a:cubicBezTo>
                  <a:close/>
                </a:path>
              </a:pathLst>
            </a:custGeom>
            <a:gradFill>
              <a:gsLst>
                <a:gs pos="0">
                  <a:srgbClr val="F62700"/>
                </a:gs>
                <a:gs pos="14000">
                  <a:srgbClr val="F62700"/>
                </a:gs>
                <a:gs pos="88000">
                  <a:srgbClr val="FF4521"/>
                </a:gs>
                <a:gs pos="100000">
                  <a:srgbClr val="FF4521"/>
                </a:gs>
              </a:gsLst>
              <a:lin ang="78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3" name="Google Shape;663;p14"/>
          <p:cNvSpPr txBox="1"/>
          <p:nvPr/>
        </p:nvSpPr>
        <p:spPr>
          <a:xfrm>
            <a:off x="2038280" y="2008623"/>
            <a:ext cx="1130984" cy="73866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UP</a:t>
            </a:r>
            <a:endParaRPr b="1" sz="4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64" name="Google Shape;664;p14"/>
          <p:cNvGrpSpPr/>
          <p:nvPr/>
        </p:nvGrpSpPr>
        <p:grpSpPr>
          <a:xfrm>
            <a:off x="1103149" y="1942688"/>
            <a:ext cx="792000" cy="792000"/>
            <a:chOff x="3923928" y="2038003"/>
            <a:chExt cx="864096" cy="864096"/>
          </a:xfrm>
        </p:grpSpPr>
        <p:sp>
          <p:nvSpPr>
            <p:cNvPr id="665" name="Google Shape;665;p14"/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14"/>
            <p:cNvSpPr/>
            <p:nvPr/>
          </p:nvSpPr>
          <p:spPr>
            <a:xfrm>
              <a:off x="4077300" y="2168836"/>
              <a:ext cx="557353" cy="602430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7" name="Google Shape;667;p14"/>
          <p:cNvSpPr txBox="1"/>
          <p:nvPr/>
        </p:nvSpPr>
        <p:spPr>
          <a:xfrm>
            <a:off x="3300082" y="1909097"/>
            <a:ext cx="763108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68" name="Google Shape;668;p14"/>
          <p:cNvGrpSpPr/>
          <p:nvPr/>
        </p:nvGrpSpPr>
        <p:grpSpPr>
          <a:xfrm>
            <a:off x="914401" y="4204782"/>
            <a:ext cx="10363196" cy="1752601"/>
            <a:chOff x="914401" y="4275117"/>
            <a:chExt cx="10363196" cy="1752601"/>
          </a:xfrm>
        </p:grpSpPr>
        <p:sp>
          <p:nvSpPr>
            <p:cNvPr id="669" name="Google Shape;669;p14"/>
            <p:cNvSpPr/>
            <p:nvPr/>
          </p:nvSpPr>
          <p:spPr>
            <a:xfrm>
              <a:off x="914402" y="4275118"/>
              <a:ext cx="10363195" cy="175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14"/>
            <p:cNvSpPr/>
            <p:nvPr/>
          </p:nvSpPr>
          <p:spPr>
            <a:xfrm flipH="1">
              <a:off x="914401" y="4275117"/>
              <a:ext cx="7730776" cy="1752600"/>
            </a:xfrm>
            <a:custGeom>
              <a:rect b="b" l="l" r="r" t="t"/>
              <a:pathLst>
                <a:path extrusionOk="0" h="1584176" w="6327249">
                  <a:moveTo>
                    <a:pt x="4827425" y="0"/>
                  </a:moveTo>
                  <a:lnTo>
                    <a:pt x="6327249" y="0"/>
                  </a:lnTo>
                  <a:lnTo>
                    <a:pt x="6327249" y="1584176"/>
                  </a:lnTo>
                  <a:lnTo>
                    <a:pt x="0" y="1584176"/>
                  </a:lnTo>
                  <a:cubicBezTo>
                    <a:pt x="280401" y="1456864"/>
                    <a:pt x="542948" y="1352503"/>
                    <a:pt x="761276" y="1303776"/>
                  </a:cubicBezTo>
                  <a:cubicBezTo>
                    <a:pt x="1678851" y="1098989"/>
                    <a:pt x="2534514" y="1372038"/>
                    <a:pt x="3113951" y="1179951"/>
                  </a:cubicBezTo>
                  <a:cubicBezTo>
                    <a:pt x="3693388" y="987864"/>
                    <a:pt x="3745776" y="386201"/>
                    <a:pt x="4237901" y="151251"/>
                  </a:cubicBezTo>
                  <a:cubicBezTo>
                    <a:pt x="4382970" y="81992"/>
                    <a:pt x="4596598" y="34805"/>
                    <a:pt x="4827425" y="0"/>
                  </a:cubicBezTo>
                  <a:close/>
                </a:path>
              </a:pathLst>
            </a:custGeom>
            <a:gradFill>
              <a:gsLst>
                <a:gs pos="0">
                  <a:srgbClr val="07B9AD"/>
                </a:gs>
                <a:gs pos="14000">
                  <a:srgbClr val="07B9AD"/>
                </a:gs>
                <a:gs pos="88000">
                  <a:srgbClr val="09E7D8"/>
                </a:gs>
                <a:gs pos="100000">
                  <a:srgbClr val="09E7D8"/>
                </a:gs>
              </a:gsLst>
              <a:lin ang="78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1" name="Google Shape;671;p14"/>
          <p:cNvSpPr txBox="1"/>
          <p:nvPr/>
        </p:nvSpPr>
        <p:spPr>
          <a:xfrm>
            <a:off x="7608858" y="5021518"/>
            <a:ext cx="2592502" cy="73866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DOWN</a:t>
            </a:r>
            <a:endParaRPr b="1" sz="4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72" name="Google Shape;672;p14"/>
          <p:cNvGrpSpPr/>
          <p:nvPr/>
        </p:nvGrpSpPr>
        <p:grpSpPr>
          <a:xfrm rot="10800000">
            <a:off x="10276048" y="4955583"/>
            <a:ext cx="792000" cy="792000"/>
            <a:chOff x="3923928" y="2038003"/>
            <a:chExt cx="864096" cy="864096"/>
          </a:xfrm>
        </p:grpSpPr>
        <p:sp>
          <p:nvSpPr>
            <p:cNvPr id="673" name="Google Shape;673;p14"/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14"/>
            <p:cNvSpPr/>
            <p:nvPr/>
          </p:nvSpPr>
          <p:spPr>
            <a:xfrm>
              <a:off x="4077300" y="2132943"/>
              <a:ext cx="557353" cy="602431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5" name="Google Shape;675;p14"/>
          <p:cNvSpPr txBox="1"/>
          <p:nvPr/>
        </p:nvSpPr>
        <p:spPr>
          <a:xfrm>
            <a:off x="1177358" y="4480918"/>
            <a:ext cx="656309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15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681" name="Google Shape;681;p15"/>
          <p:cNvSpPr/>
          <p:nvPr/>
        </p:nvSpPr>
        <p:spPr>
          <a:xfrm>
            <a:off x="0" y="3763722"/>
            <a:ext cx="12192000" cy="21602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" name="Google Shape;682;p15"/>
          <p:cNvSpPr/>
          <p:nvPr/>
        </p:nvSpPr>
        <p:spPr>
          <a:xfrm>
            <a:off x="9432007" y="1633186"/>
            <a:ext cx="1510669" cy="2130536"/>
          </a:xfrm>
          <a:prstGeom prst="upArrow">
            <a:avLst>
              <a:gd fmla="val 50000" name="adj1"/>
              <a:gd fmla="val 61937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" name="Google Shape;683;p15"/>
          <p:cNvSpPr/>
          <p:nvPr/>
        </p:nvSpPr>
        <p:spPr>
          <a:xfrm rot="10800000">
            <a:off x="7567039" y="3979746"/>
            <a:ext cx="1510669" cy="2130536"/>
          </a:xfrm>
          <a:prstGeom prst="upArrow">
            <a:avLst>
              <a:gd fmla="val 50000" name="adj1"/>
              <a:gd fmla="val 61937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4" name="Google Shape;684;p15"/>
          <p:cNvSpPr txBox="1"/>
          <p:nvPr/>
        </p:nvSpPr>
        <p:spPr>
          <a:xfrm>
            <a:off x="7450065" y="3115651"/>
            <a:ext cx="1744617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$100.50</a:t>
            </a:r>
            <a:endParaRPr b="1" sz="27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" name="Google Shape;685;p15"/>
          <p:cNvSpPr txBox="1"/>
          <p:nvPr/>
        </p:nvSpPr>
        <p:spPr>
          <a:xfrm>
            <a:off x="9315033" y="4123763"/>
            <a:ext cx="1744617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$203.00</a:t>
            </a:r>
            <a:endParaRPr b="1" sz="27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15"/>
          <p:cNvSpPr txBox="1"/>
          <p:nvPr/>
        </p:nvSpPr>
        <p:spPr>
          <a:xfrm>
            <a:off x="904672" y="2458291"/>
            <a:ext cx="5933873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I hope and I believe that this Template will your Time, Money and Reputation. Easy to change colors, photos and Text. You can simply impress your audience. </a:t>
            </a:r>
            <a:endParaRPr/>
          </a:p>
        </p:txBody>
      </p:sp>
      <p:sp>
        <p:nvSpPr>
          <p:cNvPr id="687" name="Google Shape;687;p15"/>
          <p:cNvSpPr txBox="1"/>
          <p:nvPr/>
        </p:nvSpPr>
        <p:spPr>
          <a:xfrm>
            <a:off x="904672" y="1811306"/>
            <a:ext cx="593387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</a:t>
            </a:r>
            <a:endParaRPr b="1" sz="1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15"/>
          <p:cNvSpPr txBox="1"/>
          <p:nvPr/>
        </p:nvSpPr>
        <p:spPr>
          <a:xfrm>
            <a:off x="904672" y="4889282"/>
            <a:ext cx="5933873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I hope and I believe that this Template will your Time, Money and Reputation. Easy to change colors, photos and Text. You can simply impress your audience. </a:t>
            </a:r>
            <a:endParaRPr/>
          </a:p>
        </p:txBody>
      </p:sp>
      <p:sp>
        <p:nvSpPr>
          <p:cNvPr id="689" name="Google Shape;689;p15"/>
          <p:cNvSpPr txBox="1"/>
          <p:nvPr/>
        </p:nvSpPr>
        <p:spPr>
          <a:xfrm>
            <a:off x="904672" y="4242297"/>
            <a:ext cx="593387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</a:t>
            </a:r>
            <a:endParaRPr b="1" sz="1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16"/>
          <p:cNvSpPr/>
          <p:nvPr>
            <p:ph idx="2" type="pic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95" name="Google Shape;695;p16"/>
          <p:cNvSpPr/>
          <p:nvPr/>
        </p:nvSpPr>
        <p:spPr>
          <a:xfrm>
            <a:off x="762000" y="5858320"/>
            <a:ext cx="4572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GUN FREE SCHOOL ZONE</a:t>
            </a:r>
            <a:endParaRPr/>
          </a:p>
        </p:txBody>
      </p:sp>
      <p:sp>
        <p:nvSpPr>
          <p:cNvPr id="696" name="Google Shape;696;p16"/>
          <p:cNvSpPr/>
          <p:nvPr/>
        </p:nvSpPr>
        <p:spPr>
          <a:xfrm>
            <a:off x="8987570" y="651288"/>
            <a:ext cx="2590800" cy="230832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DON'T LET </a:t>
            </a:r>
            <a:r>
              <a:rPr lang="en-US" sz="6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GUNS </a:t>
            </a:r>
            <a:r>
              <a:rPr lang="en-US" sz="4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RULE! </a:t>
            </a:r>
            <a:endParaRPr/>
          </a:p>
        </p:txBody>
      </p:sp>
      <p:sp>
        <p:nvSpPr>
          <p:cNvPr id="697" name="Google Shape;697;p16"/>
          <p:cNvSpPr/>
          <p:nvPr/>
        </p:nvSpPr>
        <p:spPr>
          <a:xfrm>
            <a:off x="6705600" y="3363710"/>
            <a:ext cx="4872770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NO GUNS ALLOWED</a:t>
            </a:r>
            <a:endParaRPr/>
          </a:p>
        </p:txBody>
      </p:sp>
      <p:sp>
        <p:nvSpPr>
          <p:cNvPr id="698" name="Google Shape;698;p16"/>
          <p:cNvSpPr/>
          <p:nvPr/>
        </p:nvSpPr>
        <p:spPr>
          <a:xfrm>
            <a:off x="762000" y="5744266"/>
            <a:ext cx="4572000" cy="666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16"/>
          <p:cNvSpPr/>
          <p:nvPr/>
        </p:nvSpPr>
        <p:spPr>
          <a:xfrm>
            <a:off x="762000" y="6490474"/>
            <a:ext cx="4572000" cy="666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16"/>
          <p:cNvSpPr txBox="1"/>
          <p:nvPr/>
        </p:nvSpPr>
        <p:spPr>
          <a:xfrm>
            <a:off x="6590543" y="575088"/>
            <a:ext cx="2177952" cy="24929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Reports and Presentations.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1" name="Google Shape;701;p16"/>
          <p:cNvSpPr txBox="1"/>
          <p:nvPr/>
        </p:nvSpPr>
        <p:spPr>
          <a:xfrm>
            <a:off x="8095901" y="4131997"/>
            <a:ext cx="2953448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 Presentation</a:t>
            </a:r>
            <a:endParaRPr/>
          </a:p>
        </p:txBody>
      </p:sp>
      <p:sp>
        <p:nvSpPr>
          <p:cNvPr id="702" name="Google Shape;702;p16"/>
          <p:cNvSpPr txBox="1"/>
          <p:nvPr/>
        </p:nvSpPr>
        <p:spPr>
          <a:xfrm>
            <a:off x="8095901" y="4473853"/>
            <a:ext cx="2953448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703" name="Google Shape;703;p16"/>
          <p:cNvSpPr txBox="1"/>
          <p:nvPr/>
        </p:nvSpPr>
        <p:spPr>
          <a:xfrm>
            <a:off x="8095901" y="5499421"/>
            <a:ext cx="2953448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704" name="Google Shape;704;p16"/>
          <p:cNvSpPr txBox="1"/>
          <p:nvPr/>
        </p:nvSpPr>
        <p:spPr>
          <a:xfrm>
            <a:off x="8095901" y="5157565"/>
            <a:ext cx="2953448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</a:t>
            </a:r>
            <a:endParaRPr/>
          </a:p>
        </p:txBody>
      </p:sp>
      <p:sp>
        <p:nvSpPr>
          <p:cNvPr id="705" name="Google Shape;705;p16"/>
          <p:cNvSpPr txBox="1"/>
          <p:nvPr/>
        </p:nvSpPr>
        <p:spPr>
          <a:xfrm>
            <a:off x="8095901" y="4815709"/>
            <a:ext cx="2953448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</p:txBody>
      </p:sp>
      <p:sp>
        <p:nvSpPr>
          <p:cNvPr id="706" name="Google Shape;706;p16"/>
          <p:cNvSpPr txBox="1"/>
          <p:nvPr/>
        </p:nvSpPr>
        <p:spPr>
          <a:xfrm>
            <a:off x="8095901" y="5841277"/>
            <a:ext cx="2953448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707" name="Google Shape;707;p16"/>
          <p:cNvSpPr txBox="1"/>
          <p:nvPr/>
        </p:nvSpPr>
        <p:spPr>
          <a:xfrm>
            <a:off x="8095901" y="6183135"/>
            <a:ext cx="2953448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708" name="Google Shape;708;p16"/>
          <p:cNvSpPr/>
          <p:nvPr/>
        </p:nvSpPr>
        <p:spPr>
          <a:xfrm rot="-2700000">
            <a:off x="11326624" y="6168999"/>
            <a:ext cx="142555" cy="317583"/>
          </a:xfrm>
          <a:custGeom>
            <a:rect b="b" l="l" r="r" t="t"/>
            <a:pathLst>
              <a:path extrusionOk="0" h="343323" w="154109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16"/>
          <p:cNvSpPr/>
          <p:nvPr/>
        </p:nvSpPr>
        <p:spPr>
          <a:xfrm rot="-5400000">
            <a:off x="11257446" y="4536665"/>
            <a:ext cx="280910" cy="281095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16"/>
          <p:cNvSpPr/>
          <p:nvPr/>
        </p:nvSpPr>
        <p:spPr>
          <a:xfrm rot="10800000">
            <a:off x="11301459" y="5535658"/>
            <a:ext cx="192884" cy="217813"/>
          </a:xfrm>
          <a:custGeom>
            <a:rect b="b" l="l" r="r" t="t"/>
            <a:pathLst>
              <a:path extrusionOk="0" h="3252576" w="288032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16"/>
          <p:cNvSpPr/>
          <p:nvPr/>
        </p:nvSpPr>
        <p:spPr>
          <a:xfrm rot="-8177350">
            <a:off x="11311607" y="4105758"/>
            <a:ext cx="172589" cy="341788"/>
          </a:xfrm>
          <a:custGeom>
            <a:rect b="b" l="l" r="r" t="t"/>
            <a:pathLst>
              <a:path extrusionOk="0" h="3195455" w="1613569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" name="Google Shape;712;p16"/>
          <p:cNvSpPr/>
          <p:nvPr/>
        </p:nvSpPr>
        <p:spPr>
          <a:xfrm rot="2700000">
            <a:off x="11305634" y="5188761"/>
            <a:ext cx="184534" cy="330836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Google Shape;713;p16"/>
          <p:cNvSpPr/>
          <p:nvPr/>
        </p:nvSpPr>
        <p:spPr>
          <a:xfrm>
            <a:off x="11264991" y="4906880"/>
            <a:ext cx="265820" cy="265820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Google Shape;714;p16"/>
          <p:cNvSpPr/>
          <p:nvPr/>
        </p:nvSpPr>
        <p:spPr>
          <a:xfrm flipH="1">
            <a:off x="11254192" y="5842683"/>
            <a:ext cx="287418" cy="237102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17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720" name="Google Shape;720;p17"/>
          <p:cNvSpPr txBox="1"/>
          <p:nvPr/>
        </p:nvSpPr>
        <p:spPr>
          <a:xfrm>
            <a:off x="5389692" y="4009876"/>
            <a:ext cx="143410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PowerPoint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1" name="Google Shape;721;p17"/>
          <p:cNvGrpSpPr/>
          <p:nvPr/>
        </p:nvGrpSpPr>
        <p:grpSpPr>
          <a:xfrm>
            <a:off x="4665742" y="2429274"/>
            <a:ext cx="2864364" cy="3059485"/>
            <a:chOff x="3160792" y="2295922"/>
            <a:chExt cx="2864364" cy="3059485"/>
          </a:xfrm>
        </p:grpSpPr>
        <p:grpSp>
          <p:nvGrpSpPr>
            <p:cNvPr id="722" name="Google Shape;722;p17"/>
            <p:cNvGrpSpPr/>
            <p:nvPr/>
          </p:nvGrpSpPr>
          <p:grpSpPr>
            <a:xfrm>
              <a:off x="3160792" y="2525391"/>
              <a:ext cx="2645289" cy="2830016"/>
              <a:chOff x="2585991" y="2445792"/>
              <a:chExt cx="2830016" cy="3027643"/>
            </a:xfrm>
          </p:grpSpPr>
          <p:sp>
            <p:nvSpPr>
              <p:cNvPr id="723" name="Google Shape;723;p17"/>
              <p:cNvSpPr/>
              <p:nvPr/>
            </p:nvSpPr>
            <p:spPr>
              <a:xfrm>
                <a:off x="2585991" y="2445792"/>
                <a:ext cx="2830016" cy="2830016"/>
              </a:xfrm>
              <a:prstGeom prst="blockArc">
                <a:avLst>
                  <a:gd fmla="val 6082924" name="adj1"/>
                  <a:gd fmla="val 16070483" name="adj2"/>
                  <a:gd fmla="val 13781" name="adj3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4" name="Google Shape;724;p17"/>
              <p:cNvSpPr/>
              <p:nvPr/>
            </p:nvSpPr>
            <p:spPr>
              <a:xfrm rot="5400000">
                <a:off x="3469434" y="4744130"/>
                <a:ext cx="887611" cy="570999"/>
              </a:xfrm>
              <a:prstGeom prst="triangle">
                <a:avLst>
                  <a:gd fmla="val 50000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25" name="Google Shape;725;p17"/>
            <p:cNvGrpSpPr/>
            <p:nvPr/>
          </p:nvGrpSpPr>
          <p:grpSpPr>
            <a:xfrm rot="10800000">
              <a:off x="3379867" y="2295922"/>
              <a:ext cx="2645289" cy="2830016"/>
              <a:chOff x="2585991" y="2445792"/>
              <a:chExt cx="2830016" cy="3027643"/>
            </a:xfrm>
          </p:grpSpPr>
          <p:sp>
            <p:nvSpPr>
              <p:cNvPr id="726" name="Google Shape;726;p17"/>
              <p:cNvSpPr/>
              <p:nvPr/>
            </p:nvSpPr>
            <p:spPr>
              <a:xfrm>
                <a:off x="2585991" y="2445792"/>
                <a:ext cx="2830016" cy="2830016"/>
              </a:xfrm>
              <a:prstGeom prst="blockArc">
                <a:avLst>
                  <a:gd fmla="val 6082924" name="adj1"/>
                  <a:gd fmla="val 16070483" name="adj2"/>
                  <a:gd fmla="val 13781" name="adj3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17"/>
              <p:cNvSpPr/>
              <p:nvPr/>
            </p:nvSpPr>
            <p:spPr>
              <a:xfrm rot="5400000">
                <a:off x="3469434" y="4744130"/>
                <a:ext cx="887611" cy="570999"/>
              </a:xfrm>
              <a:prstGeom prst="triangle">
                <a:avLst>
                  <a:gd fmla="val 50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28" name="Google Shape;728;p17"/>
          <p:cNvGrpSpPr/>
          <p:nvPr/>
        </p:nvGrpSpPr>
        <p:grpSpPr>
          <a:xfrm>
            <a:off x="7492728" y="1747179"/>
            <a:ext cx="3611958" cy="1107996"/>
            <a:chOff x="3017859" y="4283314"/>
            <a:chExt cx="1890849" cy="1107996"/>
          </a:xfrm>
        </p:grpSpPr>
        <p:sp>
          <p:nvSpPr>
            <p:cNvPr id="729" name="Google Shape;729;p17"/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17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1" name="Google Shape;731;p17"/>
          <p:cNvGrpSpPr/>
          <p:nvPr/>
        </p:nvGrpSpPr>
        <p:grpSpPr>
          <a:xfrm>
            <a:off x="1310238" y="1747179"/>
            <a:ext cx="3398561" cy="1107996"/>
            <a:chOff x="3017859" y="4283314"/>
            <a:chExt cx="1890849" cy="1107996"/>
          </a:xfrm>
        </p:grpSpPr>
        <p:sp>
          <p:nvSpPr>
            <p:cNvPr id="732" name="Google Shape;732;p17"/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17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4" name="Google Shape;734;p17"/>
          <p:cNvGrpSpPr/>
          <p:nvPr/>
        </p:nvGrpSpPr>
        <p:grpSpPr>
          <a:xfrm>
            <a:off x="753209" y="3849074"/>
            <a:ext cx="2973071" cy="678649"/>
            <a:chOff x="3233964" y="1954419"/>
            <a:chExt cx="1410044" cy="678649"/>
          </a:xfrm>
        </p:grpSpPr>
        <p:sp>
          <p:nvSpPr>
            <p:cNvPr id="735" name="Google Shape;735;p17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17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7" name="Google Shape;737;p17"/>
          <p:cNvGrpSpPr/>
          <p:nvPr/>
        </p:nvGrpSpPr>
        <p:grpSpPr>
          <a:xfrm>
            <a:off x="8479032" y="3849074"/>
            <a:ext cx="2959760" cy="678649"/>
            <a:chOff x="3233964" y="1954419"/>
            <a:chExt cx="1410044" cy="678649"/>
          </a:xfrm>
        </p:grpSpPr>
        <p:sp>
          <p:nvSpPr>
            <p:cNvPr id="738" name="Google Shape;738;p17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17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0" name="Google Shape;740;p17"/>
          <p:cNvGrpSpPr/>
          <p:nvPr/>
        </p:nvGrpSpPr>
        <p:grpSpPr>
          <a:xfrm>
            <a:off x="753209" y="4634794"/>
            <a:ext cx="2973071" cy="678649"/>
            <a:chOff x="3233964" y="1954419"/>
            <a:chExt cx="1410044" cy="678649"/>
          </a:xfrm>
        </p:grpSpPr>
        <p:sp>
          <p:nvSpPr>
            <p:cNvPr id="741" name="Google Shape;741;p17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17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3" name="Google Shape;743;p17"/>
          <p:cNvGrpSpPr/>
          <p:nvPr/>
        </p:nvGrpSpPr>
        <p:grpSpPr>
          <a:xfrm>
            <a:off x="8479032" y="4634794"/>
            <a:ext cx="2959760" cy="678649"/>
            <a:chOff x="3233964" y="1954419"/>
            <a:chExt cx="1410044" cy="678649"/>
          </a:xfrm>
        </p:grpSpPr>
        <p:sp>
          <p:nvSpPr>
            <p:cNvPr id="744" name="Google Shape;744;p17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17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6" name="Google Shape;746;p17"/>
          <p:cNvGrpSpPr/>
          <p:nvPr/>
        </p:nvGrpSpPr>
        <p:grpSpPr>
          <a:xfrm>
            <a:off x="753209" y="5420512"/>
            <a:ext cx="2973071" cy="678649"/>
            <a:chOff x="3233964" y="1954419"/>
            <a:chExt cx="1410044" cy="678649"/>
          </a:xfrm>
        </p:grpSpPr>
        <p:sp>
          <p:nvSpPr>
            <p:cNvPr id="747" name="Google Shape;747;p17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17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9" name="Google Shape;749;p17"/>
          <p:cNvGrpSpPr/>
          <p:nvPr/>
        </p:nvGrpSpPr>
        <p:grpSpPr>
          <a:xfrm>
            <a:off x="8479032" y="5420512"/>
            <a:ext cx="2959760" cy="678649"/>
            <a:chOff x="3233964" y="1954419"/>
            <a:chExt cx="1410044" cy="678649"/>
          </a:xfrm>
        </p:grpSpPr>
        <p:sp>
          <p:nvSpPr>
            <p:cNvPr id="750" name="Google Shape;750;p17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17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2" name="Google Shape;752;p17"/>
          <p:cNvSpPr/>
          <p:nvPr/>
        </p:nvSpPr>
        <p:spPr>
          <a:xfrm flipH="1">
            <a:off x="3857316" y="5637496"/>
            <a:ext cx="391682" cy="323114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3" name="Google Shape;753;p17"/>
          <p:cNvSpPr/>
          <p:nvPr/>
        </p:nvSpPr>
        <p:spPr>
          <a:xfrm rot="-2794009">
            <a:off x="7903782" y="5625746"/>
            <a:ext cx="376862" cy="372930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17"/>
          <p:cNvSpPr/>
          <p:nvPr/>
        </p:nvSpPr>
        <p:spPr>
          <a:xfrm rot="9900000">
            <a:off x="7864036" y="4834198"/>
            <a:ext cx="396000" cy="336326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17"/>
          <p:cNvSpPr/>
          <p:nvPr/>
        </p:nvSpPr>
        <p:spPr>
          <a:xfrm>
            <a:off x="3902602" y="4851778"/>
            <a:ext cx="346396" cy="266079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" name="Google Shape;756;p17"/>
          <p:cNvSpPr/>
          <p:nvPr/>
        </p:nvSpPr>
        <p:spPr>
          <a:xfrm>
            <a:off x="3882214" y="4020073"/>
            <a:ext cx="387172" cy="387172"/>
          </a:xfrm>
          <a:custGeom>
            <a:rect b="b" l="l" r="r" t="t"/>
            <a:pathLst>
              <a:path extrusionOk="0" h="3240000" w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17"/>
          <p:cNvSpPr/>
          <p:nvPr/>
        </p:nvSpPr>
        <p:spPr>
          <a:xfrm>
            <a:off x="7844124" y="4066058"/>
            <a:ext cx="435826" cy="295205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17"/>
          <p:cNvSpPr/>
          <p:nvPr/>
        </p:nvSpPr>
        <p:spPr>
          <a:xfrm flipH="1">
            <a:off x="5707661" y="3390065"/>
            <a:ext cx="776677" cy="529861"/>
          </a:xfrm>
          <a:custGeom>
            <a:rect b="b" l="l" r="r" t="t"/>
            <a:pathLst>
              <a:path extrusionOk="0" h="1928829" w="2827300">
                <a:moveTo>
                  <a:pt x="71803" y="1916070"/>
                </a:moveTo>
                <a:cubicBezTo>
                  <a:pt x="-27935" y="1836526"/>
                  <a:pt x="12455" y="1740909"/>
                  <a:pt x="33062" y="1642819"/>
                </a:cubicBezTo>
                <a:cubicBezTo>
                  <a:pt x="89113" y="1379048"/>
                  <a:pt x="156705" y="1118573"/>
                  <a:pt x="268808" y="871700"/>
                </a:cubicBezTo>
                <a:cubicBezTo>
                  <a:pt x="279111" y="849032"/>
                  <a:pt x="286942" y="825128"/>
                  <a:pt x="292712" y="801223"/>
                </a:cubicBezTo>
                <a:cubicBezTo>
                  <a:pt x="305488" y="748057"/>
                  <a:pt x="288178" y="707255"/>
                  <a:pt x="235836" y="685823"/>
                </a:cubicBezTo>
                <a:cubicBezTo>
                  <a:pt x="183494" y="664392"/>
                  <a:pt x="130740" y="644609"/>
                  <a:pt x="77985" y="623178"/>
                </a:cubicBezTo>
                <a:cubicBezTo>
                  <a:pt x="26880" y="602570"/>
                  <a:pt x="-9389" y="563417"/>
                  <a:pt x="2151" y="508602"/>
                </a:cubicBezTo>
                <a:cubicBezTo>
                  <a:pt x="29352" y="376304"/>
                  <a:pt x="56142" y="242770"/>
                  <a:pt x="100241" y="115417"/>
                </a:cubicBezTo>
                <a:cubicBezTo>
                  <a:pt x="134861" y="16503"/>
                  <a:pt x="250261" y="-12347"/>
                  <a:pt x="360715" y="21449"/>
                </a:cubicBezTo>
                <a:cubicBezTo>
                  <a:pt x="426246" y="41232"/>
                  <a:pt x="495898" y="56481"/>
                  <a:pt x="563490" y="56893"/>
                </a:cubicBezTo>
                <a:cubicBezTo>
                  <a:pt x="956262" y="60190"/>
                  <a:pt x="2297787" y="67609"/>
                  <a:pt x="2514574" y="74615"/>
                </a:cubicBezTo>
                <a:cubicBezTo>
                  <a:pt x="2601124" y="74615"/>
                  <a:pt x="2575984" y="68021"/>
                  <a:pt x="2667480" y="24334"/>
                </a:cubicBezTo>
                <a:cubicBezTo>
                  <a:pt x="2765982" y="-23063"/>
                  <a:pt x="2818324" y="-3692"/>
                  <a:pt x="2826567" y="104290"/>
                </a:cubicBezTo>
                <a:cubicBezTo>
                  <a:pt x="2834810" y="206913"/>
                  <a:pt x="2822033" y="311185"/>
                  <a:pt x="2819560" y="415045"/>
                </a:cubicBezTo>
                <a:cubicBezTo>
                  <a:pt x="2818736" y="462030"/>
                  <a:pt x="2792359" y="470273"/>
                  <a:pt x="2752381" y="467388"/>
                </a:cubicBezTo>
                <a:cubicBezTo>
                  <a:pt x="2718585" y="464915"/>
                  <a:pt x="2684790" y="466975"/>
                  <a:pt x="2646048" y="466975"/>
                </a:cubicBezTo>
                <a:cubicBezTo>
                  <a:pt x="2643987" y="482637"/>
                  <a:pt x="2641102" y="495001"/>
                  <a:pt x="2641102" y="507778"/>
                </a:cubicBezTo>
                <a:cubicBezTo>
                  <a:pt x="2640690" y="560944"/>
                  <a:pt x="2618022" y="582375"/>
                  <a:pt x="2561559" y="581551"/>
                </a:cubicBezTo>
                <a:cubicBezTo>
                  <a:pt x="2370737" y="578666"/>
                  <a:pt x="2179502" y="571248"/>
                  <a:pt x="1989916" y="586085"/>
                </a:cubicBezTo>
                <a:cubicBezTo>
                  <a:pt x="1912846" y="592267"/>
                  <a:pt x="1820526" y="576605"/>
                  <a:pt x="1776014" y="689120"/>
                </a:cubicBezTo>
                <a:cubicBezTo>
                  <a:pt x="1764474" y="724977"/>
                  <a:pt x="1767771" y="757124"/>
                  <a:pt x="1773541" y="791332"/>
                </a:cubicBezTo>
                <a:cubicBezTo>
                  <a:pt x="1798682" y="1001113"/>
                  <a:pt x="1695646" y="1076947"/>
                  <a:pt x="1492048" y="1069528"/>
                </a:cubicBezTo>
                <a:cubicBezTo>
                  <a:pt x="1344089" y="1067468"/>
                  <a:pt x="1224567" y="1062934"/>
                  <a:pt x="1091857" y="1054279"/>
                </a:cubicBezTo>
                <a:cubicBezTo>
                  <a:pt x="979754" y="1047273"/>
                  <a:pt x="948019" y="1106209"/>
                  <a:pt x="923291" y="1214191"/>
                </a:cubicBezTo>
                <a:cubicBezTo>
                  <a:pt x="904744" y="1263648"/>
                  <a:pt x="848281" y="1505988"/>
                  <a:pt x="815721" y="1641995"/>
                </a:cubicBezTo>
                <a:cubicBezTo>
                  <a:pt x="785635" y="1728545"/>
                  <a:pt x="824788" y="1876504"/>
                  <a:pt x="791817" y="1879389"/>
                </a:cubicBezTo>
                <a:cubicBezTo>
                  <a:pt x="781513" y="1881450"/>
                  <a:pt x="760906" y="1881450"/>
                  <a:pt x="732056" y="1884747"/>
                </a:cubicBezTo>
                <a:cubicBezTo>
                  <a:pt x="597698" y="1898348"/>
                  <a:pt x="120436" y="1955224"/>
                  <a:pt x="71803" y="1916070"/>
                </a:cubicBezTo>
                <a:close/>
                <a:moveTo>
                  <a:pt x="1379945" y="926927"/>
                </a:moveTo>
                <a:cubicBezTo>
                  <a:pt x="1372114" y="931873"/>
                  <a:pt x="1342440" y="920333"/>
                  <a:pt x="1312353" y="883240"/>
                </a:cubicBezTo>
                <a:cubicBezTo>
                  <a:pt x="1276085" y="832134"/>
                  <a:pt x="1248471" y="791744"/>
                  <a:pt x="1214676" y="738990"/>
                </a:cubicBezTo>
                <a:cubicBezTo>
                  <a:pt x="1197778" y="713025"/>
                  <a:pt x="1182528" y="692418"/>
                  <a:pt x="1156151" y="670986"/>
                </a:cubicBezTo>
                <a:cubicBezTo>
                  <a:pt x="1120707" y="636778"/>
                  <a:pt x="1065892" y="694066"/>
                  <a:pt x="1056825" y="734456"/>
                </a:cubicBezTo>
                <a:cubicBezTo>
                  <a:pt x="991294" y="923630"/>
                  <a:pt x="996652" y="980918"/>
                  <a:pt x="1217973" y="991221"/>
                </a:cubicBezTo>
                <a:cubicBezTo>
                  <a:pt x="1238168" y="992045"/>
                  <a:pt x="1383242" y="990809"/>
                  <a:pt x="1466083" y="994518"/>
                </a:cubicBezTo>
                <a:cubicBezTo>
                  <a:pt x="1567470" y="996579"/>
                  <a:pt x="1671742" y="989573"/>
                  <a:pt x="1699356" y="908380"/>
                </a:cubicBezTo>
                <a:cubicBezTo>
                  <a:pt x="1735212" y="802048"/>
                  <a:pt x="1693998" y="687472"/>
                  <a:pt x="1599617" y="668101"/>
                </a:cubicBezTo>
                <a:cubicBezTo>
                  <a:pt x="1501527" y="647906"/>
                  <a:pt x="1399728" y="646670"/>
                  <a:pt x="1298753" y="637190"/>
                </a:cubicBezTo>
                <a:cubicBezTo>
                  <a:pt x="1262484" y="811527"/>
                  <a:pt x="1399316" y="916211"/>
                  <a:pt x="1379945" y="9269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2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18"/>
          <p:cNvSpPr/>
          <p:nvPr/>
        </p:nvSpPr>
        <p:spPr>
          <a:xfrm rot="919744">
            <a:off x="1396083" y="4601940"/>
            <a:ext cx="8212983" cy="2528596"/>
          </a:xfrm>
          <a:custGeom>
            <a:rect b="b" l="l" r="r" t="t"/>
            <a:pathLst>
              <a:path extrusionOk="0" h="3844621" w="12487484">
                <a:moveTo>
                  <a:pt x="231412" y="965492"/>
                </a:moveTo>
                <a:cubicBezTo>
                  <a:pt x="301218" y="935767"/>
                  <a:pt x="58424" y="889274"/>
                  <a:pt x="440831" y="876317"/>
                </a:cubicBezTo>
                <a:cubicBezTo>
                  <a:pt x="823238" y="863360"/>
                  <a:pt x="2414411" y="887747"/>
                  <a:pt x="2525854" y="887747"/>
                </a:cubicBezTo>
                <a:cubicBezTo>
                  <a:pt x="2526806" y="862029"/>
                  <a:pt x="2533474" y="413402"/>
                  <a:pt x="2537284" y="192422"/>
                </a:cubicBezTo>
                <a:cubicBezTo>
                  <a:pt x="2538236" y="158132"/>
                  <a:pt x="2532521" y="111459"/>
                  <a:pt x="2573479" y="103839"/>
                </a:cubicBezTo>
                <a:cubicBezTo>
                  <a:pt x="2630629" y="93362"/>
                  <a:pt x="2695399" y="60024"/>
                  <a:pt x="2746834" y="120032"/>
                </a:cubicBezTo>
                <a:cubicBezTo>
                  <a:pt x="2807794" y="190517"/>
                  <a:pt x="2866849" y="263859"/>
                  <a:pt x="2926856" y="335297"/>
                </a:cubicBezTo>
                <a:cubicBezTo>
                  <a:pt x="2998294" y="420069"/>
                  <a:pt x="3067826" y="506747"/>
                  <a:pt x="3142121" y="589614"/>
                </a:cubicBezTo>
                <a:cubicBezTo>
                  <a:pt x="3156409" y="604854"/>
                  <a:pt x="3184984" y="614379"/>
                  <a:pt x="3206891" y="614379"/>
                </a:cubicBezTo>
                <a:lnTo>
                  <a:pt x="5449076" y="592472"/>
                </a:lnTo>
                <a:lnTo>
                  <a:pt x="5453839" y="592472"/>
                </a:lnTo>
                <a:cubicBezTo>
                  <a:pt x="5624336" y="596282"/>
                  <a:pt x="5592904" y="593424"/>
                  <a:pt x="5638624" y="731537"/>
                </a:cubicBezTo>
                <a:lnTo>
                  <a:pt x="5795786" y="710582"/>
                </a:lnTo>
                <a:cubicBezTo>
                  <a:pt x="5836744" y="703914"/>
                  <a:pt x="5878654" y="694389"/>
                  <a:pt x="5895799" y="752492"/>
                </a:cubicBezTo>
                <a:cubicBezTo>
                  <a:pt x="5896751" y="736299"/>
                  <a:pt x="5903419" y="506747"/>
                  <a:pt x="5909134" y="408639"/>
                </a:cubicBezTo>
                <a:cubicBezTo>
                  <a:pt x="5915801" y="281957"/>
                  <a:pt x="6027244" y="187659"/>
                  <a:pt x="6180596" y="174324"/>
                </a:cubicBezTo>
                <a:lnTo>
                  <a:pt x="8174179" y="1922"/>
                </a:lnTo>
                <a:cubicBezTo>
                  <a:pt x="8323721" y="-17128"/>
                  <a:pt x="8415161" y="108602"/>
                  <a:pt x="8412304" y="240047"/>
                </a:cubicBezTo>
                <a:cubicBezTo>
                  <a:pt x="8411351" y="266717"/>
                  <a:pt x="8415161" y="282909"/>
                  <a:pt x="8439926" y="301959"/>
                </a:cubicBezTo>
                <a:cubicBezTo>
                  <a:pt x="8467549" y="322914"/>
                  <a:pt x="8478979" y="366729"/>
                  <a:pt x="8494219" y="399114"/>
                </a:cubicBezTo>
                <a:cubicBezTo>
                  <a:pt x="8514221" y="441977"/>
                  <a:pt x="8530414" y="487697"/>
                  <a:pt x="8544701" y="532464"/>
                </a:cubicBezTo>
                <a:cubicBezTo>
                  <a:pt x="8558036" y="573422"/>
                  <a:pt x="8579944" y="602949"/>
                  <a:pt x="8621854" y="615332"/>
                </a:cubicBezTo>
                <a:cubicBezTo>
                  <a:pt x="8640904" y="621047"/>
                  <a:pt x="8661859" y="621047"/>
                  <a:pt x="8678051" y="633429"/>
                </a:cubicBezTo>
                <a:cubicBezTo>
                  <a:pt x="8695196" y="645812"/>
                  <a:pt x="8707579" y="663909"/>
                  <a:pt x="8709484" y="695342"/>
                </a:cubicBezTo>
                <a:cubicBezTo>
                  <a:pt x="8709484" y="700104"/>
                  <a:pt x="8708531" y="704867"/>
                  <a:pt x="8712341" y="705819"/>
                </a:cubicBezTo>
                <a:cubicBezTo>
                  <a:pt x="8734249" y="712487"/>
                  <a:pt x="8750441" y="713439"/>
                  <a:pt x="8759013" y="728679"/>
                </a:cubicBezTo>
                <a:cubicBezTo>
                  <a:pt x="8771396" y="751539"/>
                  <a:pt x="8761871" y="786782"/>
                  <a:pt x="8761871" y="820119"/>
                </a:cubicBezTo>
                <a:cubicBezTo>
                  <a:pt x="8861884" y="837264"/>
                  <a:pt x="8957134" y="851552"/>
                  <a:pt x="9051431" y="869649"/>
                </a:cubicBezTo>
                <a:cubicBezTo>
                  <a:pt x="9074291" y="873459"/>
                  <a:pt x="9094293" y="890604"/>
                  <a:pt x="9117154" y="896319"/>
                </a:cubicBezTo>
                <a:cubicBezTo>
                  <a:pt x="9147634" y="902987"/>
                  <a:pt x="9180018" y="906797"/>
                  <a:pt x="9211451" y="906797"/>
                </a:cubicBezTo>
                <a:lnTo>
                  <a:pt x="9930588" y="906797"/>
                </a:lnTo>
                <a:cubicBezTo>
                  <a:pt x="9972499" y="906797"/>
                  <a:pt x="10016313" y="907749"/>
                  <a:pt x="10048699" y="869649"/>
                </a:cubicBezTo>
                <a:cubicBezTo>
                  <a:pt x="10054413" y="862029"/>
                  <a:pt x="10071559" y="861077"/>
                  <a:pt x="10082988" y="862029"/>
                </a:cubicBezTo>
                <a:lnTo>
                  <a:pt x="11548886" y="885842"/>
                </a:lnTo>
                <a:cubicBezTo>
                  <a:pt x="11582223" y="886794"/>
                  <a:pt x="11607941" y="879174"/>
                  <a:pt x="11634611" y="857267"/>
                </a:cubicBezTo>
                <a:cubicBezTo>
                  <a:pt x="11788916" y="730584"/>
                  <a:pt x="11946078" y="606759"/>
                  <a:pt x="12101336" y="481029"/>
                </a:cubicBezTo>
                <a:cubicBezTo>
                  <a:pt x="12132769" y="455312"/>
                  <a:pt x="12157534" y="452454"/>
                  <a:pt x="12187061" y="484839"/>
                </a:cubicBezTo>
                <a:cubicBezTo>
                  <a:pt x="12207063" y="505794"/>
                  <a:pt x="12233734" y="520082"/>
                  <a:pt x="12255641" y="540084"/>
                </a:cubicBezTo>
                <a:cubicBezTo>
                  <a:pt x="12267071" y="550562"/>
                  <a:pt x="12274691" y="562944"/>
                  <a:pt x="12279453" y="577232"/>
                </a:cubicBezTo>
                <a:cubicBezTo>
                  <a:pt x="12289931" y="613427"/>
                  <a:pt x="12297551" y="650574"/>
                  <a:pt x="12307076" y="687722"/>
                </a:cubicBezTo>
                <a:cubicBezTo>
                  <a:pt x="12317553" y="727727"/>
                  <a:pt x="12338509" y="752492"/>
                  <a:pt x="12382323" y="762017"/>
                </a:cubicBezTo>
                <a:cubicBezTo>
                  <a:pt x="12403278" y="766779"/>
                  <a:pt x="12429949" y="786782"/>
                  <a:pt x="12438521" y="806784"/>
                </a:cubicBezTo>
                <a:cubicBezTo>
                  <a:pt x="12459476" y="857267"/>
                  <a:pt x="12484241" y="911559"/>
                  <a:pt x="12484241" y="963947"/>
                </a:cubicBezTo>
                <a:cubicBezTo>
                  <a:pt x="12485194" y="1183022"/>
                  <a:pt x="12496623" y="2063132"/>
                  <a:pt x="12469953" y="2285064"/>
                </a:cubicBezTo>
                <a:cubicBezTo>
                  <a:pt x="12467096" y="2307924"/>
                  <a:pt x="12460428" y="2331737"/>
                  <a:pt x="12451856" y="2353644"/>
                </a:cubicBezTo>
                <a:cubicBezTo>
                  <a:pt x="12439473" y="2381267"/>
                  <a:pt x="12408994" y="2381267"/>
                  <a:pt x="12383276" y="2366027"/>
                </a:cubicBezTo>
                <a:cubicBezTo>
                  <a:pt x="12305171" y="2317449"/>
                  <a:pt x="11838446" y="2096469"/>
                  <a:pt x="11691761" y="2029794"/>
                </a:cubicBezTo>
                <a:cubicBezTo>
                  <a:pt x="11686046" y="2026937"/>
                  <a:pt x="11680331" y="2025984"/>
                  <a:pt x="11668901" y="2022174"/>
                </a:cubicBezTo>
                <a:cubicBezTo>
                  <a:pt x="11664138" y="2082182"/>
                  <a:pt x="11656519" y="2138379"/>
                  <a:pt x="11655566" y="2194577"/>
                </a:cubicBezTo>
                <a:cubicBezTo>
                  <a:pt x="11654613" y="2254584"/>
                  <a:pt x="11629849" y="2259347"/>
                  <a:pt x="11584128" y="2228867"/>
                </a:cubicBezTo>
                <a:cubicBezTo>
                  <a:pt x="11489831" y="2165049"/>
                  <a:pt x="11087876" y="1930734"/>
                  <a:pt x="11033584" y="1923114"/>
                </a:cubicBezTo>
                <a:cubicBezTo>
                  <a:pt x="11005009" y="1919304"/>
                  <a:pt x="10985959" y="1938354"/>
                  <a:pt x="10986911" y="1969787"/>
                </a:cubicBezTo>
                <a:cubicBezTo>
                  <a:pt x="10988816" y="2012649"/>
                  <a:pt x="10965956" y="2026937"/>
                  <a:pt x="10927856" y="2024079"/>
                </a:cubicBezTo>
                <a:cubicBezTo>
                  <a:pt x="10905949" y="2022174"/>
                  <a:pt x="10826891" y="1986932"/>
                  <a:pt x="10824986" y="1970739"/>
                </a:cubicBezTo>
                <a:cubicBezTo>
                  <a:pt x="10822128" y="1934544"/>
                  <a:pt x="10805936" y="1924067"/>
                  <a:pt x="10773551" y="1924067"/>
                </a:cubicBezTo>
                <a:cubicBezTo>
                  <a:pt x="10735451" y="1923114"/>
                  <a:pt x="10697351" y="1921209"/>
                  <a:pt x="10659251" y="1918352"/>
                </a:cubicBezTo>
                <a:cubicBezTo>
                  <a:pt x="10574478" y="1912637"/>
                  <a:pt x="10531616" y="1868822"/>
                  <a:pt x="10527806" y="1784049"/>
                </a:cubicBezTo>
                <a:cubicBezTo>
                  <a:pt x="10525901" y="1747854"/>
                  <a:pt x="10526853" y="1604979"/>
                  <a:pt x="10526853" y="1557354"/>
                </a:cubicBezTo>
                <a:cubicBezTo>
                  <a:pt x="10468751" y="1557354"/>
                  <a:pt x="10190621" y="1556402"/>
                  <a:pt x="10108706" y="1549734"/>
                </a:cubicBezTo>
                <a:cubicBezTo>
                  <a:pt x="10074416" y="1546877"/>
                  <a:pt x="9306701" y="1384952"/>
                  <a:pt x="9232406" y="1378284"/>
                </a:cubicBezTo>
                <a:cubicBezTo>
                  <a:pt x="9183829" y="1374474"/>
                  <a:pt x="9138109" y="1374474"/>
                  <a:pt x="9091436" y="1402097"/>
                </a:cubicBezTo>
                <a:cubicBezTo>
                  <a:pt x="9059051" y="1422099"/>
                  <a:pt x="9012379" y="1419242"/>
                  <a:pt x="8968563" y="1426862"/>
                </a:cubicBezTo>
                <a:cubicBezTo>
                  <a:pt x="8961896" y="1511634"/>
                  <a:pt x="8954276" y="1598312"/>
                  <a:pt x="8947609" y="1684989"/>
                </a:cubicBezTo>
                <a:cubicBezTo>
                  <a:pt x="8893316" y="1689752"/>
                  <a:pt x="8840929" y="1693562"/>
                  <a:pt x="8789493" y="1699277"/>
                </a:cubicBezTo>
                <a:cubicBezTo>
                  <a:pt x="8685671" y="1709754"/>
                  <a:pt x="8556131" y="1820244"/>
                  <a:pt x="8536129" y="1922162"/>
                </a:cubicBezTo>
                <a:cubicBezTo>
                  <a:pt x="8530414" y="1949784"/>
                  <a:pt x="8538986" y="1986932"/>
                  <a:pt x="8554226" y="2011697"/>
                </a:cubicBezTo>
                <a:cubicBezTo>
                  <a:pt x="8638046" y="2155524"/>
                  <a:pt x="9080959" y="2839419"/>
                  <a:pt x="9207641" y="3028014"/>
                </a:cubicBezTo>
                <a:cubicBezTo>
                  <a:pt x="9215261" y="3040397"/>
                  <a:pt x="9222881" y="3052779"/>
                  <a:pt x="9228596" y="3066114"/>
                </a:cubicBezTo>
                <a:cubicBezTo>
                  <a:pt x="9263838" y="3145172"/>
                  <a:pt x="9248599" y="3196607"/>
                  <a:pt x="9166684" y="3221372"/>
                </a:cubicBezTo>
                <a:cubicBezTo>
                  <a:pt x="9027618" y="3263282"/>
                  <a:pt x="8635189" y="3346149"/>
                  <a:pt x="8579944" y="3349007"/>
                </a:cubicBezTo>
                <a:cubicBezTo>
                  <a:pt x="8485646" y="3354722"/>
                  <a:pt x="8444689" y="3298524"/>
                  <a:pt x="8467549" y="3207084"/>
                </a:cubicBezTo>
                <a:cubicBezTo>
                  <a:pt x="8473264" y="3183272"/>
                  <a:pt x="8473264" y="3151839"/>
                  <a:pt x="8461834" y="3130884"/>
                </a:cubicBezTo>
                <a:cubicBezTo>
                  <a:pt x="8395159" y="3008964"/>
                  <a:pt x="8328484" y="2886092"/>
                  <a:pt x="8254189" y="2768934"/>
                </a:cubicBezTo>
                <a:cubicBezTo>
                  <a:pt x="8234186" y="2737502"/>
                  <a:pt x="8193229" y="2715594"/>
                  <a:pt x="8157034" y="2700354"/>
                </a:cubicBezTo>
                <a:cubicBezTo>
                  <a:pt x="8100836" y="2677494"/>
                  <a:pt x="8083691" y="2648919"/>
                  <a:pt x="8100836" y="2590817"/>
                </a:cubicBezTo>
                <a:cubicBezTo>
                  <a:pt x="8108456" y="2563194"/>
                  <a:pt x="8115124" y="2532714"/>
                  <a:pt x="8110361" y="2505092"/>
                </a:cubicBezTo>
                <a:cubicBezTo>
                  <a:pt x="8099884" y="2441274"/>
                  <a:pt x="8049401" y="2420319"/>
                  <a:pt x="7992251" y="2415557"/>
                </a:cubicBezTo>
                <a:cubicBezTo>
                  <a:pt x="7840804" y="2402222"/>
                  <a:pt x="7296926" y="2383172"/>
                  <a:pt x="7176911" y="2394602"/>
                </a:cubicBezTo>
                <a:cubicBezTo>
                  <a:pt x="7090234" y="2403174"/>
                  <a:pt x="7091186" y="2412699"/>
                  <a:pt x="7079756" y="2497472"/>
                </a:cubicBezTo>
                <a:cubicBezTo>
                  <a:pt x="7053086" y="2698449"/>
                  <a:pt x="6889256" y="3490929"/>
                  <a:pt x="6839726" y="3675714"/>
                </a:cubicBezTo>
                <a:cubicBezTo>
                  <a:pt x="6834011" y="3695717"/>
                  <a:pt x="6830201" y="3715719"/>
                  <a:pt x="6826391" y="3735722"/>
                </a:cubicBezTo>
                <a:cubicBezTo>
                  <a:pt x="6811151" y="3814779"/>
                  <a:pt x="6741619" y="3860499"/>
                  <a:pt x="6663514" y="3839544"/>
                </a:cubicBezTo>
                <a:lnTo>
                  <a:pt x="5959616" y="3651902"/>
                </a:lnTo>
                <a:cubicBezTo>
                  <a:pt x="5947234" y="3649044"/>
                  <a:pt x="5935804" y="3643329"/>
                  <a:pt x="5924374" y="3638567"/>
                </a:cubicBezTo>
                <a:cubicBezTo>
                  <a:pt x="5883416" y="3621422"/>
                  <a:pt x="5871986" y="3600467"/>
                  <a:pt x="5887226" y="3551889"/>
                </a:cubicBezTo>
                <a:cubicBezTo>
                  <a:pt x="5978666" y="3262329"/>
                  <a:pt x="6119636" y="2426034"/>
                  <a:pt x="6127256" y="2304114"/>
                </a:cubicBezTo>
                <a:cubicBezTo>
                  <a:pt x="6129161" y="2267919"/>
                  <a:pt x="6116779" y="2242202"/>
                  <a:pt x="6078679" y="2234582"/>
                </a:cubicBezTo>
                <a:cubicBezTo>
                  <a:pt x="6042484" y="2227914"/>
                  <a:pt x="6034864" y="2200292"/>
                  <a:pt x="6045341" y="2173622"/>
                </a:cubicBezTo>
                <a:cubicBezTo>
                  <a:pt x="6099634" y="2038367"/>
                  <a:pt x="6078679" y="1899302"/>
                  <a:pt x="6071059" y="1761189"/>
                </a:cubicBezTo>
                <a:cubicBezTo>
                  <a:pt x="6067249" y="1702134"/>
                  <a:pt x="6053914" y="1645937"/>
                  <a:pt x="6008194" y="1606884"/>
                </a:cubicBezTo>
                <a:cubicBezTo>
                  <a:pt x="5942471" y="1549734"/>
                  <a:pt x="5905324" y="1484012"/>
                  <a:pt x="5916754" y="1394477"/>
                </a:cubicBezTo>
                <a:cubicBezTo>
                  <a:pt x="5917706" y="1389714"/>
                  <a:pt x="5914849" y="1383999"/>
                  <a:pt x="5913896" y="1378284"/>
                </a:cubicBezTo>
                <a:lnTo>
                  <a:pt x="5899609" y="1377332"/>
                </a:lnTo>
                <a:cubicBezTo>
                  <a:pt x="5890084" y="1425909"/>
                  <a:pt x="5880559" y="1475439"/>
                  <a:pt x="5870081" y="1530684"/>
                </a:cubicBezTo>
                <a:cubicBezTo>
                  <a:pt x="5808169" y="1523064"/>
                  <a:pt x="5745304" y="1518302"/>
                  <a:pt x="5684344" y="1505919"/>
                </a:cubicBezTo>
                <a:cubicBezTo>
                  <a:pt x="5643386" y="1497347"/>
                  <a:pt x="5620526" y="1511634"/>
                  <a:pt x="5612906" y="1546877"/>
                </a:cubicBezTo>
                <a:cubicBezTo>
                  <a:pt x="5595761" y="1623077"/>
                  <a:pt x="5540516" y="1635459"/>
                  <a:pt x="5476699" y="1633554"/>
                </a:cubicBezTo>
                <a:lnTo>
                  <a:pt x="3397391" y="1566879"/>
                </a:lnTo>
                <a:cubicBezTo>
                  <a:pt x="3345956" y="1564974"/>
                  <a:pt x="3309761" y="1545924"/>
                  <a:pt x="3293569" y="1495442"/>
                </a:cubicBezTo>
                <a:cubicBezTo>
                  <a:pt x="3289759" y="1484012"/>
                  <a:pt x="3283091" y="1472582"/>
                  <a:pt x="3277376" y="1461152"/>
                </a:cubicBezTo>
                <a:cubicBezTo>
                  <a:pt x="3241181" y="1389714"/>
                  <a:pt x="3237371" y="1388762"/>
                  <a:pt x="3192604" y="1450674"/>
                </a:cubicBezTo>
                <a:cubicBezTo>
                  <a:pt x="3165934" y="1487822"/>
                  <a:pt x="3073541" y="1481154"/>
                  <a:pt x="3053539" y="1438292"/>
                </a:cubicBezTo>
                <a:cubicBezTo>
                  <a:pt x="3037346" y="1404002"/>
                  <a:pt x="3028774" y="1366854"/>
                  <a:pt x="3013534" y="1331612"/>
                </a:cubicBezTo>
                <a:cubicBezTo>
                  <a:pt x="3007819" y="1319229"/>
                  <a:pt x="2990674" y="1300179"/>
                  <a:pt x="2981149" y="1301132"/>
                </a:cubicBezTo>
                <a:cubicBezTo>
                  <a:pt x="2915426" y="1309704"/>
                  <a:pt x="2759216" y="1260174"/>
                  <a:pt x="2736356" y="1256364"/>
                </a:cubicBezTo>
                <a:cubicBezTo>
                  <a:pt x="2733499" y="1291607"/>
                  <a:pt x="2730641" y="1325897"/>
                  <a:pt x="2726831" y="1360187"/>
                </a:cubicBezTo>
                <a:cubicBezTo>
                  <a:pt x="2720164" y="1425909"/>
                  <a:pt x="2661109" y="1452579"/>
                  <a:pt x="2604911" y="1417337"/>
                </a:cubicBezTo>
                <a:cubicBezTo>
                  <a:pt x="2584909" y="1404954"/>
                  <a:pt x="2561096" y="1394477"/>
                  <a:pt x="2537284" y="1391619"/>
                </a:cubicBezTo>
                <a:cubicBezTo>
                  <a:pt x="2462036" y="1382094"/>
                  <a:pt x="2447749" y="1369712"/>
                  <a:pt x="2446796" y="1294464"/>
                </a:cubicBezTo>
                <a:cubicBezTo>
                  <a:pt x="2446796" y="1272557"/>
                  <a:pt x="2451559" y="1251602"/>
                  <a:pt x="2455369" y="1223979"/>
                </a:cubicBezTo>
                <a:cubicBezTo>
                  <a:pt x="2434414" y="1222074"/>
                  <a:pt x="613343" y="1298376"/>
                  <a:pt x="217583" y="1308347"/>
                </a:cubicBezTo>
                <a:cubicBezTo>
                  <a:pt x="-178177" y="1318318"/>
                  <a:pt x="88429" y="1315240"/>
                  <a:pt x="80809" y="1283808"/>
                </a:cubicBezTo>
                <a:cubicBezTo>
                  <a:pt x="78904" y="1260948"/>
                  <a:pt x="231412" y="1000734"/>
                  <a:pt x="231412" y="965492"/>
                </a:cubicBezTo>
                <a:close/>
                <a:moveTo>
                  <a:pt x="7596011" y="524844"/>
                </a:moveTo>
                <a:cubicBezTo>
                  <a:pt x="7629349" y="524844"/>
                  <a:pt x="7662686" y="521987"/>
                  <a:pt x="7695071" y="515319"/>
                </a:cubicBezTo>
                <a:cubicBezTo>
                  <a:pt x="7757936" y="503889"/>
                  <a:pt x="7800799" y="456264"/>
                  <a:pt x="7796036" y="407687"/>
                </a:cubicBezTo>
                <a:cubicBezTo>
                  <a:pt x="7790321" y="355299"/>
                  <a:pt x="7762699" y="313389"/>
                  <a:pt x="7676021" y="305769"/>
                </a:cubicBezTo>
                <a:cubicBezTo>
                  <a:pt x="7628396" y="301959"/>
                  <a:pt x="7580771" y="299102"/>
                  <a:pt x="7533146" y="299102"/>
                </a:cubicBezTo>
                <a:lnTo>
                  <a:pt x="6267274" y="306722"/>
                </a:lnTo>
                <a:cubicBezTo>
                  <a:pt x="6214886" y="306722"/>
                  <a:pt x="6162499" y="313389"/>
                  <a:pt x="6111064" y="316247"/>
                </a:cubicBezTo>
                <a:cubicBezTo>
                  <a:pt x="6032959" y="320057"/>
                  <a:pt x="5997716" y="379112"/>
                  <a:pt x="5997716" y="427689"/>
                </a:cubicBezTo>
                <a:cubicBezTo>
                  <a:pt x="5997716" y="466742"/>
                  <a:pt x="6030101" y="505794"/>
                  <a:pt x="6094871" y="517224"/>
                </a:cubicBezTo>
                <a:cubicBezTo>
                  <a:pt x="6143449" y="525797"/>
                  <a:pt x="6192026" y="523892"/>
                  <a:pt x="6240604" y="523892"/>
                </a:cubicBezTo>
                <a:cubicBezTo>
                  <a:pt x="6466346" y="526749"/>
                  <a:pt x="7370269" y="525797"/>
                  <a:pt x="7596011" y="524844"/>
                </a:cubicBezTo>
                <a:close/>
                <a:moveTo>
                  <a:pt x="7583629" y="2253632"/>
                </a:moveTo>
                <a:cubicBezTo>
                  <a:pt x="7577914" y="2250774"/>
                  <a:pt x="7572199" y="2246964"/>
                  <a:pt x="7566484" y="2244107"/>
                </a:cubicBezTo>
                <a:cubicBezTo>
                  <a:pt x="7576009" y="2223152"/>
                  <a:pt x="7579819" y="2197434"/>
                  <a:pt x="7595059" y="2182194"/>
                </a:cubicBezTo>
                <a:cubicBezTo>
                  <a:pt x="7641731" y="2133617"/>
                  <a:pt x="7651256" y="2077419"/>
                  <a:pt x="7644589" y="2015507"/>
                </a:cubicBezTo>
                <a:cubicBezTo>
                  <a:pt x="7637921" y="1949784"/>
                  <a:pt x="7617919" y="1929782"/>
                  <a:pt x="7552196" y="1925019"/>
                </a:cubicBezTo>
                <a:cubicBezTo>
                  <a:pt x="7523621" y="1923114"/>
                  <a:pt x="7314071" y="1931687"/>
                  <a:pt x="7241681" y="1949784"/>
                </a:cubicBezTo>
                <a:cubicBezTo>
                  <a:pt x="7158814" y="1970739"/>
                  <a:pt x="7131191" y="2048844"/>
                  <a:pt x="7166434" y="2125997"/>
                </a:cubicBezTo>
                <a:cubicBezTo>
                  <a:pt x="7183579" y="2163144"/>
                  <a:pt x="7231204" y="2271729"/>
                  <a:pt x="7270256" y="2266967"/>
                </a:cubicBezTo>
                <a:cubicBezTo>
                  <a:pt x="7392176" y="2269824"/>
                  <a:pt x="7515049" y="2263157"/>
                  <a:pt x="7636969" y="2270777"/>
                </a:cubicBezTo>
                <a:cubicBezTo>
                  <a:pt x="7717931" y="2275539"/>
                  <a:pt x="7775081" y="2248869"/>
                  <a:pt x="7828421" y="2191719"/>
                </a:cubicBezTo>
                <a:cubicBezTo>
                  <a:pt x="7911289" y="2103137"/>
                  <a:pt x="7881761" y="1980264"/>
                  <a:pt x="7765556" y="1945974"/>
                </a:cubicBezTo>
                <a:cubicBezTo>
                  <a:pt x="7736981" y="1937402"/>
                  <a:pt x="7720789" y="1941212"/>
                  <a:pt x="7721741" y="1977407"/>
                </a:cubicBezTo>
                <a:cubicBezTo>
                  <a:pt x="7722694" y="2006934"/>
                  <a:pt x="7718884" y="2037414"/>
                  <a:pt x="7713169" y="2066942"/>
                </a:cubicBezTo>
                <a:cubicBezTo>
                  <a:pt x="7693166" y="2146952"/>
                  <a:pt x="7644589" y="2205054"/>
                  <a:pt x="7583629" y="2253632"/>
                </a:cubicBezTo>
                <a:close/>
                <a:moveTo>
                  <a:pt x="3063064" y="746777"/>
                </a:moveTo>
                <a:cubicBezTo>
                  <a:pt x="2992579" y="615332"/>
                  <a:pt x="2907806" y="511509"/>
                  <a:pt x="2811604" y="417212"/>
                </a:cubicBezTo>
                <a:cubicBezTo>
                  <a:pt x="2776361" y="381969"/>
                  <a:pt x="2743024" y="399114"/>
                  <a:pt x="2737309" y="448644"/>
                </a:cubicBezTo>
                <a:cubicBezTo>
                  <a:pt x="2730641" y="502937"/>
                  <a:pt x="2725879" y="556277"/>
                  <a:pt x="2666824" y="583899"/>
                </a:cubicBezTo>
                <a:cubicBezTo>
                  <a:pt x="2658251" y="587709"/>
                  <a:pt x="2653489" y="604854"/>
                  <a:pt x="2652536" y="616284"/>
                </a:cubicBezTo>
                <a:cubicBezTo>
                  <a:pt x="2650631" y="645812"/>
                  <a:pt x="2651584" y="676292"/>
                  <a:pt x="2651584" y="706772"/>
                </a:cubicBezTo>
                <a:cubicBezTo>
                  <a:pt x="2651584" y="739157"/>
                  <a:pt x="2665871" y="755349"/>
                  <a:pt x="2701114" y="755349"/>
                </a:cubicBezTo>
                <a:lnTo>
                  <a:pt x="2967814" y="754397"/>
                </a:lnTo>
                <a:cubicBezTo>
                  <a:pt x="2996389" y="754397"/>
                  <a:pt x="3024011" y="750587"/>
                  <a:pt x="3063064" y="74677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64" name="Google Shape;764;p18"/>
          <p:cNvGrpSpPr/>
          <p:nvPr/>
        </p:nvGrpSpPr>
        <p:grpSpPr>
          <a:xfrm>
            <a:off x="1313234" y="527908"/>
            <a:ext cx="1362074" cy="4574298"/>
            <a:chOff x="1313234" y="527908"/>
            <a:chExt cx="1001948" cy="3364875"/>
          </a:xfrm>
        </p:grpSpPr>
        <p:sp>
          <p:nvSpPr>
            <p:cNvPr id="765" name="Google Shape;765;p18"/>
            <p:cNvSpPr/>
            <p:nvPr/>
          </p:nvSpPr>
          <p:spPr>
            <a:xfrm>
              <a:off x="1313234" y="527908"/>
              <a:ext cx="657292" cy="3364875"/>
            </a:xfrm>
            <a:custGeom>
              <a:rect b="b" l="l" r="r" t="t"/>
              <a:pathLst>
                <a:path extrusionOk="0" h="3364875" w="657292">
                  <a:moveTo>
                    <a:pt x="287032" y="0"/>
                  </a:moveTo>
                  <a:lnTo>
                    <a:pt x="300694" y="3904"/>
                  </a:lnTo>
                  <a:lnTo>
                    <a:pt x="314357" y="6506"/>
                  </a:lnTo>
                  <a:lnTo>
                    <a:pt x="328020" y="9109"/>
                  </a:lnTo>
                  <a:lnTo>
                    <a:pt x="334201" y="10410"/>
                  </a:lnTo>
                  <a:lnTo>
                    <a:pt x="338430" y="11060"/>
                  </a:lnTo>
                  <a:lnTo>
                    <a:pt x="341683" y="11711"/>
                  </a:lnTo>
                  <a:lnTo>
                    <a:pt x="343635" y="12687"/>
                  </a:lnTo>
                  <a:lnTo>
                    <a:pt x="344936" y="15290"/>
                  </a:lnTo>
                  <a:lnTo>
                    <a:pt x="347539" y="18868"/>
                  </a:lnTo>
                  <a:lnTo>
                    <a:pt x="348840" y="23422"/>
                  </a:lnTo>
                  <a:lnTo>
                    <a:pt x="356647" y="19844"/>
                  </a:lnTo>
                  <a:lnTo>
                    <a:pt x="362828" y="18543"/>
                  </a:lnTo>
                  <a:lnTo>
                    <a:pt x="369985" y="16916"/>
                  </a:lnTo>
                  <a:lnTo>
                    <a:pt x="379093" y="15290"/>
                  </a:lnTo>
                  <a:lnTo>
                    <a:pt x="384298" y="29928"/>
                  </a:lnTo>
                  <a:lnTo>
                    <a:pt x="386251" y="29928"/>
                  </a:lnTo>
                  <a:lnTo>
                    <a:pt x="409673" y="38386"/>
                  </a:lnTo>
                  <a:lnTo>
                    <a:pt x="431794" y="44242"/>
                  </a:lnTo>
                  <a:lnTo>
                    <a:pt x="454240" y="53025"/>
                  </a:lnTo>
                  <a:lnTo>
                    <a:pt x="460746" y="59206"/>
                  </a:lnTo>
                  <a:lnTo>
                    <a:pt x="466276" y="65387"/>
                  </a:lnTo>
                  <a:lnTo>
                    <a:pt x="473107" y="73194"/>
                  </a:lnTo>
                  <a:lnTo>
                    <a:pt x="479939" y="80351"/>
                  </a:lnTo>
                  <a:lnTo>
                    <a:pt x="489373" y="83279"/>
                  </a:lnTo>
                  <a:lnTo>
                    <a:pt x="493602" y="82954"/>
                  </a:lnTo>
                  <a:lnTo>
                    <a:pt x="487096" y="93689"/>
                  </a:lnTo>
                  <a:lnTo>
                    <a:pt x="501735" y="110605"/>
                  </a:lnTo>
                  <a:lnTo>
                    <a:pt x="512470" y="131425"/>
                  </a:lnTo>
                  <a:lnTo>
                    <a:pt x="521904" y="158100"/>
                  </a:lnTo>
                  <a:lnTo>
                    <a:pt x="528085" y="185100"/>
                  </a:lnTo>
                  <a:lnTo>
                    <a:pt x="530362" y="215029"/>
                  </a:lnTo>
                  <a:lnTo>
                    <a:pt x="528410" y="244306"/>
                  </a:lnTo>
                  <a:lnTo>
                    <a:pt x="522229" y="271307"/>
                  </a:lnTo>
                  <a:lnTo>
                    <a:pt x="513771" y="295380"/>
                  </a:lnTo>
                  <a:lnTo>
                    <a:pt x="500759" y="315224"/>
                  </a:lnTo>
                  <a:lnTo>
                    <a:pt x="484819" y="334417"/>
                  </a:lnTo>
                  <a:lnTo>
                    <a:pt x="483192" y="353935"/>
                  </a:lnTo>
                  <a:lnTo>
                    <a:pt x="463348" y="375405"/>
                  </a:lnTo>
                  <a:lnTo>
                    <a:pt x="445456" y="395574"/>
                  </a:lnTo>
                  <a:lnTo>
                    <a:pt x="440251" y="415418"/>
                  </a:lnTo>
                  <a:lnTo>
                    <a:pt x="438625" y="421274"/>
                  </a:lnTo>
                  <a:lnTo>
                    <a:pt x="439276" y="428756"/>
                  </a:lnTo>
                  <a:lnTo>
                    <a:pt x="410649" y="441443"/>
                  </a:lnTo>
                  <a:lnTo>
                    <a:pt x="402841" y="463564"/>
                  </a:lnTo>
                  <a:cubicBezTo>
                    <a:pt x="402841" y="463564"/>
                    <a:pt x="404537" y="479316"/>
                    <a:pt x="415203" y="492842"/>
                  </a:cubicBezTo>
                  <a:cubicBezTo>
                    <a:pt x="425869" y="506368"/>
                    <a:pt x="443373" y="516702"/>
                    <a:pt x="466836" y="544722"/>
                  </a:cubicBezTo>
                  <a:cubicBezTo>
                    <a:pt x="490299" y="572742"/>
                    <a:pt x="518325" y="562380"/>
                    <a:pt x="555983" y="660961"/>
                  </a:cubicBezTo>
                  <a:cubicBezTo>
                    <a:pt x="565140" y="721258"/>
                    <a:pt x="586789" y="759070"/>
                    <a:pt x="583454" y="841852"/>
                  </a:cubicBezTo>
                  <a:cubicBezTo>
                    <a:pt x="587128" y="931435"/>
                    <a:pt x="546796" y="1365498"/>
                    <a:pt x="560537" y="1403326"/>
                  </a:cubicBezTo>
                  <a:cubicBezTo>
                    <a:pt x="575485" y="1466238"/>
                    <a:pt x="568672" y="1488904"/>
                    <a:pt x="550726" y="1679018"/>
                  </a:cubicBezTo>
                  <a:cubicBezTo>
                    <a:pt x="550401" y="1696584"/>
                    <a:pt x="534539" y="1755102"/>
                    <a:pt x="530310" y="1772018"/>
                  </a:cubicBezTo>
                  <a:cubicBezTo>
                    <a:pt x="507864" y="1858225"/>
                    <a:pt x="524688" y="1927046"/>
                    <a:pt x="528397" y="2016727"/>
                  </a:cubicBezTo>
                  <a:cubicBezTo>
                    <a:pt x="524819" y="2054138"/>
                    <a:pt x="537194" y="2072862"/>
                    <a:pt x="539471" y="2110924"/>
                  </a:cubicBezTo>
                  <a:cubicBezTo>
                    <a:pt x="543700" y="2175009"/>
                    <a:pt x="545651" y="2239420"/>
                    <a:pt x="554760" y="2302855"/>
                  </a:cubicBezTo>
                  <a:cubicBezTo>
                    <a:pt x="564519" y="2369218"/>
                    <a:pt x="579158" y="2434930"/>
                    <a:pt x="595749" y="2499992"/>
                  </a:cubicBezTo>
                  <a:cubicBezTo>
                    <a:pt x="615593" y="2577741"/>
                    <a:pt x="625677" y="2655814"/>
                    <a:pt x="625677" y="2735515"/>
                  </a:cubicBezTo>
                  <a:cubicBezTo>
                    <a:pt x="625677" y="2792443"/>
                    <a:pt x="625677" y="2920940"/>
                    <a:pt x="623075" y="2927772"/>
                  </a:cubicBezTo>
                  <a:cubicBezTo>
                    <a:pt x="608436" y="2966483"/>
                    <a:pt x="619171" y="3001617"/>
                    <a:pt x="637063" y="3036099"/>
                  </a:cubicBezTo>
                  <a:cubicBezTo>
                    <a:pt x="640641" y="3042605"/>
                    <a:pt x="644220" y="3048786"/>
                    <a:pt x="647798" y="3055292"/>
                  </a:cubicBezTo>
                  <a:cubicBezTo>
                    <a:pt x="658859" y="3076763"/>
                    <a:pt x="661461" y="3098884"/>
                    <a:pt x="649100" y="3120028"/>
                  </a:cubicBezTo>
                  <a:cubicBezTo>
                    <a:pt x="634135" y="3146053"/>
                    <a:pt x="633810" y="3173054"/>
                    <a:pt x="636738" y="3201681"/>
                  </a:cubicBezTo>
                  <a:cubicBezTo>
                    <a:pt x="639665" y="3230308"/>
                    <a:pt x="639665" y="3258935"/>
                    <a:pt x="640316" y="3287562"/>
                  </a:cubicBezTo>
                  <a:cubicBezTo>
                    <a:pt x="640641" y="3306105"/>
                    <a:pt x="638690" y="3309358"/>
                    <a:pt x="620472" y="3314237"/>
                  </a:cubicBezTo>
                  <a:cubicBezTo>
                    <a:pt x="586640" y="3323672"/>
                    <a:pt x="480264" y="3350997"/>
                    <a:pt x="460746" y="3355877"/>
                  </a:cubicBezTo>
                  <a:cubicBezTo>
                    <a:pt x="404793" y="3369540"/>
                    <a:pt x="348190" y="3365311"/>
                    <a:pt x="291586" y="3358479"/>
                  </a:cubicBezTo>
                  <a:cubicBezTo>
                    <a:pt x="278899" y="3356853"/>
                    <a:pt x="265886" y="3350347"/>
                    <a:pt x="254501" y="3343840"/>
                  </a:cubicBezTo>
                  <a:cubicBezTo>
                    <a:pt x="234982" y="3332780"/>
                    <a:pt x="233355" y="3317165"/>
                    <a:pt x="248970" y="3301876"/>
                  </a:cubicBezTo>
                  <a:cubicBezTo>
                    <a:pt x="261657" y="3289189"/>
                    <a:pt x="275646" y="3277152"/>
                    <a:pt x="288658" y="3264465"/>
                  </a:cubicBezTo>
                  <a:cubicBezTo>
                    <a:pt x="293538" y="3259586"/>
                    <a:pt x="298092" y="3254706"/>
                    <a:pt x="304598" y="3247549"/>
                  </a:cubicBezTo>
                  <a:cubicBezTo>
                    <a:pt x="296140" y="3245923"/>
                    <a:pt x="290610" y="3244296"/>
                    <a:pt x="284754" y="3243971"/>
                  </a:cubicBezTo>
                  <a:cubicBezTo>
                    <a:pt x="249946" y="3242669"/>
                    <a:pt x="215139" y="3243320"/>
                    <a:pt x="180656" y="3241043"/>
                  </a:cubicBezTo>
                  <a:cubicBezTo>
                    <a:pt x="151052" y="3239091"/>
                    <a:pt x="121450" y="3235188"/>
                    <a:pt x="91847" y="3230633"/>
                  </a:cubicBezTo>
                  <a:cubicBezTo>
                    <a:pt x="76882" y="3228356"/>
                    <a:pt x="66472" y="3218272"/>
                    <a:pt x="61918" y="3202982"/>
                  </a:cubicBezTo>
                  <a:cubicBezTo>
                    <a:pt x="57689" y="3188343"/>
                    <a:pt x="59966" y="3178910"/>
                    <a:pt x="72978" y="3171753"/>
                  </a:cubicBezTo>
                  <a:cubicBezTo>
                    <a:pt x="87292" y="3163945"/>
                    <a:pt x="101931" y="3157439"/>
                    <a:pt x="117220" y="3152885"/>
                  </a:cubicBezTo>
                  <a:cubicBezTo>
                    <a:pt x="181307" y="3133041"/>
                    <a:pt x="237585" y="3097257"/>
                    <a:pt x="292237" y="3060497"/>
                  </a:cubicBezTo>
                  <a:cubicBezTo>
                    <a:pt x="317610" y="3043256"/>
                    <a:pt x="328345" y="3013653"/>
                    <a:pt x="335828" y="2985351"/>
                  </a:cubicBezTo>
                  <a:cubicBezTo>
                    <a:pt x="338430" y="2974941"/>
                    <a:pt x="334201" y="2959326"/>
                    <a:pt x="327695" y="2949893"/>
                  </a:cubicBezTo>
                  <a:cubicBezTo>
                    <a:pt x="305574" y="2917362"/>
                    <a:pt x="260681" y="2752430"/>
                    <a:pt x="247344" y="2706562"/>
                  </a:cubicBezTo>
                  <a:cubicBezTo>
                    <a:pt x="228476" y="2641175"/>
                    <a:pt x="226849" y="2574162"/>
                    <a:pt x="226524" y="2506823"/>
                  </a:cubicBezTo>
                  <a:cubicBezTo>
                    <a:pt x="226524" y="2495437"/>
                    <a:pt x="226199" y="2484051"/>
                    <a:pt x="223271" y="2473316"/>
                  </a:cubicBezTo>
                  <a:cubicBezTo>
                    <a:pt x="210259" y="2425822"/>
                    <a:pt x="166993" y="2247553"/>
                    <a:pt x="157559" y="2206239"/>
                  </a:cubicBezTo>
                  <a:cubicBezTo>
                    <a:pt x="152679" y="2184768"/>
                    <a:pt x="73955" y="1981776"/>
                    <a:pt x="68750" y="1962908"/>
                  </a:cubicBezTo>
                  <a:cubicBezTo>
                    <a:pt x="64196" y="1945667"/>
                    <a:pt x="42725" y="1854906"/>
                    <a:pt x="38171" y="1826279"/>
                  </a:cubicBezTo>
                  <a:cubicBezTo>
                    <a:pt x="32315" y="1790821"/>
                    <a:pt x="32315" y="1754061"/>
                    <a:pt x="21905" y="1719903"/>
                  </a:cubicBezTo>
                  <a:cubicBezTo>
                    <a:pt x="1085" y="1651589"/>
                    <a:pt x="16050" y="1309690"/>
                    <a:pt x="19628" y="1207868"/>
                  </a:cubicBezTo>
                  <a:cubicBezTo>
                    <a:pt x="21255" y="1157121"/>
                    <a:pt x="48255" y="957056"/>
                    <a:pt x="59641" y="906959"/>
                  </a:cubicBezTo>
                  <a:cubicBezTo>
                    <a:pt x="64521" y="886139"/>
                    <a:pt x="70051" y="865645"/>
                    <a:pt x="75581" y="845150"/>
                  </a:cubicBezTo>
                  <a:cubicBezTo>
                    <a:pt x="78834" y="833439"/>
                    <a:pt x="90871" y="820101"/>
                    <a:pt x="82087" y="811644"/>
                  </a:cubicBezTo>
                  <a:cubicBezTo>
                    <a:pt x="44677" y="775859"/>
                    <a:pt x="24182" y="745931"/>
                    <a:pt x="4013" y="710473"/>
                  </a:cubicBezTo>
                  <a:cubicBezTo>
                    <a:pt x="-4770" y="694858"/>
                    <a:pt x="1736" y="690304"/>
                    <a:pt x="15074" y="678593"/>
                  </a:cubicBezTo>
                  <a:cubicBezTo>
                    <a:pt x="17676" y="676641"/>
                    <a:pt x="14749" y="655496"/>
                    <a:pt x="34267" y="658098"/>
                  </a:cubicBezTo>
                  <a:cubicBezTo>
                    <a:pt x="52159" y="660701"/>
                    <a:pt x="41424" y="633375"/>
                    <a:pt x="61918" y="635001"/>
                  </a:cubicBezTo>
                  <a:cubicBezTo>
                    <a:pt x="77533" y="636302"/>
                    <a:pt x="78509" y="628495"/>
                    <a:pt x="85666" y="623615"/>
                  </a:cubicBezTo>
                  <a:cubicBezTo>
                    <a:pt x="94449" y="617435"/>
                    <a:pt x="108112" y="619386"/>
                    <a:pt x="120474" y="628820"/>
                  </a:cubicBezTo>
                  <a:cubicBezTo>
                    <a:pt x="127305" y="634351"/>
                    <a:pt x="150077" y="661026"/>
                    <a:pt x="157233" y="657447"/>
                  </a:cubicBezTo>
                  <a:cubicBezTo>
                    <a:pt x="179354" y="646712"/>
                    <a:pt x="202451" y="624591"/>
                    <a:pt x="202126" y="597265"/>
                  </a:cubicBezTo>
                  <a:cubicBezTo>
                    <a:pt x="201801" y="576121"/>
                    <a:pt x="194644" y="513336"/>
                    <a:pt x="194644" y="513336"/>
                  </a:cubicBezTo>
                  <a:lnTo>
                    <a:pt x="186837" y="462263"/>
                  </a:lnTo>
                  <a:lnTo>
                    <a:pt x="146824" y="444046"/>
                  </a:lnTo>
                  <a:lnTo>
                    <a:pt x="133811" y="433636"/>
                  </a:lnTo>
                  <a:lnTo>
                    <a:pt x="127956" y="423876"/>
                  </a:lnTo>
                  <a:lnTo>
                    <a:pt x="125028" y="413792"/>
                  </a:lnTo>
                  <a:cubicBezTo>
                    <a:pt x="124703" y="409780"/>
                    <a:pt x="124377" y="405767"/>
                    <a:pt x="124052" y="401755"/>
                  </a:cubicBezTo>
                  <a:lnTo>
                    <a:pt x="124052" y="389394"/>
                  </a:lnTo>
                  <a:cubicBezTo>
                    <a:pt x="123727" y="384731"/>
                    <a:pt x="123401" y="380068"/>
                    <a:pt x="123076" y="375405"/>
                  </a:cubicBezTo>
                  <a:cubicBezTo>
                    <a:pt x="122642" y="369116"/>
                    <a:pt x="122209" y="362826"/>
                    <a:pt x="121775" y="356537"/>
                  </a:cubicBezTo>
                  <a:lnTo>
                    <a:pt x="115919" y="336368"/>
                  </a:lnTo>
                  <a:lnTo>
                    <a:pt x="110064" y="316200"/>
                  </a:lnTo>
                  <a:lnTo>
                    <a:pt x="107787" y="301235"/>
                  </a:lnTo>
                  <a:cubicBezTo>
                    <a:pt x="107462" y="297223"/>
                    <a:pt x="107136" y="293211"/>
                    <a:pt x="106811" y="289199"/>
                  </a:cubicBezTo>
                  <a:lnTo>
                    <a:pt x="108112" y="278789"/>
                  </a:lnTo>
                  <a:lnTo>
                    <a:pt x="111690" y="270006"/>
                  </a:lnTo>
                  <a:lnTo>
                    <a:pt x="114944" y="260247"/>
                  </a:lnTo>
                  <a:lnTo>
                    <a:pt x="119173" y="250162"/>
                  </a:lnTo>
                  <a:lnTo>
                    <a:pt x="124377" y="239427"/>
                  </a:lnTo>
                  <a:lnTo>
                    <a:pt x="126329" y="224137"/>
                  </a:lnTo>
                  <a:lnTo>
                    <a:pt x="122751" y="178269"/>
                  </a:lnTo>
                  <a:lnTo>
                    <a:pt x="126655" y="163630"/>
                  </a:lnTo>
                  <a:lnTo>
                    <a:pt x="134462" y="144112"/>
                  </a:lnTo>
                  <a:lnTo>
                    <a:pt x="141944" y="125244"/>
                  </a:lnTo>
                  <a:lnTo>
                    <a:pt x="153981" y="108328"/>
                  </a:lnTo>
                  <a:lnTo>
                    <a:pt x="165366" y="95966"/>
                  </a:lnTo>
                  <a:lnTo>
                    <a:pt x="181632" y="75472"/>
                  </a:lnTo>
                  <a:lnTo>
                    <a:pt x="185861" y="63760"/>
                  </a:lnTo>
                  <a:lnTo>
                    <a:pt x="197572" y="51073"/>
                  </a:lnTo>
                  <a:lnTo>
                    <a:pt x="201801" y="40338"/>
                  </a:lnTo>
                  <a:lnTo>
                    <a:pt x="223271" y="28627"/>
                  </a:lnTo>
                  <a:lnTo>
                    <a:pt x="234006" y="20169"/>
                  </a:lnTo>
                  <a:lnTo>
                    <a:pt x="28703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18"/>
            <p:cNvSpPr/>
            <p:nvPr/>
          </p:nvSpPr>
          <p:spPr>
            <a:xfrm>
              <a:off x="1479029" y="1044263"/>
              <a:ext cx="836153" cy="1204874"/>
            </a:xfrm>
            <a:custGeom>
              <a:rect b="b" l="l" r="r" t="t"/>
              <a:pathLst>
                <a:path extrusionOk="0" h="1204874" w="836153">
                  <a:moveTo>
                    <a:pt x="576153" y="194663"/>
                  </a:moveTo>
                  <a:cubicBezTo>
                    <a:pt x="571599" y="195964"/>
                    <a:pt x="565093" y="200519"/>
                    <a:pt x="564767" y="204097"/>
                  </a:cubicBezTo>
                  <a:cubicBezTo>
                    <a:pt x="564117" y="209952"/>
                    <a:pt x="566069" y="220037"/>
                    <a:pt x="569972" y="221989"/>
                  </a:cubicBezTo>
                  <a:cubicBezTo>
                    <a:pt x="587864" y="230772"/>
                    <a:pt x="607057" y="237929"/>
                    <a:pt x="625925" y="244760"/>
                  </a:cubicBezTo>
                  <a:cubicBezTo>
                    <a:pt x="629829" y="246061"/>
                    <a:pt x="634708" y="244435"/>
                    <a:pt x="641865" y="244110"/>
                  </a:cubicBezTo>
                  <a:cubicBezTo>
                    <a:pt x="630479" y="221013"/>
                    <a:pt x="615190" y="205398"/>
                    <a:pt x="594045" y="195964"/>
                  </a:cubicBezTo>
                  <a:cubicBezTo>
                    <a:pt x="588840" y="193687"/>
                    <a:pt x="581683" y="193362"/>
                    <a:pt x="576153" y="194663"/>
                  </a:cubicBezTo>
                  <a:close/>
                  <a:moveTo>
                    <a:pt x="408556" y="216863"/>
                  </a:moveTo>
                  <a:cubicBezTo>
                    <a:pt x="333569" y="-87957"/>
                    <a:pt x="198241" y="71145"/>
                    <a:pt x="0" y="149953"/>
                  </a:cubicBezTo>
                  <a:cubicBezTo>
                    <a:pt x="64087" y="93850"/>
                    <a:pt x="248804" y="-4624"/>
                    <a:pt x="283416" y="169"/>
                  </a:cubicBezTo>
                  <a:cubicBezTo>
                    <a:pt x="368893" y="5478"/>
                    <a:pt x="419763" y="137584"/>
                    <a:pt x="457507" y="168716"/>
                  </a:cubicBezTo>
                  <a:cubicBezTo>
                    <a:pt x="495251" y="199848"/>
                    <a:pt x="487125" y="185021"/>
                    <a:pt x="509881" y="186960"/>
                  </a:cubicBezTo>
                  <a:cubicBezTo>
                    <a:pt x="532637" y="188899"/>
                    <a:pt x="572156" y="177927"/>
                    <a:pt x="594045" y="180349"/>
                  </a:cubicBezTo>
                  <a:cubicBezTo>
                    <a:pt x="615934" y="182771"/>
                    <a:pt x="628528" y="187832"/>
                    <a:pt x="641214" y="201494"/>
                  </a:cubicBezTo>
                  <a:cubicBezTo>
                    <a:pt x="660408" y="222314"/>
                    <a:pt x="676999" y="244435"/>
                    <a:pt x="684155" y="273062"/>
                  </a:cubicBezTo>
                  <a:cubicBezTo>
                    <a:pt x="686432" y="282171"/>
                    <a:pt x="694240" y="289978"/>
                    <a:pt x="700746" y="297135"/>
                  </a:cubicBezTo>
                  <a:cubicBezTo>
                    <a:pt x="720265" y="317629"/>
                    <a:pt x="783374" y="392775"/>
                    <a:pt x="784675" y="414246"/>
                  </a:cubicBezTo>
                  <a:cubicBezTo>
                    <a:pt x="785651" y="431812"/>
                    <a:pt x="791832" y="446451"/>
                    <a:pt x="802893" y="460440"/>
                  </a:cubicBezTo>
                  <a:cubicBezTo>
                    <a:pt x="829568" y="494272"/>
                    <a:pt x="839653" y="532983"/>
                    <a:pt x="835098" y="576574"/>
                  </a:cubicBezTo>
                  <a:cubicBezTo>
                    <a:pt x="824363" y="696288"/>
                    <a:pt x="804519" y="814700"/>
                    <a:pt x="782724" y="932787"/>
                  </a:cubicBezTo>
                  <a:cubicBezTo>
                    <a:pt x="770362" y="998824"/>
                    <a:pt x="712457" y="1131225"/>
                    <a:pt x="713107" y="1136429"/>
                  </a:cubicBezTo>
                  <a:cubicBezTo>
                    <a:pt x="715060" y="1153670"/>
                    <a:pt x="717662" y="1170587"/>
                    <a:pt x="720265" y="1187828"/>
                  </a:cubicBezTo>
                  <a:cubicBezTo>
                    <a:pt x="721566" y="1196286"/>
                    <a:pt x="722867" y="1204419"/>
                    <a:pt x="709855" y="1204744"/>
                  </a:cubicBezTo>
                  <a:cubicBezTo>
                    <a:pt x="692613" y="1205395"/>
                    <a:pt x="690011" y="1204093"/>
                    <a:pt x="689685" y="1189455"/>
                  </a:cubicBezTo>
                  <a:cubicBezTo>
                    <a:pt x="689685" y="1177093"/>
                    <a:pt x="688059" y="1137080"/>
                    <a:pt x="686758" y="1129598"/>
                  </a:cubicBezTo>
                  <a:cubicBezTo>
                    <a:pt x="680251" y="1132851"/>
                    <a:pt x="673420" y="1136429"/>
                    <a:pt x="666589" y="1139357"/>
                  </a:cubicBezTo>
                  <a:cubicBezTo>
                    <a:pt x="653576" y="1145213"/>
                    <a:pt x="619094" y="1156924"/>
                    <a:pt x="614865" y="1155948"/>
                  </a:cubicBezTo>
                  <a:cubicBezTo>
                    <a:pt x="604780" y="1153670"/>
                    <a:pt x="596973" y="1153670"/>
                    <a:pt x="595997" y="1167008"/>
                  </a:cubicBezTo>
                  <a:cubicBezTo>
                    <a:pt x="595997" y="1168960"/>
                    <a:pt x="592093" y="1172213"/>
                    <a:pt x="591117" y="1171888"/>
                  </a:cubicBezTo>
                  <a:cubicBezTo>
                    <a:pt x="588189" y="1170587"/>
                    <a:pt x="584286" y="1168635"/>
                    <a:pt x="583635" y="1166032"/>
                  </a:cubicBezTo>
                  <a:cubicBezTo>
                    <a:pt x="581683" y="1156924"/>
                    <a:pt x="574526" y="1154647"/>
                    <a:pt x="566719" y="1152370"/>
                  </a:cubicBezTo>
                  <a:lnTo>
                    <a:pt x="459693" y="1120164"/>
                  </a:lnTo>
                  <a:cubicBezTo>
                    <a:pt x="454000" y="1121178"/>
                    <a:pt x="116022" y="814893"/>
                    <a:pt x="110329" y="815907"/>
                  </a:cubicBezTo>
                  <a:cubicBezTo>
                    <a:pt x="70356" y="757887"/>
                    <a:pt x="305480" y="989309"/>
                    <a:pt x="392243" y="1009389"/>
                  </a:cubicBezTo>
                  <a:cubicBezTo>
                    <a:pt x="399058" y="912047"/>
                    <a:pt x="351071" y="311521"/>
                    <a:pt x="408556" y="2168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7" name="Google Shape;767;p18"/>
          <p:cNvSpPr txBox="1"/>
          <p:nvPr/>
        </p:nvSpPr>
        <p:spPr>
          <a:xfrm>
            <a:off x="5502575" y="427693"/>
            <a:ext cx="5654075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" name="Google Shape;768;p18"/>
          <p:cNvSpPr txBox="1"/>
          <p:nvPr/>
        </p:nvSpPr>
        <p:spPr>
          <a:xfrm>
            <a:off x="5502575" y="1307737"/>
            <a:ext cx="565407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</a:t>
            </a:r>
            <a:endParaRPr/>
          </a:p>
        </p:txBody>
      </p:sp>
      <p:sp>
        <p:nvSpPr>
          <p:cNvPr id="769" name="Google Shape;769;p18"/>
          <p:cNvSpPr/>
          <p:nvPr/>
        </p:nvSpPr>
        <p:spPr>
          <a:xfrm>
            <a:off x="4183907" y="1981949"/>
            <a:ext cx="33432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NO GUNS ALLOWED</a:t>
            </a:r>
            <a:endParaRPr/>
          </a:p>
        </p:txBody>
      </p:sp>
      <p:grpSp>
        <p:nvGrpSpPr>
          <p:cNvPr id="770" name="Google Shape;770;p18"/>
          <p:cNvGrpSpPr/>
          <p:nvPr/>
        </p:nvGrpSpPr>
        <p:grpSpPr>
          <a:xfrm>
            <a:off x="4183907" y="2619652"/>
            <a:ext cx="3343276" cy="646331"/>
            <a:chOff x="4981575" y="3429000"/>
            <a:chExt cx="3343276" cy="646331"/>
          </a:xfrm>
        </p:grpSpPr>
        <p:sp>
          <p:nvSpPr>
            <p:cNvPr id="771" name="Google Shape;771;p18"/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Your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18"/>
            <p:cNvSpPr txBox="1"/>
            <p:nvPr/>
          </p:nvSpPr>
          <p:spPr>
            <a:xfrm>
              <a:off x="6343651" y="3429000"/>
              <a:ext cx="19812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</a:t>
              </a:r>
              <a:endParaRPr/>
            </a:p>
          </p:txBody>
        </p:sp>
      </p:grpSp>
      <p:grpSp>
        <p:nvGrpSpPr>
          <p:cNvPr id="773" name="Google Shape;773;p18"/>
          <p:cNvGrpSpPr/>
          <p:nvPr/>
        </p:nvGrpSpPr>
        <p:grpSpPr>
          <a:xfrm>
            <a:off x="4183907" y="3561318"/>
            <a:ext cx="3343276" cy="646331"/>
            <a:chOff x="4981575" y="3429000"/>
            <a:chExt cx="3343276" cy="646331"/>
          </a:xfrm>
        </p:grpSpPr>
        <p:sp>
          <p:nvSpPr>
            <p:cNvPr id="774" name="Google Shape;774;p18"/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Your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18"/>
            <p:cNvSpPr txBox="1"/>
            <p:nvPr/>
          </p:nvSpPr>
          <p:spPr>
            <a:xfrm>
              <a:off x="6343651" y="3429000"/>
              <a:ext cx="19812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</a:t>
              </a:r>
              <a:endParaRPr/>
            </a:p>
          </p:txBody>
        </p:sp>
      </p:grpSp>
      <p:sp>
        <p:nvSpPr>
          <p:cNvPr id="776" name="Google Shape;776;p18"/>
          <p:cNvSpPr/>
          <p:nvPr/>
        </p:nvSpPr>
        <p:spPr>
          <a:xfrm>
            <a:off x="7938365" y="2062833"/>
            <a:ext cx="66021" cy="26574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p18"/>
          <p:cNvSpPr txBox="1"/>
          <p:nvPr/>
        </p:nvSpPr>
        <p:spPr>
          <a:xfrm>
            <a:off x="8265486" y="2154304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Simple Portfolio Presentation</a:t>
            </a:r>
            <a:endParaRPr/>
          </a:p>
        </p:txBody>
      </p:sp>
      <p:sp>
        <p:nvSpPr>
          <p:cNvPr id="778" name="Google Shape;778;p18"/>
          <p:cNvSpPr txBox="1"/>
          <p:nvPr/>
        </p:nvSpPr>
        <p:spPr>
          <a:xfrm>
            <a:off x="8265486" y="2475464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779" name="Google Shape;779;p18"/>
          <p:cNvSpPr txBox="1"/>
          <p:nvPr/>
        </p:nvSpPr>
        <p:spPr>
          <a:xfrm>
            <a:off x="8265486" y="3438944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780" name="Google Shape;780;p18"/>
          <p:cNvSpPr txBox="1"/>
          <p:nvPr/>
        </p:nvSpPr>
        <p:spPr>
          <a:xfrm>
            <a:off x="8265486" y="3117784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Simple Portfolio</a:t>
            </a:r>
            <a:endParaRPr/>
          </a:p>
        </p:txBody>
      </p:sp>
      <p:sp>
        <p:nvSpPr>
          <p:cNvPr id="781" name="Google Shape;781;p18"/>
          <p:cNvSpPr txBox="1"/>
          <p:nvPr/>
        </p:nvSpPr>
        <p:spPr>
          <a:xfrm>
            <a:off x="8265486" y="2796624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</p:txBody>
      </p:sp>
      <p:sp>
        <p:nvSpPr>
          <p:cNvPr id="782" name="Google Shape;782;p18"/>
          <p:cNvSpPr txBox="1"/>
          <p:nvPr/>
        </p:nvSpPr>
        <p:spPr>
          <a:xfrm>
            <a:off x="8265486" y="3760104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783" name="Google Shape;783;p18"/>
          <p:cNvSpPr txBox="1"/>
          <p:nvPr/>
        </p:nvSpPr>
        <p:spPr>
          <a:xfrm>
            <a:off x="8265486" y="4402423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Simple Portfolio</a:t>
            </a:r>
            <a:endParaRPr/>
          </a:p>
        </p:txBody>
      </p:sp>
      <p:sp>
        <p:nvSpPr>
          <p:cNvPr id="784" name="Google Shape;784;p18"/>
          <p:cNvSpPr txBox="1"/>
          <p:nvPr/>
        </p:nvSpPr>
        <p:spPr>
          <a:xfrm>
            <a:off x="8265486" y="4081264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785" name="Google Shape;785;p18"/>
          <p:cNvSpPr txBox="1"/>
          <p:nvPr/>
        </p:nvSpPr>
        <p:spPr>
          <a:xfrm>
            <a:off x="8004386" y="5060343"/>
            <a:ext cx="3705644" cy="4117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1" i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GUN-FREE ZONE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19"/>
          <p:cNvSpPr/>
          <p:nvPr>
            <p:ph idx="2" type="pic"/>
          </p:nvPr>
        </p:nvSpPr>
        <p:spPr>
          <a:xfrm>
            <a:off x="3934982" y="457200"/>
            <a:ext cx="4322036" cy="5943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91" name="Google Shape;791;p19"/>
          <p:cNvSpPr/>
          <p:nvPr/>
        </p:nvSpPr>
        <p:spPr>
          <a:xfrm>
            <a:off x="0" y="0"/>
            <a:ext cx="6096000" cy="6515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9"/>
          <p:cNvSpPr/>
          <p:nvPr/>
        </p:nvSpPr>
        <p:spPr>
          <a:xfrm>
            <a:off x="0" y="4472491"/>
            <a:ext cx="4322036" cy="204260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9"/>
          <p:cNvSpPr/>
          <p:nvPr/>
        </p:nvSpPr>
        <p:spPr>
          <a:xfrm>
            <a:off x="8257018" y="4181475"/>
            <a:ext cx="3934982" cy="26765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9"/>
          <p:cNvSpPr txBox="1"/>
          <p:nvPr/>
        </p:nvSpPr>
        <p:spPr>
          <a:xfrm>
            <a:off x="382744" y="4605841"/>
            <a:ext cx="3427256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GUN FREE ZOON</a:t>
            </a:r>
            <a:endParaRPr/>
          </a:p>
        </p:txBody>
      </p:sp>
      <p:sp>
        <p:nvSpPr>
          <p:cNvPr id="795" name="Google Shape;795;p19"/>
          <p:cNvSpPr txBox="1"/>
          <p:nvPr/>
        </p:nvSpPr>
        <p:spPr>
          <a:xfrm>
            <a:off x="382744" y="5253002"/>
            <a:ext cx="3427256" cy="1169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  <p:sp>
        <p:nvSpPr>
          <p:cNvPr id="796" name="Google Shape;796;p19"/>
          <p:cNvSpPr txBox="1"/>
          <p:nvPr/>
        </p:nvSpPr>
        <p:spPr>
          <a:xfrm rot="-5400000">
            <a:off x="-828408" y="2157846"/>
            <a:ext cx="3336114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</p:txBody>
      </p:sp>
      <p:sp>
        <p:nvSpPr>
          <p:cNvPr id="797" name="Google Shape;797;p19"/>
          <p:cNvSpPr txBox="1"/>
          <p:nvPr/>
        </p:nvSpPr>
        <p:spPr>
          <a:xfrm rot="-5400000">
            <a:off x="-186481" y="1637537"/>
            <a:ext cx="3336114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19"/>
          <p:cNvSpPr txBox="1"/>
          <p:nvPr/>
        </p:nvSpPr>
        <p:spPr>
          <a:xfrm>
            <a:off x="9300670" y="4596408"/>
            <a:ext cx="1847677" cy="184665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6000" spcFirstLastPara="1" rIns="36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Quality Professional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9" name="Google Shape;799;p19"/>
          <p:cNvSpPr txBox="1"/>
          <p:nvPr/>
        </p:nvSpPr>
        <p:spPr>
          <a:xfrm>
            <a:off x="8709121" y="1050623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Simple Portfolio Presentation</a:t>
            </a:r>
            <a:endParaRPr/>
          </a:p>
        </p:txBody>
      </p:sp>
      <p:sp>
        <p:nvSpPr>
          <p:cNvPr id="800" name="Google Shape;800;p19"/>
          <p:cNvSpPr txBox="1"/>
          <p:nvPr/>
        </p:nvSpPr>
        <p:spPr>
          <a:xfrm>
            <a:off x="8709121" y="1371783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801" name="Google Shape;801;p19"/>
          <p:cNvSpPr txBox="1"/>
          <p:nvPr/>
        </p:nvSpPr>
        <p:spPr>
          <a:xfrm>
            <a:off x="8709121" y="2335263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802" name="Google Shape;802;p19"/>
          <p:cNvSpPr txBox="1"/>
          <p:nvPr/>
        </p:nvSpPr>
        <p:spPr>
          <a:xfrm>
            <a:off x="8709121" y="2014103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Simple Portfolio</a:t>
            </a:r>
            <a:endParaRPr/>
          </a:p>
        </p:txBody>
      </p:sp>
      <p:sp>
        <p:nvSpPr>
          <p:cNvPr id="803" name="Google Shape;803;p19"/>
          <p:cNvSpPr txBox="1"/>
          <p:nvPr/>
        </p:nvSpPr>
        <p:spPr>
          <a:xfrm>
            <a:off x="8709121" y="1692943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</p:txBody>
      </p:sp>
      <p:sp>
        <p:nvSpPr>
          <p:cNvPr id="804" name="Google Shape;804;p19"/>
          <p:cNvSpPr txBox="1"/>
          <p:nvPr/>
        </p:nvSpPr>
        <p:spPr>
          <a:xfrm>
            <a:off x="8709121" y="2656423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805" name="Google Shape;805;p19"/>
          <p:cNvSpPr txBox="1"/>
          <p:nvPr/>
        </p:nvSpPr>
        <p:spPr>
          <a:xfrm>
            <a:off x="8709121" y="3298742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Simple Portfolio</a:t>
            </a:r>
            <a:endParaRPr/>
          </a:p>
        </p:txBody>
      </p:sp>
      <p:sp>
        <p:nvSpPr>
          <p:cNvPr id="806" name="Google Shape;806;p19"/>
          <p:cNvSpPr txBox="1"/>
          <p:nvPr/>
        </p:nvSpPr>
        <p:spPr>
          <a:xfrm>
            <a:off x="8709121" y="2977583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oogle Shape;151;p2"/>
          <p:cNvGrpSpPr/>
          <p:nvPr/>
        </p:nvGrpSpPr>
        <p:grpSpPr>
          <a:xfrm rot="3389114">
            <a:off x="4860609" y="1067605"/>
            <a:ext cx="1732033" cy="2114319"/>
            <a:chOff x="8979092" y="3461980"/>
            <a:chExt cx="2592642" cy="3164878"/>
          </a:xfrm>
        </p:grpSpPr>
        <p:sp>
          <p:nvSpPr>
            <p:cNvPr id="152" name="Google Shape;152;p2"/>
            <p:cNvSpPr/>
            <p:nvPr/>
          </p:nvSpPr>
          <p:spPr>
            <a:xfrm>
              <a:off x="9917904" y="3737491"/>
              <a:ext cx="269216" cy="346134"/>
            </a:xfrm>
            <a:custGeom>
              <a:rect b="b" l="l" r="r" t="t"/>
              <a:pathLst>
                <a:path extrusionOk="0" h="685800" w="533400">
                  <a:moveTo>
                    <a:pt x="462116" y="357436"/>
                  </a:moveTo>
                  <a:cubicBezTo>
                    <a:pt x="472593" y="390773"/>
                    <a:pt x="501168" y="403156"/>
                    <a:pt x="530696" y="414586"/>
                  </a:cubicBezTo>
                  <a:cubicBezTo>
                    <a:pt x="537364" y="417443"/>
                    <a:pt x="544031" y="422206"/>
                    <a:pt x="540221" y="429826"/>
                  </a:cubicBezTo>
                  <a:cubicBezTo>
                    <a:pt x="526886" y="455543"/>
                    <a:pt x="529744" y="483166"/>
                    <a:pt x="525934" y="509836"/>
                  </a:cubicBezTo>
                  <a:cubicBezTo>
                    <a:pt x="524028" y="526028"/>
                    <a:pt x="510693" y="534601"/>
                    <a:pt x="504026" y="546983"/>
                  </a:cubicBezTo>
                  <a:cubicBezTo>
                    <a:pt x="494501" y="566033"/>
                    <a:pt x="478309" y="582226"/>
                    <a:pt x="464021" y="598418"/>
                  </a:cubicBezTo>
                  <a:cubicBezTo>
                    <a:pt x="456401" y="607943"/>
                    <a:pt x="445923" y="612706"/>
                    <a:pt x="432589" y="612706"/>
                  </a:cubicBezTo>
                  <a:cubicBezTo>
                    <a:pt x="417348" y="612706"/>
                    <a:pt x="394489" y="609848"/>
                    <a:pt x="406871" y="639376"/>
                  </a:cubicBezTo>
                  <a:cubicBezTo>
                    <a:pt x="410681" y="646996"/>
                    <a:pt x="400203" y="643186"/>
                    <a:pt x="398298" y="647948"/>
                  </a:cubicBezTo>
                  <a:cubicBezTo>
                    <a:pt x="375439" y="632708"/>
                    <a:pt x="363056" y="656521"/>
                    <a:pt x="345911" y="663188"/>
                  </a:cubicBezTo>
                  <a:cubicBezTo>
                    <a:pt x="342101" y="665093"/>
                    <a:pt x="338291" y="668903"/>
                    <a:pt x="334481" y="668903"/>
                  </a:cubicBezTo>
                  <a:cubicBezTo>
                    <a:pt x="270664" y="675571"/>
                    <a:pt x="207798" y="698431"/>
                    <a:pt x="142076" y="687954"/>
                  </a:cubicBezTo>
                  <a:cubicBezTo>
                    <a:pt x="106834" y="682238"/>
                    <a:pt x="76353" y="669856"/>
                    <a:pt x="53493" y="643186"/>
                  </a:cubicBezTo>
                  <a:cubicBezTo>
                    <a:pt x="3964" y="585083"/>
                    <a:pt x="-16039" y="517456"/>
                    <a:pt x="14441" y="442208"/>
                  </a:cubicBezTo>
                  <a:cubicBezTo>
                    <a:pt x="23014" y="420301"/>
                    <a:pt x="44921" y="406013"/>
                    <a:pt x="48731" y="379343"/>
                  </a:cubicBezTo>
                  <a:cubicBezTo>
                    <a:pt x="50636" y="365056"/>
                    <a:pt x="50636" y="352673"/>
                    <a:pt x="44921" y="339338"/>
                  </a:cubicBezTo>
                  <a:cubicBezTo>
                    <a:pt x="28728" y="303143"/>
                    <a:pt x="39206" y="276473"/>
                    <a:pt x="75401" y="261233"/>
                  </a:cubicBezTo>
                  <a:cubicBezTo>
                    <a:pt x="97309" y="251708"/>
                    <a:pt x="115406" y="236468"/>
                    <a:pt x="132551" y="221228"/>
                  </a:cubicBezTo>
                  <a:cubicBezTo>
                    <a:pt x="145886" y="209798"/>
                    <a:pt x="150648" y="195511"/>
                    <a:pt x="134456" y="181223"/>
                  </a:cubicBezTo>
                  <a:cubicBezTo>
                    <a:pt x="123026" y="170746"/>
                    <a:pt x="122073" y="151696"/>
                    <a:pt x="105881" y="145028"/>
                  </a:cubicBezTo>
                  <a:cubicBezTo>
                    <a:pt x="100166" y="146933"/>
                    <a:pt x="98261" y="144076"/>
                    <a:pt x="99214" y="139313"/>
                  </a:cubicBezTo>
                  <a:cubicBezTo>
                    <a:pt x="106834" y="117406"/>
                    <a:pt x="116359" y="95498"/>
                    <a:pt x="120168" y="72638"/>
                  </a:cubicBezTo>
                  <a:cubicBezTo>
                    <a:pt x="123978" y="53588"/>
                    <a:pt x="136361" y="45016"/>
                    <a:pt x="151601" y="42158"/>
                  </a:cubicBezTo>
                  <a:cubicBezTo>
                    <a:pt x="166841" y="39301"/>
                    <a:pt x="178271" y="49778"/>
                    <a:pt x="186843" y="63113"/>
                  </a:cubicBezTo>
                  <a:cubicBezTo>
                    <a:pt x="213514" y="101213"/>
                    <a:pt x="210656" y="139313"/>
                    <a:pt x="191606" y="178366"/>
                  </a:cubicBezTo>
                  <a:cubicBezTo>
                    <a:pt x="184939" y="191701"/>
                    <a:pt x="179223" y="206941"/>
                    <a:pt x="191606" y="226943"/>
                  </a:cubicBezTo>
                  <a:cubicBezTo>
                    <a:pt x="195416" y="207893"/>
                    <a:pt x="207798" y="205988"/>
                    <a:pt x="218276" y="203131"/>
                  </a:cubicBezTo>
                  <a:cubicBezTo>
                    <a:pt x="264948" y="189796"/>
                    <a:pt x="290666" y="147886"/>
                    <a:pt x="325909" y="120263"/>
                  </a:cubicBezTo>
                  <a:cubicBezTo>
                    <a:pt x="336386" y="111691"/>
                    <a:pt x="337339" y="95498"/>
                    <a:pt x="324956" y="83116"/>
                  </a:cubicBezTo>
                  <a:cubicBezTo>
                    <a:pt x="319241" y="77401"/>
                    <a:pt x="314478" y="68828"/>
                    <a:pt x="310668" y="61208"/>
                  </a:cubicBezTo>
                  <a:cubicBezTo>
                    <a:pt x="305906" y="50731"/>
                    <a:pt x="304001" y="42158"/>
                    <a:pt x="319241" y="38348"/>
                  </a:cubicBezTo>
                  <a:cubicBezTo>
                    <a:pt x="331623" y="35491"/>
                    <a:pt x="337339" y="25966"/>
                    <a:pt x="332576" y="12631"/>
                  </a:cubicBezTo>
                  <a:cubicBezTo>
                    <a:pt x="330671" y="6916"/>
                    <a:pt x="333528" y="1201"/>
                    <a:pt x="339243" y="248"/>
                  </a:cubicBezTo>
                  <a:cubicBezTo>
                    <a:pt x="348768" y="-1657"/>
                    <a:pt x="346864" y="7868"/>
                    <a:pt x="347816" y="12631"/>
                  </a:cubicBezTo>
                  <a:cubicBezTo>
                    <a:pt x="349721" y="21203"/>
                    <a:pt x="344959" y="29776"/>
                    <a:pt x="342101" y="37396"/>
                  </a:cubicBezTo>
                  <a:cubicBezTo>
                    <a:pt x="335434" y="57398"/>
                    <a:pt x="344006" y="73591"/>
                    <a:pt x="360198" y="84068"/>
                  </a:cubicBezTo>
                  <a:cubicBezTo>
                    <a:pt x="369723" y="90736"/>
                    <a:pt x="390678" y="82163"/>
                    <a:pt x="386868" y="106928"/>
                  </a:cubicBezTo>
                  <a:cubicBezTo>
                    <a:pt x="385916" y="111691"/>
                    <a:pt x="402109" y="111691"/>
                    <a:pt x="407823" y="106928"/>
                  </a:cubicBezTo>
                  <a:cubicBezTo>
                    <a:pt x="424968" y="93593"/>
                    <a:pt x="430684" y="106928"/>
                    <a:pt x="439256" y="119311"/>
                  </a:cubicBezTo>
                  <a:cubicBezTo>
                    <a:pt x="410681" y="105976"/>
                    <a:pt x="390678" y="138361"/>
                    <a:pt x="361151" y="126931"/>
                  </a:cubicBezTo>
                  <a:cubicBezTo>
                    <a:pt x="366866" y="146933"/>
                    <a:pt x="379248" y="141218"/>
                    <a:pt x="388773" y="139313"/>
                  </a:cubicBezTo>
                  <a:cubicBezTo>
                    <a:pt x="399251" y="137408"/>
                    <a:pt x="410681" y="133598"/>
                    <a:pt x="418301" y="143123"/>
                  </a:cubicBezTo>
                  <a:cubicBezTo>
                    <a:pt x="426873" y="152648"/>
                    <a:pt x="416396" y="160268"/>
                    <a:pt x="411634" y="167888"/>
                  </a:cubicBezTo>
                  <a:cubicBezTo>
                    <a:pt x="397346" y="190748"/>
                    <a:pt x="419253" y="190748"/>
                    <a:pt x="432589" y="199321"/>
                  </a:cubicBezTo>
                  <a:cubicBezTo>
                    <a:pt x="422111" y="201226"/>
                    <a:pt x="417348" y="205988"/>
                    <a:pt x="421159" y="215513"/>
                  </a:cubicBezTo>
                  <a:cubicBezTo>
                    <a:pt x="426873" y="232658"/>
                    <a:pt x="431636" y="249803"/>
                    <a:pt x="438303" y="266948"/>
                  </a:cubicBezTo>
                  <a:cubicBezTo>
                    <a:pt x="441161" y="273616"/>
                    <a:pt x="445923" y="278378"/>
                    <a:pt x="454496" y="269806"/>
                  </a:cubicBezTo>
                  <a:cubicBezTo>
                    <a:pt x="458306" y="265996"/>
                    <a:pt x="464973" y="263138"/>
                    <a:pt x="469736" y="261233"/>
                  </a:cubicBezTo>
                  <a:cubicBezTo>
                    <a:pt x="504978" y="245993"/>
                    <a:pt x="512598" y="248851"/>
                    <a:pt x="531648" y="284093"/>
                  </a:cubicBezTo>
                  <a:cubicBezTo>
                    <a:pt x="504978" y="262186"/>
                    <a:pt x="472593" y="273616"/>
                    <a:pt x="460211" y="307906"/>
                  </a:cubicBezTo>
                  <a:cubicBezTo>
                    <a:pt x="454496" y="326003"/>
                    <a:pt x="452591" y="341243"/>
                    <a:pt x="462116" y="3574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8996802" y="4141061"/>
              <a:ext cx="221141" cy="278830"/>
            </a:xfrm>
            <a:custGeom>
              <a:rect b="b" l="l" r="r" t="t"/>
              <a:pathLst>
                <a:path extrusionOk="0" h="552450" w="438150">
                  <a:moveTo>
                    <a:pt x="252566" y="220777"/>
                  </a:moveTo>
                  <a:cubicBezTo>
                    <a:pt x="344958" y="223635"/>
                    <a:pt x="437351" y="299835"/>
                    <a:pt x="434493" y="384607"/>
                  </a:cubicBezTo>
                  <a:cubicBezTo>
                    <a:pt x="434493" y="392227"/>
                    <a:pt x="436398" y="399847"/>
                    <a:pt x="438303" y="407467"/>
                  </a:cubicBezTo>
                  <a:cubicBezTo>
                    <a:pt x="453543" y="456045"/>
                    <a:pt x="436398" y="495097"/>
                    <a:pt x="394488" y="521767"/>
                  </a:cubicBezTo>
                  <a:cubicBezTo>
                    <a:pt x="367818" y="538912"/>
                    <a:pt x="336386" y="538912"/>
                    <a:pt x="309716" y="553200"/>
                  </a:cubicBezTo>
                  <a:cubicBezTo>
                    <a:pt x="307811" y="554152"/>
                    <a:pt x="305906" y="554152"/>
                    <a:pt x="304953" y="554152"/>
                  </a:cubicBezTo>
                  <a:cubicBezTo>
                    <a:pt x="220181" y="565582"/>
                    <a:pt x="117311" y="488430"/>
                    <a:pt x="103976" y="402705"/>
                  </a:cubicBezTo>
                  <a:cubicBezTo>
                    <a:pt x="100166" y="376987"/>
                    <a:pt x="93498" y="352222"/>
                    <a:pt x="85878" y="326505"/>
                  </a:cubicBezTo>
                  <a:cubicBezTo>
                    <a:pt x="78258" y="303645"/>
                    <a:pt x="75401" y="279832"/>
                    <a:pt x="73496" y="255067"/>
                  </a:cubicBezTo>
                  <a:cubicBezTo>
                    <a:pt x="70638" y="216015"/>
                    <a:pt x="50636" y="180772"/>
                    <a:pt x="30633" y="148387"/>
                  </a:cubicBezTo>
                  <a:cubicBezTo>
                    <a:pt x="14441" y="121717"/>
                    <a:pt x="-1752" y="96952"/>
                    <a:pt x="153" y="64567"/>
                  </a:cubicBezTo>
                  <a:cubicBezTo>
                    <a:pt x="1106" y="38850"/>
                    <a:pt x="21108" y="10275"/>
                    <a:pt x="43016" y="2655"/>
                  </a:cubicBezTo>
                  <a:cubicBezTo>
                    <a:pt x="60161" y="-3060"/>
                    <a:pt x="74448" y="750"/>
                    <a:pt x="85878" y="11227"/>
                  </a:cubicBezTo>
                  <a:cubicBezTo>
                    <a:pt x="99213" y="22657"/>
                    <a:pt x="98261" y="37897"/>
                    <a:pt x="90641" y="54090"/>
                  </a:cubicBezTo>
                  <a:cubicBezTo>
                    <a:pt x="79211" y="79807"/>
                    <a:pt x="85878" y="107430"/>
                    <a:pt x="83973" y="134100"/>
                  </a:cubicBezTo>
                  <a:cubicBezTo>
                    <a:pt x="83021" y="142672"/>
                    <a:pt x="91593" y="145530"/>
                    <a:pt x="96356" y="149340"/>
                  </a:cubicBezTo>
                  <a:cubicBezTo>
                    <a:pt x="106833" y="158865"/>
                    <a:pt x="116358" y="168390"/>
                    <a:pt x="123026" y="180772"/>
                  </a:cubicBezTo>
                  <a:cubicBezTo>
                    <a:pt x="130646" y="197917"/>
                    <a:pt x="143028" y="206490"/>
                    <a:pt x="163983" y="207442"/>
                  </a:cubicBezTo>
                  <a:cubicBezTo>
                    <a:pt x="197321" y="211252"/>
                    <a:pt x="232563" y="217920"/>
                    <a:pt x="252566" y="2207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0981861" y="5460698"/>
              <a:ext cx="413438" cy="192297"/>
            </a:xfrm>
            <a:custGeom>
              <a:rect b="b" l="l" r="r" t="t"/>
              <a:pathLst>
                <a:path extrusionOk="0" h="381000" w="819150">
                  <a:moveTo>
                    <a:pt x="822965" y="352222"/>
                  </a:moveTo>
                  <a:cubicBezTo>
                    <a:pt x="822965" y="376987"/>
                    <a:pt x="804867" y="385559"/>
                    <a:pt x="779150" y="378892"/>
                  </a:cubicBezTo>
                  <a:cubicBezTo>
                    <a:pt x="736287" y="367462"/>
                    <a:pt x="695330" y="351270"/>
                    <a:pt x="656277" y="331267"/>
                  </a:cubicBezTo>
                  <a:cubicBezTo>
                    <a:pt x="606747" y="305549"/>
                    <a:pt x="553407" y="296024"/>
                    <a:pt x="500067" y="283642"/>
                  </a:cubicBezTo>
                  <a:cubicBezTo>
                    <a:pt x="436250" y="268402"/>
                    <a:pt x="372432" y="250304"/>
                    <a:pt x="321950" y="204584"/>
                  </a:cubicBezTo>
                  <a:cubicBezTo>
                    <a:pt x="292422" y="177914"/>
                    <a:pt x="251465" y="168389"/>
                    <a:pt x="218127" y="148387"/>
                  </a:cubicBezTo>
                  <a:cubicBezTo>
                    <a:pt x="159072" y="112192"/>
                    <a:pt x="93349" y="87427"/>
                    <a:pt x="36199" y="48374"/>
                  </a:cubicBezTo>
                  <a:cubicBezTo>
                    <a:pt x="24769" y="40754"/>
                    <a:pt x="17149" y="31229"/>
                    <a:pt x="8577" y="20752"/>
                  </a:cubicBezTo>
                  <a:cubicBezTo>
                    <a:pt x="4767" y="15989"/>
                    <a:pt x="-3806" y="12179"/>
                    <a:pt x="1909" y="3607"/>
                  </a:cubicBezTo>
                  <a:cubicBezTo>
                    <a:pt x="6672" y="-2108"/>
                    <a:pt x="15244" y="-203"/>
                    <a:pt x="19055" y="3607"/>
                  </a:cubicBezTo>
                  <a:cubicBezTo>
                    <a:pt x="38105" y="22657"/>
                    <a:pt x="66680" y="15037"/>
                    <a:pt x="86682" y="29324"/>
                  </a:cubicBezTo>
                  <a:cubicBezTo>
                    <a:pt x="132402" y="60757"/>
                    <a:pt x="188599" y="67424"/>
                    <a:pt x="236224" y="94095"/>
                  </a:cubicBezTo>
                  <a:cubicBezTo>
                    <a:pt x="246702" y="99809"/>
                    <a:pt x="257180" y="98857"/>
                    <a:pt x="266705" y="98857"/>
                  </a:cubicBezTo>
                  <a:cubicBezTo>
                    <a:pt x="317187" y="99809"/>
                    <a:pt x="359097" y="120764"/>
                    <a:pt x="399102" y="146482"/>
                  </a:cubicBezTo>
                  <a:cubicBezTo>
                    <a:pt x="415294" y="156959"/>
                    <a:pt x="433392" y="160770"/>
                    <a:pt x="453394" y="162674"/>
                  </a:cubicBezTo>
                  <a:cubicBezTo>
                    <a:pt x="503877" y="166484"/>
                    <a:pt x="553407" y="174104"/>
                    <a:pt x="589602" y="216014"/>
                  </a:cubicBezTo>
                  <a:cubicBezTo>
                    <a:pt x="597222" y="225539"/>
                    <a:pt x="610557" y="231254"/>
                    <a:pt x="623892" y="233159"/>
                  </a:cubicBezTo>
                  <a:cubicBezTo>
                    <a:pt x="687709" y="241732"/>
                    <a:pt x="744859" y="267449"/>
                    <a:pt x="798200" y="303645"/>
                  </a:cubicBezTo>
                  <a:cubicBezTo>
                    <a:pt x="813440" y="315074"/>
                    <a:pt x="821059" y="334124"/>
                    <a:pt x="822965" y="3522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9100346" y="3461980"/>
              <a:ext cx="201912" cy="379786"/>
            </a:xfrm>
            <a:custGeom>
              <a:rect b="b" l="l" r="r" t="t"/>
              <a:pathLst>
                <a:path extrusionOk="0" h="752475" w="400050">
                  <a:moveTo>
                    <a:pt x="282680" y="700425"/>
                  </a:moveTo>
                  <a:cubicBezTo>
                    <a:pt x="277918" y="687090"/>
                    <a:pt x="295063" y="673755"/>
                    <a:pt x="297920" y="654705"/>
                  </a:cubicBezTo>
                  <a:cubicBezTo>
                    <a:pt x="304588" y="615653"/>
                    <a:pt x="292205" y="578505"/>
                    <a:pt x="289348" y="541358"/>
                  </a:cubicBezTo>
                  <a:cubicBezTo>
                    <a:pt x="287443" y="522308"/>
                    <a:pt x="285538" y="504210"/>
                    <a:pt x="284585" y="485160"/>
                  </a:cubicBezTo>
                  <a:cubicBezTo>
                    <a:pt x="282680" y="455633"/>
                    <a:pt x="267440" y="427058"/>
                    <a:pt x="252200" y="401340"/>
                  </a:cubicBezTo>
                  <a:cubicBezTo>
                    <a:pt x="221720" y="347048"/>
                    <a:pt x="187430" y="295613"/>
                    <a:pt x="155998" y="241320"/>
                  </a:cubicBezTo>
                  <a:cubicBezTo>
                    <a:pt x="146473" y="225128"/>
                    <a:pt x="146473" y="200363"/>
                    <a:pt x="127423" y="193695"/>
                  </a:cubicBezTo>
                  <a:cubicBezTo>
                    <a:pt x="101705" y="185123"/>
                    <a:pt x="80750" y="167978"/>
                    <a:pt x="55985" y="156548"/>
                  </a:cubicBezTo>
                  <a:cubicBezTo>
                    <a:pt x="7408" y="133688"/>
                    <a:pt x="-14500" y="69870"/>
                    <a:pt x="10265" y="23198"/>
                  </a:cubicBezTo>
                  <a:cubicBezTo>
                    <a:pt x="19790" y="4148"/>
                    <a:pt x="48365" y="-6330"/>
                    <a:pt x="66463" y="4148"/>
                  </a:cubicBezTo>
                  <a:cubicBezTo>
                    <a:pt x="108373" y="27960"/>
                    <a:pt x="140758" y="58440"/>
                    <a:pt x="149330" y="110828"/>
                  </a:cubicBezTo>
                  <a:cubicBezTo>
                    <a:pt x="154093" y="140355"/>
                    <a:pt x="172190" y="167025"/>
                    <a:pt x="189335" y="192743"/>
                  </a:cubicBezTo>
                  <a:cubicBezTo>
                    <a:pt x="218863" y="236558"/>
                    <a:pt x="245533" y="282278"/>
                    <a:pt x="270298" y="327998"/>
                  </a:cubicBezTo>
                  <a:cubicBezTo>
                    <a:pt x="282680" y="352763"/>
                    <a:pt x="285538" y="381338"/>
                    <a:pt x="301730" y="405150"/>
                  </a:cubicBezTo>
                  <a:cubicBezTo>
                    <a:pt x="319828" y="431820"/>
                    <a:pt x="325543" y="466110"/>
                    <a:pt x="356023" y="486113"/>
                  </a:cubicBezTo>
                  <a:cubicBezTo>
                    <a:pt x="400790" y="515640"/>
                    <a:pt x="412220" y="570885"/>
                    <a:pt x="393170" y="621368"/>
                  </a:cubicBezTo>
                  <a:cubicBezTo>
                    <a:pt x="385550" y="641370"/>
                    <a:pt x="388408" y="665183"/>
                    <a:pt x="378883" y="685185"/>
                  </a:cubicBezTo>
                  <a:cubicBezTo>
                    <a:pt x="372215" y="700425"/>
                    <a:pt x="363643" y="714713"/>
                    <a:pt x="355070" y="729000"/>
                  </a:cubicBezTo>
                  <a:cubicBezTo>
                    <a:pt x="341735" y="751860"/>
                    <a:pt x="323638" y="760433"/>
                    <a:pt x="300778" y="753765"/>
                  </a:cubicBezTo>
                  <a:cubicBezTo>
                    <a:pt x="276013" y="746145"/>
                    <a:pt x="286490" y="723285"/>
                    <a:pt x="282680" y="7004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1029457" y="4435495"/>
              <a:ext cx="96148" cy="312482"/>
            </a:xfrm>
            <a:custGeom>
              <a:rect b="b" l="l" r="r" t="t"/>
              <a:pathLst>
                <a:path extrusionOk="0" h="619125" w="190500">
                  <a:moveTo>
                    <a:pt x="197167" y="240344"/>
                  </a:moveTo>
                  <a:cubicBezTo>
                    <a:pt x="165735" y="257489"/>
                    <a:pt x="163830" y="264157"/>
                    <a:pt x="181928" y="293684"/>
                  </a:cubicBezTo>
                  <a:cubicBezTo>
                    <a:pt x="204788" y="330832"/>
                    <a:pt x="203835" y="367979"/>
                    <a:pt x="175260" y="401317"/>
                  </a:cubicBezTo>
                  <a:cubicBezTo>
                    <a:pt x="138113" y="445132"/>
                    <a:pt x="141922" y="491804"/>
                    <a:pt x="158115" y="541334"/>
                  </a:cubicBezTo>
                  <a:cubicBezTo>
                    <a:pt x="161925" y="554669"/>
                    <a:pt x="168592" y="567052"/>
                    <a:pt x="175260" y="579434"/>
                  </a:cubicBezTo>
                  <a:cubicBezTo>
                    <a:pt x="180975" y="590864"/>
                    <a:pt x="187642" y="605152"/>
                    <a:pt x="178117" y="612772"/>
                  </a:cubicBezTo>
                  <a:cubicBezTo>
                    <a:pt x="166688" y="622297"/>
                    <a:pt x="152400" y="628964"/>
                    <a:pt x="132397" y="621344"/>
                  </a:cubicBezTo>
                  <a:cubicBezTo>
                    <a:pt x="99060" y="608009"/>
                    <a:pt x="84772" y="583244"/>
                    <a:pt x="75247" y="552764"/>
                  </a:cubicBezTo>
                  <a:cubicBezTo>
                    <a:pt x="75247" y="551812"/>
                    <a:pt x="75247" y="550859"/>
                    <a:pt x="74295" y="549907"/>
                  </a:cubicBezTo>
                  <a:cubicBezTo>
                    <a:pt x="45720" y="509902"/>
                    <a:pt x="50482" y="467039"/>
                    <a:pt x="60007" y="423224"/>
                  </a:cubicBezTo>
                  <a:cubicBezTo>
                    <a:pt x="72390" y="366074"/>
                    <a:pt x="60007" y="310829"/>
                    <a:pt x="49530" y="255584"/>
                  </a:cubicBezTo>
                  <a:cubicBezTo>
                    <a:pt x="42863" y="220342"/>
                    <a:pt x="27622" y="187004"/>
                    <a:pt x="21907" y="153667"/>
                  </a:cubicBezTo>
                  <a:cubicBezTo>
                    <a:pt x="14288" y="112709"/>
                    <a:pt x="1905" y="71752"/>
                    <a:pt x="0" y="28889"/>
                  </a:cubicBezTo>
                  <a:cubicBezTo>
                    <a:pt x="0" y="17459"/>
                    <a:pt x="4763" y="5077"/>
                    <a:pt x="18097" y="1267"/>
                  </a:cubicBezTo>
                  <a:cubicBezTo>
                    <a:pt x="31432" y="-3496"/>
                    <a:pt x="37147" y="6029"/>
                    <a:pt x="42863" y="15554"/>
                  </a:cubicBezTo>
                  <a:cubicBezTo>
                    <a:pt x="52388" y="31747"/>
                    <a:pt x="59055" y="54607"/>
                    <a:pt x="73342" y="63179"/>
                  </a:cubicBezTo>
                  <a:cubicBezTo>
                    <a:pt x="94297" y="75562"/>
                    <a:pt x="98107" y="84134"/>
                    <a:pt x="85725" y="103184"/>
                  </a:cubicBezTo>
                  <a:cubicBezTo>
                    <a:pt x="111442" y="116519"/>
                    <a:pt x="96203" y="153667"/>
                    <a:pt x="126682" y="166049"/>
                  </a:cubicBezTo>
                  <a:cubicBezTo>
                    <a:pt x="148590" y="175574"/>
                    <a:pt x="158115" y="201292"/>
                    <a:pt x="159067" y="222247"/>
                  </a:cubicBezTo>
                  <a:cubicBezTo>
                    <a:pt x="160020" y="247964"/>
                    <a:pt x="169545" y="246059"/>
                    <a:pt x="186690" y="240344"/>
                  </a:cubicBezTo>
                  <a:cubicBezTo>
                    <a:pt x="188595" y="240344"/>
                    <a:pt x="192405" y="240344"/>
                    <a:pt x="197167" y="2403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0793621" y="4299325"/>
              <a:ext cx="331712" cy="187489"/>
            </a:xfrm>
            <a:custGeom>
              <a:rect b="b" l="l" r="r" t="t"/>
              <a:pathLst>
                <a:path extrusionOk="0" h="371475" w="657225">
                  <a:moveTo>
                    <a:pt x="75787" y="135806"/>
                  </a:moveTo>
                  <a:cubicBezTo>
                    <a:pt x="92932" y="115804"/>
                    <a:pt x="109125" y="93896"/>
                    <a:pt x="120555" y="70084"/>
                  </a:cubicBezTo>
                  <a:cubicBezTo>
                    <a:pt x="128175" y="53891"/>
                    <a:pt x="148177" y="55796"/>
                    <a:pt x="155797" y="40556"/>
                  </a:cubicBezTo>
                  <a:cubicBezTo>
                    <a:pt x="140557" y="30079"/>
                    <a:pt x="126270" y="32936"/>
                    <a:pt x="111982" y="40556"/>
                  </a:cubicBezTo>
                  <a:cubicBezTo>
                    <a:pt x="97695" y="48176"/>
                    <a:pt x="106267" y="61511"/>
                    <a:pt x="109125" y="75799"/>
                  </a:cubicBezTo>
                  <a:cubicBezTo>
                    <a:pt x="88170" y="51986"/>
                    <a:pt x="91980" y="34841"/>
                    <a:pt x="116745" y="26269"/>
                  </a:cubicBezTo>
                  <a:cubicBezTo>
                    <a:pt x="145320" y="16744"/>
                    <a:pt x="174847" y="23411"/>
                    <a:pt x="197707" y="35794"/>
                  </a:cubicBezTo>
                  <a:cubicBezTo>
                    <a:pt x="256762" y="68179"/>
                    <a:pt x="318675" y="56749"/>
                    <a:pt x="380587" y="58654"/>
                  </a:cubicBezTo>
                  <a:cubicBezTo>
                    <a:pt x="444405" y="60559"/>
                    <a:pt x="502507" y="39604"/>
                    <a:pt x="555847" y="11981"/>
                  </a:cubicBezTo>
                  <a:cubicBezTo>
                    <a:pt x="589185" y="-5164"/>
                    <a:pt x="617760" y="551"/>
                    <a:pt x="649192" y="2456"/>
                  </a:cubicBezTo>
                  <a:lnTo>
                    <a:pt x="648240" y="1504"/>
                  </a:lnTo>
                  <a:cubicBezTo>
                    <a:pt x="681577" y="61511"/>
                    <a:pt x="658717" y="122471"/>
                    <a:pt x="650145" y="183431"/>
                  </a:cubicBezTo>
                  <a:cubicBezTo>
                    <a:pt x="629190" y="169144"/>
                    <a:pt x="617760" y="198671"/>
                    <a:pt x="596805" y="197719"/>
                  </a:cubicBezTo>
                  <a:cubicBezTo>
                    <a:pt x="590137" y="197719"/>
                    <a:pt x="583470" y="202481"/>
                    <a:pt x="576802" y="199624"/>
                  </a:cubicBezTo>
                  <a:cubicBezTo>
                    <a:pt x="527272" y="173906"/>
                    <a:pt x="475837" y="182479"/>
                    <a:pt x="423450" y="190099"/>
                  </a:cubicBezTo>
                  <a:cubicBezTo>
                    <a:pt x="408210" y="192956"/>
                    <a:pt x="391065" y="186289"/>
                    <a:pt x="374872" y="191051"/>
                  </a:cubicBezTo>
                  <a:cubicBezTo>
                    <a:pt x="331057" y="202481"/>
                    <a:pt x="296767" y="224389"/>
                    <a:pt x="278670" y="269156"/>
                  </a:cubicBezTo>
                  <a:cubicBezTo>
                    <a:pt x="272002" y="286301"/>
                    <a:pt x="264382" y="303447"/>
                    <a:pt x="250095" y="317734"/>
                  </a:cubicBezTo>
                  <a:cubicBezTo>
                    <a:pt x="243427" y="323449"/>
                    <a:pt x="233902" y="334879"/>
                    <a:pt x="251047" y="350119"/>
                  </a:cubicBezTo>
                  <a:cubicBezTo>
                    <a:pt x="220567" y="335831"/>
                    <a:pt x="199612" y="346309"/>
                    <a:pt x="195802" y="372979"/>
                  </a:cubicBezTo>
                  <a:cubicBezTo>
                    <a:pt x="172942" y="339641"/>
                    <a:pt x="149130" y="390124"/>
                    <a:pt x="122460" y="368216"/>
                  </a:cubicBezTo>
                  <a:cubicBezTo>
                    <a:pt x="171990" y="360597"/>
                    <a:pt x="192945" y="317734"/>
                    <a:pt x="230092" y="294874"/>
                  </a:cubicBezTo>
                  <a:cubicBezTo>
                    <a:pt x="252000" y="281539"/>
                    <a:pt x="255810" y="252011"/>
                    <a:pt x="272002" y="232961"/>
                  </a:cubicBezTo>
                  <a:cubicBezTo>
                    <a:pt x="282480" y="220579"/>
                    <a:pt x="292005" y="209149"/>
                    <a:pt x="306292" y="202481"/>
                  </a:cubicBezTo>
                  <a:cubicBezTo>
                    <a:pt x="317722" y="191051"/>
                    <a:pt x="330105" y="181526"/>
                    <a:pt x="343440" y="172001"/>
                  </a:cubicBezTo>
                  <a:cubicBezTo>
                    <a:pt x="395827" y="162476"/>
                    <a:pt x="449167" y="159619"/>
                    <a:pt x="502507" y="155809"/>
                  </a:cubicBezTo>
                  <a:cubicBezTo>
                    <a:pt x="509175" y="154856"/>
                    <a:pt x="516795" y="156761"/>
                    <a:pt x="523462" y="158666"/>
                  </a:cubicBezTo>
                  <a:cubicBezTo>
                    <a:pt x="536797" y="162476"/>
                    <a:pt x="546322" y="161524"/>
                    <a:pt x="553942" y="147236"/>
                  </a:cubicBezTo>
                  <a:cubicBezTo>
                    <a:pt x="558705" y="138664"/>
                    <a:pt x="567277" y="131996"/>
                    <a:pt x="577755" y="133901"/>
                  </a:cubicBezTo>
                  <a:cubicBezTo>
                    <a:pt x="589185" y="136759"/>
                    <a:pt x="587280" y="146284"/>
                    <a:pt x="584422" y="155809"/>
                  </a:cubicBezTo>
                  <a:cubicBezTo>
                    <a:pt x="583470" y="160571"/>
                    <a:pt x="583470" y="164381"/>
                    <a:pt x="588232" y="166286"/>
                  </a:cubicBezTo>
                  <a:cubicBezTo>
                    <a:pt x="594900" y="168191"/>
                    <a:pt x="602520" y="165334"/>
                    <a:pt x="603472" y="159619"/>
                  </a:cubicBezTo>
                  <a:cubicBezTo>
                    <a:pt x="609187" y="137711"/>
                    <a:pt x="620617" y="117709"/>
                    <a:pt x="631095" y="98659"/>
                  </a:cubicBezTo>
                  <a:cubicBezTo>
                    <a:pt x="635857" y="90086"/>
                    <a:pt x="627285" y="82466"/>
                    <a:pt x="621570" y="76751"/>
                  </a:cubicBezTo>
                  <a:cubicBezTo>
                    <a:pt x="614902" y="69131"/>
                    <a:pt x="608235" y="60559"/>
                    <a:pt x="617760" y="51986"/>
                  </a:cubicBezTo>
                  <a:cubicBezTo>
                    <a:pt x="635857" y="32936"/>
                    <a:pt x="617760" y="28174"/>
                    <a:pt x="606330" y="23411"/>
                  </a:cubicBezTo>
                  <a:cubicBezTo>
                    <a:pt x="593947" y="18649"/>
                    <a:pt x="582517" y="23411"/>
                    <a:pt x="571087" y="29126"/>
                  </a:cubicBezTo>
                  <a:cubicBezTo>
                    <a:pt x="524415" y="53891"/>
                    <a:pt x="473932" y="70084"/>
                    <a:pt x="423450" y="76751"/>
                  </a:cubicBezTo>
                  <a:cubicBezTo>
                    <a:pt x="373920" y="83419"/>
                    <a:pt x="322485" y="83419"/>
                    <a:pt x="272002" y="80561"/>
                  </a:cubicBezTo>
                  <a:cubicBezTo>
                    <a:pt x="252952" y="79609"/>
                    <a:pt x="234855" y="72941"/>
                    <a:pt x="222472" y="63416"/>
                  </a:cubicBezTo>
                  <a:cubicBezTo>
                    <a:pt x="252000" y="78656"/>
                    <a:pt x="268192" y="105326"/>
                    <a:pt x="267240" y="141521"/>
                  </a:cubicBezTo>
                  <a:cubicBezTo>
                    <a:pt x="256762" y="149141"/>
                    <a:pt x="256762" y="160571"/>
                    <a:pt x="253905" y="172001"/>
                  </a:cubicBezTo>
                  <a:cubicBezTo>
                    <a:pt x="245332" y="187241"/>
                    <a:pt x="231997" y="198671"/>
                    <a:pt x="218662" y="209149"/>
                  </a:cubicBezTo>
                  <a:cubicBezTo>
                    <a:pt x="209137" y="217721"/>
                    <a:pt x="203422" y="227246"/>
                    <a:pt x="200565" y="239629"/>
                  </a:cubicBezTo>
                  <a:cubicBezTo>
                    <a:pt x="180562" y="228199"/>
                    <a:pt x="157702" y="232009"/>
                    <a:pt x="135795" y="231056"/>
                  </a:cubicBezTo>
                  <a:cubicBezTo>
                    <a:pt x="118650" y="229151"/>
                    <a:pt x="106267" y="237724"/>
                    <a:pt x="95790" y="250106"/>
                  </a:cubicBezTo>
                  <a:cubicBezTo>
                    <a:pt x="74835" y="273919"/>
                    <a:pt x="48165" y="291064"/>
                    <a:pt x="28162" y="315829"/>
                  </a:cubicBezTo>
                  <a:cubicBezTo>
                    <a:pt x="18637" y="327259"/>
                    <a:pt x="7207" y="321544"/>
                    <a:pt x="2445" y="308209"/>
                  </a:cubicBezTo>
                  <a:cubicBezTo>
                    <a:pt x="-3270" y="291064"/>
                    <a:pt x="1492" y="275824"/>
                    <a:pt x="11970" y="261536"/>
                  </a:cubicBezTo>
                  <a:cubicBezTo>
                    <a:pt x="24352" y="244391"/>
                    <a:pt x="40545" y="231056"/>
                    <a:pt x="54832" y="215816"/>
                  </a:cubicBezTo>
                  <a:cubicBezTo>
                    <a:pt x="71977" y="195814"/>
                    <a:pt x="83407" y="173906"/>
                    <a:pt x="72930" y="147236"/>
                  </a:cubicBezTo>
                  <a:cubicBezTo>
                    <a:pt x="73882" y="140569"/>
                    <a:pt x="74835" y="137711"/>
                    <a:pt x="75787" y="1358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9084930" y="5329266"/>
              <a:ext cx="350942" cy="307675"/>
            </a:xfrm>
            <a:custGeom>
              <a:rect b="b" l="l" r="r" t="t"/>
              <a:pathLst>
                <a:path extrusionOk="0" h="609600" w="695325">
                  <a:moveTo>
                    <a:pt x="144631" y="200196"/>
                  </a:moveTo>
                  <a:cubicBezTo>
                    <a:pt x="125581" y="229724"/>
                    <a:pt x="106531" y="261156"/>
                    <a:pt x="84623" y="288779"/>
                  </a:cubicBezTo>
                  <a:cubicBezTo>
                    <a:pt x="68431" y="309734"/>
                    <a:pt x="58906" y="335451"/>
                    <a:pt x="45571" y="359264"/>
                  </a:cubicBezTo>
                  <a:cubicBezTo>
                    <a:pt x="26521" y="391649"/>
                    <a:pt x="17948" y="427844"/>
                    <a:pt x="9376" y="464039"/>
                  </a:cubicBezTo>
                  <a:cubicBezTo>
                    <a:pt x="-2054" y="515474"/>
                    <a:pt x="29378" y="568814"/>
                    <a:pt x="78908" y="585959"/>
                  </a:cubicBezTo>
                  <a:cubicBezTo>
                    <a:pt x="126533" y="602151"/>
                    <a:pt x="164633" y="593579"/>
                    <a:pt x="201781" y="558336"/>
                  </a:cubicBezTo>
                  <a:cubicBezTo>
                    <a:pt x="272266" y="491661"/>
                    <a:pt x="325606" y="413556"/>
                    <a:pt x="377041" y="331641"/>
                  </a:cubicBezTo>
                  <a:cubicBezTo>
                    <a:pt x="411331" y="278301"/>
                    <a:pt x="457051" y="232581"/>
                    <a:pt x="497056" y="183051"/>
                  </a:cubicBezTo>
                  <a:cubicBezTo>
                    <a:pt x="537061" y="134474"/>
                    <a:pt x="589448" y="99231"/>
                    <a:pt x="623738" y="46844"/>
                  </a:cubicBezTo>
                  <a:cubicBezTo>
                    <a:pt x="635168" y="29699"/>
                    <a:pt x="652313" y="16364"/>
                    <a:pt x="670411" y="4934"/>
                  </a:cubicBezTo>
                  <a:cubicBezTo>
                    <a:pt x="678031" y="171"/>
                    <a:pt x="689461" y="-3639"/>
                    <a:pt x="696128" y="5886"/>
                  </a:cubicBezTo>
                  <a:cubicBezTo>
                    <a:pt x="701843" y="13506"/>
                    <a:pt x="693271" y="20174"/>
                    <a:pt x="688508" y="25889"/>
                  </a:cubicBezTo>
                  <a:cubicBezTo>
                    <a:pt x="658981" y="58274"/>
                    <a:pt x="647551" y="100184"/>
                    <a:pt x="634216" y="141141"/>
                  </a:cubicBezTo>
                  <a:cubicBezTo>
                    <a:pt x="623738" y="172574"/>
                    <a:pt x="606593" y="197339"/>
                    <a:pt x="582781" y="218294"/>
                  </a:cubicBezTo>
                  <a:cubicBezTo>
                    <a:pt x="541823" y="254489"/>
                    <a:pt x="510391" y="298304"/>
                    <a:pt x="477053" y="340214"/>
                  </a:cubicBezTo>
                  <a:cubicBezTo>
                    <a:pt x="442763" y="384981"/>
                    <a:pt x="402758" y="424986"/>
                    <a:pt x="366563" y="467849"/>
                  </a:cubicBezTo>
                  <a:cubicBezTo>
                    <a:pt x="364658" y="465944"/>
                    <a:pt x="362753" y="464991"/>
                    <a:pt x="360848" y="463086"/>
                  </a:cubicBezTo>
                  <a:cubicBezTo>
                    <a:pt x="379898" y="439274"/>
                    <a:pt x="397043" y="413556"/>
                    <a:pt x="417998" y="391649"/>
                  </a:cubicBezTo>
                  <a:cubicBezTo>
                    <a:pt x="469433" y="338309"/>
                    <a:pt x="511343" y="278301"/>
                    <a:pt x="549443" y="215436"/>
                  </a:cubicBezTo>
                  <a:cubicBezTo>
                    <a:pt x="557063" y="203054"/>
                    <a:pt x="564683" y="190671"/>
                    <a:pt x="576113" y="184004"/>
                  </a:cubicBezTo>
                  <a:cubicBezTo>
                    <a:pt x="601831" y="169716"/>
                    <a:pt x="609451" y="147809"/>
                    <a:pt x="615166" y="122091"/>
                  </a:cubicBezTo>
                  <a:cubicBezTo>
                    <a:pt x="617071" y="114471"/>
                    <a:pt x="618976" y="105899"/>
                    <a:pt x="610403" y="101136"/>
                  </a:cubicBezTo>
                  <a:cubicBezTo>
                    <a:pt x="602783" y="97326"/>
                    <a:pt x="597068" y="103041"/>
                    <a:pt x="592306" y="107804"/>
                  </a:cubicBezTo>
                  <a:cubicBezTo>
                    <a:pt x="564683" y="129711"/>
                    <a:pt x="544681" y="158286"/>
                    <a:pt x="522773" y="184956"/>
                  </a:cubicBezTo>
                  <a:cubicBezTo>
                    <a:pt x="494198" y="219246"/>
                    <a:pt x="476101" y="259251"/>
                    <a:pt x="454193" y="297351"/>
                  </a:cubicBezTo>
                  <a:cubicBezTo>
                    <a:pt x="447526" y="308781"/>
                    <a:pt x="438001" y="319259"/>
                    <a:pt x="428476" y="325926"/>
                  </a:cubicBezTo>
                  <a:cubicBezTo>
                    <a:pt x="387518" y="355454"/>
                    <a:pt x="366563" y="400221"/>
                    <a:pt x="338941" y="439274"/>
                  </a:cubicBezTo>
                  <a:cubicBezTo>
                    <a:pt x="329416" y="453561"/>
                    <a:pt x="314176" y="460229"/>
                    <a:pt x="303698" y="471659"/>
                  </a:cubicBezTo>
                  <a:cubicBezTo>
                    <a:pt x="267503" y="510711"/>
                    <a:pt x="238928" y="556431"/>
                    <a:pt x="194161" y="587864"/>
                  </a:cubicBezTo>
                  <a:cubicBezTo>
                    <a:pt x="153203" y="616439"/>
                    <a:pt x="113198" y="616439"/>
                    <a:pt x="71288" y="595484"/>
                  </a:cubicBezTo>
                  <a:cubicBezTo>
                    <a:pt x="-3959" y="557384"/>
                    <a:pt x="-3959" y="520236"/>
                    <a:pt x="2708" y="448799"/>
                  </a:cubicBezTo>
                  <a:cubicBezTo>
                    <a:pt x="7471" y="392601"/>
                    <a:pt x="37951" y="345929"/>
                    <a:pt x="61763" y="297351"/>
                  </a:cubicBezTo>
                  <a:cubicBezTo>
                    <a:pt x="65573" y="288779"/>
                    <a:pt x="72241" y="282111"/>
                    <a:pt x="71288" y="271634"/>
                  </a:cubicBezTo>
                  <a:cubicBezTo>
                    <a:pt x="70336" y="261156"/>
                    <a:pt x="77003" y="250679"/>
                    <a:pt x="84623" y="247821"/>
                  </a:cubicBezTo>
                  <a:cubicBezTo>
                    <a:pt x="110341" y="238296"/>
                    <a:pt x="121771" y="212579"/>
                    <a:pt x="144631" y="200196"/>
                  </a:cubicBezTo>
                  <a:lnTo>
                    <a:pt x="144631" y="2001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0851977" y="4678276"/>
              <a:ext cx="144223" cy="139415"/>
            </a:xfrm>
            <a:custGeom>
              <a:rect b="b" l="l" r="r" t="t"/>
              <a:pathLst>
                <a:path extrusionOk="0" h="276225" w="285750">
                  <a:moveTo>
                    <a:pt x="119233" y="278430"/>
                  </a:moveTo>
                  <a:cubicBezTo>
                    <a:pt x="81133" y="278430"/>
                    <a:pt x="42081" y="248903"/>
                    <a:pt x="31603" y="211755"/>
                  </a:cubicBezTo>
                  <a:cubicBezTo>
                    <a:pt x="23983" y="184133"/>
                    <a:pt x="17316" y="156511"/>
                    <a:pt x="3981" y="130793"/>
                  </a:cubicBezTo>
                  <a:cubicBezTo>
                    <a:pt x="-9354" y="106028"/>
                    <a:pt x="14458" y="89836"/>
                    <a:pt x="22078" y="68880"/>
                  </a:cubicBezTo>
                  <a:cubicBezTo>
                    <a:pt x="25888" y="57451"/>
                    <a:pt x="35413" y="48878"/>
                    <a:pt x="39223" y="36496"/>
                  </a:cubicBezTo>
                  <a:cubicBezTo>
                    <a:pt x="48748" y="3158"/>
                    <a:pt x="83991" y="-4462"/>
                    <a:pt x="105898" y="2206"/>
                  </a:cubicBezTo>
                  <a:cubicBezTo>
                    <a:pt x="126853" y="7921"/>
                    <a:pt x="139235" y="29828"/>
                    <a:pt x="143998" y="48878"/>
                  </a:cubicBezTo>
                  <a:cubicBezTo>
                    <a:pt x="152571" y="79358"/>
                    <a:pt x="155428" y="86026"/>
                    <a:pt x="184956" y="77453"/>
                  </a:cubicBezTo>
                  <a:cubicBezTo>
                    <a:pt x="214483" y="68880"/>
                    <a:pt x="245916" y="86978"/>
                    <a:pt x="274491" y="69833"/>
                  </a:cubicBezTo>
                  <a:cubicBezTo>
                    <a:pt x="279253" y="66976"/>
                    <a:pt x="285921" y="71738"/>
                    <a:pt x="287825" y="79358"/>
                  </a:cubicBezTo>
                  <a:cubicBezTo>
                    <a:pt x="289731" y="87930"/>
                    <a:pt x="283063" y="90788"/>
                    <a:pt x="277348" y="91741"/>
                  </a:cubicBezTo>
                  <a:cubicBezTo>
                    <a:pt x="257346" y="95551"/>
                    <a:pt x="236391" y="99361"/>
                    <a:pt x="215435" y="99361"/>
                  </a:cubicBezTo>
                  <a:cubicBezTo>
                    <a:pt x="164000" y="100313"/>
                    <a:pt x="137331" y="134603"/>
                    <a:pt x="148760" y="185086"/>
                  </a:cubicBezTo>
                  <a:cubicBezTo>
                    <a:pt x="152571" y="203183"/>
                    <a:pt x="154475" y="221280"/>
                    <a:pt x="161143" y="238426"/>
                  </a:cubicBezTo>
                  <a:cubicBezTo>
                    <a:pt x="168763" y="258428"/>
                    <a:pt x="145903" y="278430"/>
                    <a:pt x="119233" y="2784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0747742" y="4370753"/>
              <a:ext cx="144223" cy="96148"/>
            </a:xfrm>
            <a:custGeom>
              <a:rect b="b" l="l" r="r" t="t"/>
              <a:pathLst>
                <a:path extrusionOk="0" h="190500" w="285750">
                  <a:moveTo>
                    <a:pt x="167640" y="0"/>
                  </a:moveTo>
                  <a:cubicBezTo>
                    <a:pt x="179070" y="11430"/>
                    <a:pt x="179070" y="41910"/>
                    <a:pt x="164782" y="59055"/>
                  </a:cubicBezTo>
                  <a:cubicBezTo>
                    <a:pt x="151447" y="75247"/>
                    <a:pt x="134303" y="89535"/>
                    <a:pt x="120015" y="105727"/>
                  </a:cubicBezTo>
                  <a:cubicBezTo>
                    <a:pt x="107632" y="120015"/>
                    <a:pt x="94297" y="134302"/>
                    <a:pt x="98107" y="156210"/>
                  </a:cubicBezTo>
                  <a:cubicBezTo>
                    <a:pt x="99060" y="161925"/>
                    <a:pt x="101918" y="168592"/>
                    <a:pt x="107632" y="170497"/>
                  </a:cubicBezTo>
                  <a:cubicBezTo>
                    <a:pt x="113347" y="172402"/>
                    <a:pt x="117157" y="166688"/>
                    <a:pt x="120015" y="162877"/>
                  </a:cubicBezTo>
                  <a:cubicBezTo>
                    <a:pt x="139065" y="133350"/>
                    <a:pt x="173355" y="118110"/>
                    <a:pt x="192405" y="89535"/>
                  </a:cubicBezTo>
                  <a:cubicBezTo>
                    <a:pt x="199072" y="80010"/>
                    <a:pt x="212407" y="80963"/>
                    <a:pt x="223838" y="80010"/>
                  </a:cubicBezTo>
                  <a:cubicBezTo>
                    <a:pt x="238125" y="83820"/>
                    <a:pt x="253365" y="81915"/>
                    <a:pt x="267653" y="81915"/>
                  </a:cubicBezTo>
                  <a:cubicBezTo>
                    <a:pt x="281940" y="80963"/>
                    <a:pt x="286703" y="86677"/>
                    <a:pt x="286703" y="100013"/>
                  </a:cubicBezTo>
                  <a:cubicBezTo>
                    <a:pt x="286703" y="131445"/>
                    <a:pt x="246697" y="185738"/>
                    <a:pt x="216218" y="191452"/>
                  </a:cubicBezTo>
                  <a:cubicBezTo>
                    <a:pt x="188595" y="197167"/>
                    <a:pt x="162878" y="199072"/>
                    <a:pt x="135255" y="191452"/>
                  </a:cubicBezTo>
                  <a:cubicBezTo>
                    <a:pt x="118110" y="186690"/>
                    <a:pt x="100013" y="180975"/>
                    <a:pt x="81915" y="186690"/>
                  </a:cubicBezTo>
                  <a:cubicBezTo>
                    <a:pt x="75247" y="188595"/>
                    <a:pt x="67628" y="187642"/>
                    <a:pt x="63818" y="179070"/>
                  </a:cubicBezTo>
                  <a:cubicBezTo>
                    <a:pt x="60960" y="180975"/>
                    <a:pt x="57150" y="181927"/>
                    <a:pt x="54293" y="183832"/>
                  </a:cubicBezTo>
                  <a:cubicBezTo>
                    <a:pt x="38100" y="172402"/>
                    <a:pt x="22860" y="184785"/>
                    <a:pt x="0" y="186690"/>
                  </a:cubicBezTo>
                  <a:cubicBezTo>
                    <a:pt x="32385" y="166688"/>
                    <a:pt x="31432" y="138113"/>
                    <a:pt x="37147" y="111442"/>
                  </a:cubicBezTo>
                  <a:cubicBezTo>
                    <a:pt x="42863" y="96202"/>
                    <a:pt x="54293" y="84772"/>
                    <a:pt x="68580" y="78105"/>
                  </a:cubicBezTo>
                  <a:cubicBezTo>
                    <a:pt x="106680" y="58102"/>
                    <a:pt x="137160" y="29527"/>
                    <a:pt x="1676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9417881" y="4929856"/>
              <a:ext cx="254793" cy="158645"/>
            </a:xfrm>
            <a:custGeom>
              <a:rect b="b" l="l" r="r" t="t"/>
              <a:pathLst>
                <a:path extrusionOk="0" h="314325" w="504825">
                  <a:moveTo>
                    <a:pt x="20257" y="199072"/>
                  </a:moveTo>
                  <a:cubicBezTo>
                    <a:pt x="26925" y="244793"/>
                    <a:pt x="52642" y="255270"/>
                    <a:pt x="94552" y="233363"/>
                  </a:cubicBezTo>
                  <a:cubicBezTo>
                    <a:pt x="132652" y="213360"/>
                    <a:pt x="168847" y="189547"/>
                    <a:pt x="210757" y="177165"/>
                  </a:cubicBezTo>
                  <a:cubicBezTo>
                    <a:pt x="244095" y="167640"/>
                    <a:pt x="272670" y="141922"/>
                    <a:pt x="301245" y="120968"/>
                  </a:cubicBezTo>
                  <a:cubicBezTo>
                    <a:pt x="321247" y="106680"/>
                    <a:pt x="340297" y="94297"/>
                    <a:pt x="362205" y="82868"/>
                  </a:cubicBezTo>
                  <a:cubicBezTo>
                    <a:pt x="404115" y="62865"/>
                    <a:pt x="443167" y="36195"/>
                    <a:pt x="483172" y="11430"/>
                  </a:cubicBezTo>
                  <a:cubicBezTo>
                    <a:pt x="490792" y="6668"/>
                    <a:pt x="497460" y="2858"/>
                    <a:pt x="506032" y="0"/>
                  </a:cubicBezTo>
                  <a:cubicBezTo>
                    <a:pt x="486030" y="47625"/>
                    <a:pt x="446025" y="72390"/>
                    <a:pt x="406020" y="95250"/>
                  </a:cubicBezTo>
                  <a:cubicBezTo>
                    <a:pt x="390780" y="103822"/>
                    <a:pt x="375540" y="112395"/>
                    <a:pt x="363157" y="124778"/>
                  </a:cubicBezTo>
                  <a:cubicBezTo>
                    <a:pt x="350775" y="137160"/>
                    <a:pt x="336487" y="144780"/>
                    <a:pt x="318390" y="149543"/>
                  </a:cubicBezTo>
                  <a:cubicBezTo>
                    <a:pt x="286005" y="158115"/>
                    <a:pt x="256477" y="176213"/>
                    <a:pt x="225045" y="189547"/>
                  </a:cubicBezTo>
                  <a:cubicBezTo>
                    <a:pt x="195517" y="201930"/>
                    <a:pt x="169800" y="218122"/>
                    <a:pt x="143130" y="234315"/>
                  </a:cubicBezTo>
                  <a:cubicBezTo>
                    <a:pt x="116460" y="250508"/>
                    <a:pt x="87885" y="264795"/>
                    <a:pt x="69787" y="291465"/>
                  </a:cubicBezTo>
                  <a:cubicBezTo>
                    <a:pt x="64072" y="300038"/>
                    <a:pt x="55500" y="306705"/>
                    <a:pt x="44070" y="309563"/>
                  </a:cubicBezTo>
                  <a:cubicBezTo>
                    <a:pt x="32640" y="312420"/>
                    <a:pt x="19305" y="319088"/>
                    <a:pt x="8827" y="316230"/>
                  </a:cubicBezTo>
                  <a:cubicBezTo>
                    <a:pt x="-8318" y="311468"/>
                    <a:pt x="5017" y="296228"/>
                    <a:pt x="4065" y="285750"/>
                  </a:cubicBezTo>
                  <a:cubicBezTo>
                    <a:pt x="255" y="255270"/>
                    <a:pt x="-5460" y="222885"/>
                    <a:pt x="11685" y="193358"/>
                  </a:cubicBezTo>
                  <a:cubicBezTo>
                    <a:pt x="16447" y="191453"/>
                    <a:pt x="17400" y="196215"/>
                    <a:pt x="20257" y="1990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9038797" y="5235408"/>
              <a:ext cx="230756" cy="153837"/>
            </a:xfrm>
            <a:custGeom>
              <a:rect b="b" l="l" r="r" t="t"/>
              <a:pathLst>
                <a:path extrusionOk="0" h="304800" w="457200">
                  <a:moveTo>
                    <a:pt x="767" y="302340"/>
                  </a:moveTo>
                  <a:cubicBezTo>
                    <a:pt x="53154" y="272812"/>
                    <a:pt x="99827" y="234712"/>
                    <a:pt x="136022" y="186135"/>
                  </a:cubicBezTo>
                  <a:cubicBezTo>
                    <a:pt x="172217" y="137557"/>
                    <a:pt x="221747" y="118507"/>
                    <a:pt x="274134" y="102315"/>
                  </a:cubicBezTo>
                  <a:cubicBezTo>
                    <a:pt x="281754" y="99457"/>
                    <a:pt x="288422" y="96600"/>
                    <a:pt x="294137" y="91837"/>
                  </a:cubicBezTo>
                  <a:cubicBezTo>
                    <a:pt x="333189" y="58500"/>
                    <a:pt x="378909" y="34687"/>
                    <a:pt x="422724" y="8017"/>
                  </a:cubicBezTo>
                  <a:cubicBezTo>
                    <a:pt x="423677" y="8017"/>
                    <a:pt x="424629" y="7065"/>
                    <a:pt x="424629" y="7065"/>
                  </a:cubicBezTo>
                  <a:cubicBezTo>
                    <a:pt x="435107" y="7065"/>
                    <a:pt x="449394" y="-8175"/>
                    <a:pt x="456062" y="6112"/>
                  </a:cubicBezTo>
                  <a:cubicBezTo>
                    <a:pt x="462729" y="18494"/>
                    <a:pt x="445584" y="24210"/>
                    <a:pt x="437964" y="30877"/>
                  </a:cubicBezTo>
                  <a:cubicBezTo>
                    <a:pt x="400817" y="56594"/>
                    <a:pt x="363669" y="82312"/>
                    <a:pt x="325569" y="108029"/>
                  </a:cubicBezTo>
                  <a:cubicBezTo>
                    <a:pt x="309377" y="118507"/>
                    <a:pt x="295089" y="134700"/>
                    <a:pt x="298899" y="152797"/>
                  </a:cubicBezTo>
                  <a:cubicBezTo>
                    <a:pt x="302709" y="169942"/>
                    <a:pt x="326522" y="161370"/>
                    <a:pt x="339857" y="167085"/>
                  </a:cubicBezTo>
                  <a:cubicBezTo>
                    <a:pt x="331284" y="181372"/>
                    <a:pt x="318902" y="172800"/>
                    <a:pt x="307472" y="172800"/>
                  </a:cubicBezTo>
                  <a:cubicBezTo>
                    <a:pt x="282707" y="167085"/>
                    <a:pt x="260799" y="173752"/>
                    <a:pt x="236987" y="185182"/>
                  </a:cubicBezTo>
                  <a:cubicBezTo>
                    <a:pt x="210317" y="197565"/>
                    <a:pt x="181742" y="206137"/>
                    <a:pt x="153167" y="211852"/>
                  </a:cubicBezTo>
                  <a:cubicBezTo>
                    <a:pt x="135069" y="215662"/>
                    <a:pt x="121734" y="226140"/>
                    <a:pt x="108399" y="236617"/>
                  </a:cubicBezTo>
                  <a:cubicBezTo>
                    <a:pt x="75062" y="263287"/>
                    <a:pt x="42677" y="290910"/>
                    <a:pt x="3624" y="309007"/>
                  </a:cubicBezTo>
                  <a:cubicBezTo>
                    <a:pt x="767" y="309007"/>
                    <a:pt x="-1138" y="307102"/>
                    <a:pt x="767" y="3023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0779455" y="5837703"/>
              <a:ext cx="67304" cy="62496"/>
            </a:xfrm>
            <a:custGeom>
              <a:rect b="b" l="l" r="r" t="t"/>
              <a:pathLst>
                <a:path extrusionOk="0" h="123825" w="133350">
                  <a:moveTo>
                    <a:pt x="26701" y="3402"/>
                  </a:moveTo>
                  <a:cubicBezTo>
                    <a:pt x="38131" y="2450"/>
                    <a:pt x="45751" y="1497"/>
                    <a:pt x="53372" y="544"/>
                  </a:cubicBezTo>
                  <a:cubicBezTo>
                    <a:pt x="104806" y="-5170"/>
                    <a:pt x="141954" y="34834"/>
                    <a:pt x="133381" y="86269"/>
                  </a:cubicBezTo>
                  <a:cubicBezTo>
                    <a:pt x="128619" y="112940"/>
                    <a:pt x="111474" y="121512"/>
                    <a:pt x="88614" y="126275"/>
                  </a:cubicBezTo>
                  <a:cubicBezTo>
                    <a:pt x="58134" y="131990"/>
                    <a:pt x="30511" y="120559"/>
                    <a:pt x="20034" y="100557"/>
                  </a:cubicBezTo>
                  <a:cubicBezTo>
                    <a:pt x="5747" y="73887"/>
                    <a:pt x="1936" y="44359"/>
                    <a:pt x="31" y="14832"/>
                  </a:cubicBezTo>
                  <a:cubicBezTo>
                    <a:pt x="-921" y="-8981"/>
                    <a:pt x="20034" y="6259"/>
                    <a:pt x="26701" y="34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9828076" y="4074287"/>
              <a:ext cx="33652" cy="110571"/>
            </a:xfrm>
            <a:custGeom>
              <a:rect b="b" l="l" r="r" t="t"/>
              <a:pathLst>
                <a:path extrusionOk="0" h="219075" w="66675">
                  <a:moveTo>
                    <a:pt x="73355" y="126383"/>
                  </a:moveTo>
                  <a:cubicBezTo>
                    <a:pt x="78117" y="153053"/>
                    <a:pt x="71450" y="176865"/>
                    <a:pt x="68592" y="200678"/>
                  </a:cubicBezTo>
                  <a:cubicBezTo>
                    <a:pt x="66687" y="219728"/>
                    <a:pt x="48590" y="224490"/>
                    <a:pt x="33350" y="213060"/>
                  </a:cubicBezTo>
                  <a:cubicBezTo>
                    <a:pt x="24777" y="206393"/>
                    <a:pt x="20967" y="195915"/>
                    <a:pt x="18110" y="186390"/>
                  </a:cubicBezTo>
                  <a:cubicBezTo>
                    <a:pt x="12" y="130193"/>
                    <a:pt x="-11418" y="73995"/>
                    <a:pt x="18110" y="17798"/>
                  </a:cubicBezTo>
                  <a:cubicBezTo>
                    <a:pt x="24777" y="4463"/>
                    <a:pt x="35255" y="-2205"/>
                    <a:pt x="49542" y="653"/>
                  </a:cubicBezTo>
                  <a:cubicBezTo>
                    <a:pt x="65735" y="3510"/>
                    <a:pt x="72402" y="16845"/>
                    <a:pt x="69545" y="29228"/>
                  </a:cubicBezTo>
                  <a:cubicBezTo>
                    <a:pt x="61925" y="63518"/>
                    <a:pt x="79070" y="95903"/>
                    <a:pt x="73355" y="1263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9893459" y="5725965"/>
              <a:ext cx="33652" cy="168260"/>
            </a:xfrm>
            <a:custGeom>
              <a:rect b="b" l="l" r="r" t="t"/>
              <a:pathLst>
                <a:path extrusionOk="0" h="333375" w="66675">
                  <a:moveTo>
                    <a:pt x="11437" y="0"/>
                  </a:moveTo>
                  <a:cubicBezTo>
                    <a:pt x="17152" y="9525"/>
                    <a:pt x="19057" y="13335"/>
                    <a:pt x="20962" y="17145"/>
                  </a:cubicBezTo>
                  <a:cubicBezTo>
                    <a:pt x="40965" y="61913"/>
                    <a:pt x="58110" y="109538"/>
                    <a:pt x="47632" y="158115"/>
                  </a:cubicBezTo>
                  <a:cubicBezTo>
                    <a:pt x="39060" y="199072"/>
                    <a:pt x="49537" y="234315"/>
                    <a:pt x="58110" y="271463"/>
                  </a:cubicBezTo>
                  <a:cubicBezTo>
                    <a:pt x="60967" y="285750"/>
                    <a:pt x="66682" y="300038"/>
                    <a:pt x="66682" y="314325"/>
                  </a:cubicBezTo>
                  <a:cubicBezTo>
                    <a:pt x="66682" y="322897"/>
                    <a:pt x="65730" y="330518"/>
                    <a:pt x="57157" y="334328"/>
                  </a:cubicBezTo>
                  <a:cubicBezTo>
                    <a:pt x="48585" y="338138"/>
                    <a:pt x="41917" y="331470"/>
                    <a:pt x="36202" y="326707"/>
                  </a:cubicBezTo>
                  <a:cubicBezTo>
                    <a:pt x="26677" y="318135"/>
                    <a:pt x="19057" y="305753"/>
                    <a:pt x="19057" y="295275"/>
                  </a:cubicBezTo>
                  <a:cubicBezTo>
                    <a:pt x="16200" y="231457"/>
                    <a:pt x="-6660" y="169545"/>
                    <a:pt x="1912" y="106680"/>
                  </a:cubicBezTo>
                  <a:cubicBezTo>
                    <a:pt x="4770" y="75247"/>
                    <a:pt x="-945" y="41910"/>
                    <a:pt x="114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9814141" y="5325026"/>
              <a:ext cx="57689" cy="144223"/>
            </a:xfrm>
            <a:custGeom>
              <a:rect b="b" l="l" r="r" t="t"/>
              <a:pathLst>
                <a:path extrusionOk="0" h="285750" w="114300">
                  <a:moveTo>
                    <a:pt x="117158" y="150495"/>
                  </a:moveTo>
                  <a:cubicBezTo>
                    <a:pt x="103822" y="167640"/>
                    <a:pt x="84772" y="177165"/>
                    <a:pt x="64770" y="183832"/>
                  </a:cubicBezTo>
                  <a:cubicBezTo>
                    <a:pt x="50483" y="189547"/>
                    <a:pt x="36195" y="194310"/>
                    <a:pt x="25717" y="175260"/>
                  </a:cubicBezTo>
                  <a:cubicBezTo>
                    <a:pt x="17145" y="216217"/>
                    <a:pt x="8572" y="253365"/>
                    <a:pt x="0" y="291465"/>
                  </a:cubicBezTo>
                  <a:cubicBezTo>
                    <a:pt x="1905" y="242888"/>
                    <a:pt x="-6667" y="192405"/>
                    <a:pt x="19050" y="145732"/>
                  </a:cubicBezTo>
                  <a:cubicBezTo>
                    <a:pt x="26670" y="132397"/>
                    <a:pt x="24765" y="113347"/>
                    <a:pt x="25717" y="97155"/>
                  </a:cubicBezTo>
                  <a:cubicBezTo>
                    <a:pt x="28575" y="64770"/>
                    <a:pt x="30480" y="32385"/>
                    <a:pt x="35242" y="0"/>
                  </a:cubicBezTo>
                  <a:cubicBezTo>
                    <a:pt x="34290" y="35242"/>
                    <a:pt x="40005" y="69532"/>
                    <a:pt x="33338" y="111442"/>
                  </a:cubicBezTo>
                  <a:cubicBezTo>
                    <a:pt x="48577" y="86678"/>
                    <a:pt x="46672" y="62865"/>
                    <a:pt x="63817" y="46672"/>
                  </a:cubicBezTo>
                  <a:cubicBezTo>
                    <a:pt x="79058" y="57150"/>
                    <a:pt x="76200" y="73342"/>
                    <a:pt x="80963" y="88582"/>
                  </a:cubicBezTo>
                  <a:cubicBezTo>
                    <a:pt x="86677" y="108585"/>
                    <a:pt x="82867" y="132397"/>
                    <a:pt x="106680" y="143828"/>
                  </a:cubicBezTo>
                  <a:cubicBezTo>
                    <a:pt x="111442" y="143828"/>
                    <a:pt x="118110" y="140017"/>
                    <a:pt x="117158" y="1504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0728031" y="5523982"/>
              <a:ext cx="43267" cy="52882"/>
            </a:xfrm>
            <a:custGeom>
              <a:rect b="b" l="l" r="r" t="t"/>
              <a:pathLst>
                <a:path extrusionOk="0" h="104775" w="85725">
                  <a:moveTo>
                    <a:pt x="0" y="56339"/>
                  </a:moveTo>
                  <a:cubicBezTo>
                    <a:pt x="0" y="39195"/>
                    <a:pt x="0" y="24907"/>
                    <a:pt x="9525" y="13477"/>
                  </a:cubicBezTo>
                  <a:cubicBezTo>
                    <a:pt x="23813" y="-3668"/>
                    <a:pt x="56197" y="-4621"/>
                    <a:pt x="76200" y="11572"/>
                  </a:cubicBezTo>
                  <a:cubicBezTo>
                    <a:pt x="92393" y="23954"/>
                    <a:pt x="100013" y="66817"/>
                    <a:pt x="90488" y="83962"/>
                  </a:cubicBezTo>
                  <a:cubicBezTo>
                    <a:pt x="78105" y="103964"/>
                    <a:pt x="43815" y="113489"/>
                    <a:pt x="20955" y="102060"/>
                  </a:cubicBezTo>
                  <a:cubicBezTo>
                    <a:pt x="4763" y="94439"/>
                    <a:pt x="0" y="82057"/>
                    <a:pt x="0" y="5633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9778566" y="5000526"/>
              <a:ext cx="72111" cy="110571"/>
            </a:xfrm>
            <a:custGeom>
              <a:rect b="b" l="l" r="r" t="t"/>
              <a:pathLst>
                <a:path extrusionOk="0" h="219075" w="142875">
                  <a:moveTo>
                    <a:pt x="0" y="176213"/>
                  </a:moveTo>
                  <a:cubicBezTo>
                    <a:pt x="0" y="172403"/>
                    <a:pt x="1905" y="170497"/>
                    <a:pt x="4763" y="169545"/>
                  </a:cubicBezTo>
                  <a:cubicBezTo>
                    <a:pt x="11430" y="160020"/>
                    <a:pt x="20955" y="151447"/>
                    <a:pt x="19050" y="137160"/>
                  </a:cubicBezTo>
                  <a:cubicBezTo>
                    <a:pt x="29528" y="110490"/>
                    <a:pt x="32385" y="78105"/>
                    <a:pt x="68580" y="70485"/>
                  </a:cubicBezTo>
                  <a:cubicBezTo>
                    <a:pt x="73343" y="69532"/>
                    <a:pt x="80963" y="59055"/>
                    <a:pt x="80010" y="54292"/>
                  </a:cubicBezTo>
                  <a:cubicBezTo>
                    <a:pt x="74295" y="21907"/>
                    <a:pt x="94298" y="45720"/>
                    <a:pt x="101918" y="43815"/>
                  </a:cubicBezTo>
                  <a:cubicBezTo>
                    <a:pt x="104775" y="31432"/>
                    <a:pt x="87630" y="31432"/>
                    <a:pt x="87630" y="21907"/>
                  </a:cubicBezTo>
                  <a:cubicBezTo>
                    <a:pt x="87630" y="12382"/>
                    <a:pt x="91440" y="3810"/>
                    <a:pt x="104775" y="0"/>
                  </a:cubicBezTo>
                  <a:cubicBezTo>
                    <a:pt x="102870" y="40005"/>
                    <a:pt x="131445" y="64770"/>
                    <a:pt x="144780" y="96203"/>
                  </a:cubicBezTo>
                  <a:cubicBezTo>
                    <a:pt x="135255" y="100013"/>
                    <a:pt x="135255" y="127635"/>
                    <a:pt x="115253" y="107632"/>
                  </a:cubicBezTo>
                  <a:cubicBezTo>
                    <a:pt x="111443" y="117157"/>
                    <a:pt x="116205" y="128588"/>
                    <a:pt x="117158" y="139065"/>
                  </a:cubicBezTo>
                  <a:cubicBezTo>
                    <a:pt x="118110" y="151447"/>
                    <a:pt x="111443" y="160972"/>
                    <a:pt x="101918" y="162878"/>
                  </a:cubicBezTo>
                  <a:cubicBezTo>
                    <a:pt x="86678" y="165735"/>
                    <a:pt x="94298" y="151447"/>
                    <a:pt x="92393" y="143828"/>
                  </a:cubicBezTo>
                  <a:cubicBezTo>
                    <a:pt x="88583" y="122872"/>
                    <a:pt x="96203" y="100965"/>
                    <a:pt x="87630" y="80963"/>
                  </a:cubicBezTo>
                  <a:cubicBezTo>
                    <a:pt x="87630" y="80010"/>
                    <a:pt x="90488" y="77153"/>
                    <a:pt x="91440" y="75247"/>
                  </a:cubicBezTo>
                  <a:cubicBezTo>
                    <a:pt x="94298" y="69532"/>
                    <a:pt x="100965" y="91440"/>
                    <a:pt x="100965" y="74295"/>
                  </a:cubicBezTo>
                  <a:cubicBezTo>
                    <a:pt x="100965" y="68580"/>
                    <a:pt x="90488" y="65722"/>
                    <a:pt x="83820" y="70485"/>
                  </a:cubicBezTo>
                  <a:cubicBezTo>
                    <a:pt x="77153" y="75247"/>
                    <a:pt x="67628" y="82867"/>
                    <a:pt x="66675" y="89535"/>
                  </a:cubicBezTo>
                  <a:cubicBezTo>
                    <a:pt x="63818" y="120967"/>
                    <a:pt x="32385" y="138113"/>
                    <a:pt x="32385" y="170497"/>
                  </a:cubicBezTo>
                  <a:cubicBezTo>
                    <a:pt x="32385" y="186690"/>
                    <a:pt x="20003" y="203835"/>
                    <a:pt x="12383" y="222885"/>
                  </a:cubicBezTo>
                  <a:cubicBezTo>
                    <a:pt x="3810" y="205740"/>
                    <a:pt x="34290" y="180975"/>
                    <a:pt x="0" y="1762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9605018" y="4222685"/>
              <a:ext cx="124993" cy="341327"/>
            </a:xfrm>
            <a:custGeom>
              <a:rect b="b" l="l" r="r" t="t"/>
              <a:pathLst>
                <a:path extrusionOk="0" h="676275" w="247650">
                  <a:moveTo>
                    <a:pt x="247650" y="665797"/>
                  </a:moveTo>
                  <a:cubicBezTo>
                    <a:pt x="245745" y="669608"/>
                    <a:pt x="244792" y="673418"/>
                    <a:pt x="242888" y="676275"/>
                  </a:cubicBezTo>
                  <a:cubicBezTo>
                    <a:pt x="209550" y="608647"/>
                    <a:pt x="189547" y="536258"/>
                    <a:pt x="164783" y="464820"/>
                  </a:cubicBezTo>
                  <a:cubicBezTo>
                    <a:pt x="145733" y="408622"/>
                    <a:pt x="124777" y="353377"/>
                    <a:pt x="104775" y="298133"/>
                  </a:cubicBezTo>
                  <a:cubicBezTo>
                    <a:pt x="74295" y="214313"/>
                    <a:pt x="42863" y="130492"/>
                    <a:pt x="12383" y="46672"/>
                  </a:cubicBezTo>
                  <a:cubicBezTo>
                    <a:pt x="7620" y="34290"/>
                    <a:pt x="5715" y="20002"/>
                    <a:pt x="0" y="0"/>
                  </a:cubicBezTo>
                  <a:cubicBezTo>
                    <a:pt x="20955" y="19050"/>
                    <a:pt x="19050" y="41910"/>
                    <a:pt x="27622" y="59055"/>
                  </a:cubicBezTo>
                  <a:cubicBezTo>
                    <a:pt x="55245" y="116205"/>
                    <a:pt x="73342" y="176213"/>
                    <a:pt x="96202" y="235267"/>
                  </a:cubicBezTo>
                  <a:cubicBezTo>
                    <a:pt x="118110" y="291465"/>
                    <a:pt x="137160" y="348615"/>
                    <a:pt x="154305" y="406717"/>
                  </a:cubicBezTo>
                  <a:cubicBezTo>
                    <a:pt x="170497" y="460058"/>
                    <a:pt x="191452" y="512445"/>
                    <a:pt x="210502" y="565785"/>
                  </a:cubicBezTo>
                  <a:cubicBezTo>
                    <a:pt x="221933" y="600075"/>
                    <a:pt x="235267" y="633413"/>
                    <a:pt x="247650" y="6657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9808661" y="5572571"/>
              <a:ext cx="14422" cy="201912"/>
            </a:xfrm>
            <a:custGeom>
              <a:rect b="b" l="l" r="r" t="t"/>
              <a:pathLst>
                <a:path extrusionOk="0" h="400050" w="28575">
                  <a:moveTo>
                    <a:pt x="32766" y="54366"/>
                  </a:moveTo>
                  <a:cubicBezTo>
                    <a:pt x="26098" y="78178"/>
                    <a:pt x="15621" y="108658"/>
                    <a:pt x="18478" y="140091"/>
                  </a:cubicBezTo>
                  <a:cubicBezTo>
                    <a:pt x="20383" y="171523"/>
                    <a:pt x="17526" y="204861"/>
                    <a:pt x="32766" y="234388"/>
                  </a:cubicBezTo>
                  <a:cubicBezTo>
                    <a:pt x="36576" y="241056"/>
                    <a:pt x="38481" y="249628"/>
                    <a:pt x="31813" y="253438"/>
                  </a:cubicBezTo>
                  <a:cubicBezTo>
                    <a:pt x="5143" y="271536"/>
                    <a:pt x="19431" y="298206"/>
                    <a:pt x="20383" y="320113"/>
                  </a:cubicBezTo>
                  <a:cubicBezTo>
                    <a:pt x="20383" y="342973"/>
                    <a:pt x="19431" y="366786"/>
                    <a:pt x="27051" y="389646"/>
                  </a:cubicBezTo>
                  <a:cubicBezTo>
                    <a:pt x="29908" y="397266"/>
                    <a:pt x="27051" y="408696"/>
                    <a:pt x="19431" y="408696"/>
                  </a:cubicBezTo>
                  <a:cubicBezTo>
                    <a:pt x="8001" y="409648"/>
                    <a:pt x="7048" y="397266"/>
                    <a:pt x="8001" y="389646"/>
                  </a:cubicBezTo>
                  <a:cubicBezTo>
                    <a:pt x="15621" y="329638"/>
                    <a:pt x="5143" y="270583"/>
                    <a:pt x="2285" y="210576"/>
                  </a:cubicBezTo>
                  <a:cubicBezTo>
                    <a:pt x="1333" y="177238"/>
                    <a:pt x="9906" y="142948"/>
                    <a:pt x="2285" y="109611"/>
                  </a:cubicBezTo>
                  <a:cubicBezTo>
                    <a:pt x="-6287" y="74368"/>
                    <a:pt x="11811" y="44841"/>
                    <a:pt x="14668" y="12456"/>
                  </a:cubicBezTo>
                  <a:cubicBezTo>
                    <a:pt x="14668" y="7693"/>
                    <a:pt x="15621" y="1026"/>
                    <a:pt x="21336" y="73"/>
                  </a:cubicBezTo>
                  <a:cubicBezTo>
                    <a:pt x="29908" y="-879"/>
                    <a:pt x="29908" y="7693"/>
                    <a:pt x="30861" y="12456"/>
                  </a:cubicBezTo>
                  <a:cubicBezTo>
                    <a:pt x="32766" y="23886"/>
                    <a:pt x="31813" y="36268"/>
                    <a:pt x="32766" y="543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9714604" y="3809247"/>
              <a:ext cx="254793" cy="76919"/>
            </a:xfrm>
            <a:custGeom>
              <a:rect b="b" l="l" r="r" t="t"/>
              <a:pathLst>
                <a:path extrusionOk="0" h="152400" w="504825">
                  <a:moveTo>
                    <a:pt x="503918" y="0"/>
                  </a:moveTo>
                  <a:cubicBezTo>
                    <a:pt x="505823" y="1905"/>
                    <a:pt x="508680" y="3810"/>
                    <a:pt x="510585" y="5715"/>
                  </a:cubicBezTo>
                  <a:cubicBezTo>
                    <a:pt x="477248" y="36195"/>
                    <a:pt x="433433" y="46672"/>
                    <a:pt x="393428" y="62865"/>
                  </a:cubicBezTo>
                  <a:cubicBezTo>
                    <a:pt x="327705" y="89535"/>
                    <a:pt x="259125" y="103822"/>
                    <a:pt x="191498" y="120967"/>
                  </a:cubicBezTo>
                  <a:cubicBezTo>
                    <a:pt x="135300" y="135255"/>
                    <a:pt x="77198" y="143827"/>
                    <a:pt x="20048" y="154305"/>
                  </a:cubicBezTo>
                  <a:cubicBezTo>
                    <a:pt x="13380" y="155257"/>
                    <a:pt x="5760" y="155257"/>
                    <a:pt x="998" y="148590"/>
                  </a:cubicBezTo>
                  <a:cubicBezTo>
                    <a:pt x="-1860" y="142875"/>
                    <a:pt x="1950" y="139065"/>
                    <a:pt x="5760" y="135255"/>
                  </a:cubicBezTo>
                  <a:cubicBezTo>
                    <a:pt x="11475" y="129540"/>
                    <a:pt x="18143" y="128588"/>
                    <a:pt x="23858" y="134302"/>
                  </a:cubicBezTo>
                  <a:cubicBezTo>
                    <a:pt x="34335" y="142875"/>
                    <a:pt x="44813" y="140017"/>
                    <a:pt x="55290" y="137160"/>
                  </a:cubicBezTo>
                  <a:cubicBezTo>
                    <a:pt x="169590" y="109538"/>
                    <a:pt x="286748" y="91440"/>
                    <a:pt x="397238" y="50482"/>
                  </a:cubicBezTo>
                  <a:cubicBezTo>
                    <a:pt x="434385" y="38100"/>
                    <a:pt x="472485" y="25717"/>
                    <a:pt x="5039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0690984" y="5159136"/>
              <a:ext cx="72111" cy="72111"/>
            </a:xfrm>
            <a:custGeom>
              <a:rect b="b" l="l" r="r" t="t"/>
              <a:pathLst>
                <a:path extrusionOk="0" h="142875" w="142875">
                  <a:moveTo>
                    <a:pt x="150556" y="147705"/>
                  </a:moveTo>
                  <a:cubicBezTo>
                    <a:pt x="123886" y="128655"/>
                    <a:pt x="107694" y="103890"/>
                    <a:pt x="87691" y="83888"/>
                  </a:cubicBezTo>
                  <a:cubicBezTo>
                    <a:pt x="78166" y="74363"/>
                    <a:pt x="63879" y="60075"/>
                    <a:pt x="47686" y="79125"/>
                  </a:cubicBezTo>
                  <a:cubicBezTo>
                    <a:pt x="43876" y="82935"/>
                    <a:pt x="39114" y="80078"/>
                    <a:pt x="36256" y="76268"/>
                  </a:cubicBezTo>
                  <a:cubicBezTo>
                    <a:pt x="21969" y="60075"/>
                    <a:pt x="11491" y="41978"/>
                    <a:pt x="1966" y="22928"/>
                  </a:cubicBezTo>
                  <a:cubicBezTo>
                    <a:pt x="-891" y="17213"/>
                    <a:pt x="-1844" y="7688"/>
                    <a:pt x="7681" y="1973"/>
                  </a:cubicBezTo>
                  <a:cubicBezTo>
                    <a:pt x="15301" y="-2790"/>
                    <a:pt x="21969" y="1973"/>
                    <a:pt x="26731" y="6735"/>
                  </a:cubicBezTo>
                  <a:cubicBezTo>
                    <a:pt x="58164" y="43883"/>
                    <a:pt x="99121" y="70553"/>
                    <a:pt x="136269" y="101033"/>
                  </a:cubicBezTo>
                  <a:cubicBezTo>
                    <a:pt x="145794" y="109605"/>
                    <a:pt x="144841" y="129608"/>
                    <a:pt x="150556" y="1477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9465560" y="3884082"/>
              <a:ext cx="72111" cy="153837"/>
            </a:xfrm>
            <a:custGeom>
              <a:rect b="b" l="l" r="r" t="t"/>
              <a:pathLst>
                <a:path extrusionOk="0" h="304800" w="142875">
                  <a:moveTo>
                    <a:pt x="135341" y="307023"/>
                  </a:moveTo>
                  <a:cubicBezTo>
                    <a:pt x="122958" y="294640"/>
                    <a:pt x="118196" y="281305"/>
                    <a:pt x="114386" y="267018"/>
                  </a:cubicBezTo>
                  <a:cubicBezTo>
                    <a:pt x="93431" y="199390"/>
                    <a:pt x="65808" y="133668"/>
                    <a:pt x="30566" y="71755"/>
                  </a:cubicBezTo>
                  <a:cubicBezTo>
                    <a:pt x="19136" y="52705"/>
                    <a:pt x="18183" y="27940"/>
                    <a:pt x="1038" y="11747"/>
                  </a:cubicBezTo>
                  <a:cubicBezTo>
                    <a:pt x="-867" y="9843"/>
                    <a:pt x="86" y="4128"/>
                    <a:pt x="1991" y="2222"/>
                  </a:cubicBezTo>
                  <a:cubicBezTo>
                    <a:pt x="5801" y="-2540"/>
                    <a:pt x="9611" y="1270"/>
                    <a:pt x="12468" y="5080"/>
                  </a:cubicBezTo>
                  <a:cubicBezTo>
                    <a:pt x="21041" y="16510"/>
                    <a:pt x="28661" y="26987"/>
                    <a:pt x="34376" y="40322"/>
                  </a:cubicBezTo>
                  <a:cubicBezTo>
                    <a:pt x="63903" y="108903"/>
                    <a:pt x="95336" y="176530"/>
                    <a:pt x="125816" y="244158"/>
                  </a:cubicBezTo>
                  <a:cubicBezTo>
                    <a:pt x="129626" y="252730"/>
                    <a:pt x="133436" y="259398"/>
                    <a:pt x="140103" y="266065"/>
                  </a:cubicBezTo>
                  <a:cubicBezTo>
                    <a:pt x="154391" y="280353"/>
                    <a:pt x="154391" y="293687"/>
                    <a:pt x="135341" y="3070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0673923" y="5252411"/>
              <a:ext cx="38459" cy="38459"/>
            </a:xfrm>
            <a:custGeom>
              <a:rect b="b" l="l" r="r" t="t"/>
              <a:pathLst>
                <a:path extrusionOk="0" h="76200" w="76200">
                  <a:moveTo>
                    <a:pt x="75774" y="45765"/>
                  </a:moveTo>
                  <a:cubicBezTo>
                    <a:pt x="81489" y="67673"/>
                    <a:pt x="67201" y="75293"/>
                    <a:pt x="45294" y="77198"/>
                  </a:cubicBezTo>
                  <a:cubicBezTo>
                    <a:pt x="24339" y="78150"/>
                    <a:pt x="-4236" y="49575"/>
                    <a:pt x="526" y="28620"/>
                  </a:cubicBezTo>
                  <a:cubicBezTo>
                    <a:pt x="4336" y="13380"/>
                    <a:pt x="13861" y="-907"/>
                    <a:pt x="34816" y="45"/>
                  </a:cubicBezTo>
                  <a:cubicBezTo>
                    <a:pt x="63391" y="998"/>
                    <a:pt x="75774" y="13380"/>
                    <a:pt x="75774" y="457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9751886" y="4547568"/>
              <a:ext cx="67304" cy="52882"/>
            </a:xfrm>
            <a:custGeom>
              <a:rect b="b" l="l" r="r" t="t"/>
              <a:pathLst>
                <a:path extrusionOk="0" h="104775" w="133350">
                  <a:moveTo>
                    <a:pt x="135729" y="16388"/>
                  </a:moveTo>
                  <a:cubicBezTo>
                    <a:pt x="110964" y="16388"/>
                    <a:pt x="93819" y="28771"/>
                    <a:pt x="78579" y="47821"/>
                  </a:cubicBezTo>
                  <a:cubicBezTo>
                    <a:pt x="62386" y="66871"/>
                    <a:pt x="43336" y="84016"/>
                    <a:pt x="25239" y="100208"/>
                  </a:cubicBezTo>
                  <a:cubicBezTo>
                    <a:pt x="21429" y="104018"/>
                    <a:pt x="17619" y="118306"/>
                    <a:pt x="8094" y="106876"/>
                  </a:cubicBezTo>
                  <a:cubicBezTo>
                    <a:pt x="1427" y="98303"/>
                    <a:pt x="-5241" y="85921"/>
                    <a:pt x="6189" y="79253"/>
                  </a:cubicBezTo>
                  <a:cubicBezTo>
                    <a:pt x="22381" y="70681"/>
                    <a:pt x="32859" y="49726"/>
                    <a:pt x="53814" y="50678"/>
                  </a:cubicBezTo>
                  <a:cubicBezTo>
                    <a:pt x="64292" y="50678"/>
                    <a:pt x="58577" y="43058"/>
                    <a:pt x="58577" y="39248"/>
                  </a:cubicBezTo>
                  <a:cubicBezTo>
                    <a:pt x="68102" y="-2662"/>
                    <a:pt x="99534" y="-12187"/>
                    <a:pt x="135729" y="16388"/>
                  </a:cubicBezTo>
                  <a:lnTo>
                    <a:pt x="135729" y="1638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9722259" y="4905798"/>
              <a:ext cx="52882" cy="48074"/>
            </a:xfrm>
            <a:custGeom>
              <a:rect b="b" l="l" r="r" t="t"/>
              <a:pathLst>
                <a:path extrusionOk="0" h="95250" w="104775">
                  <a:moveTo>
                    <a:pt x="67747" y="4805"/>
                  </a:moveTo>
                  <a:cubicBezTo>
                    <a:pt x="73461" y="9567"/>
                    <a:pt x="70604" y="22902"/>
                    <a:pt x="86797" y="16235"/>
                  </a:cubicBezTo>
                  <a:cubicBezTo>
                    <a:pt x="100132" y="10520"/>
                    <a:pt x="98227" y="34332"/>
                    <a:pt x="109657" y="37190"/>
                  </a:cubicBezTo>
                  <a:cubicBezTo>
                    <a:pt x="90607" y="31475"/>
                    <a:pt x="86797" y="56240"/>
                    <a:pt x="70604" y="57192"/>
                  </a:cubicBezTo>
                  <a:cubicBezTo>
                    <a:pt x="64889" y="49572"/>
                    <a:pt x="80129" y="47667"/>
                    <a:pt x="74414" y="38142"/>
                  </a:cubicBezTo>
                  <a:cubicBezTo>
                    <a:pt x="64889" y="42905"/>
                    <a:pt x="43934" y="39095"/>
                    <a:pt x="59174" y="61955"/>
                  </a:cubicBezTo>
                  <a:cubicBezTo>
                    <a:pt x="62032" y="65765"/>
                    <a:pt x="58222" y="73385"/>
                    <a:pt x="53459" y="75290"/>
                  </a:cubicBezTo>
                  <a:cubicBezTo>
                    <a:pt x="38219" y="81005"/>
                    <a:pt x="23932" y="86720"/>
                    <a:pt x="9644" y="94340"/>
                  </a:cubicBezTo>
                  <a:cubicBezTo>
                    <a:pt x="1072" y="99102"/>
                    <a:pt x="-1786" y="90530"/>
                    <a:pt x="1072" y="82910"/>
                  </a:cubicBezTo>
                  <a:cubicBezTo>
                    <a:pt x="3929" y="74337"/>
                    <a:pt x="45839" y="34332"/>
                    <a:pt x="55364" y="30522"/>
                  </a:cubicBezTo>
                  <a:cubicBezTo>
                    <a:pt x="48697" y="12425"/>
                    <a:pt x="29647" y="29570"/>
                    <a:pt x="19169" y="17187"/>
                  </a:cubicBezTo>
                  <a:cubicBezTo>
                    <a:pt x="37267" y="15282"/>
                    <a:pt x="46792" y="-10435"/>
                    <a:pt x="67747" y="48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9185811" y="5304835"/>
              <a:ext cx="86534" cy="91341"/>
            </a:xfrm>
            <a:custGeom>
              <a:rect b="b" l="l" r="r" t="t"/>
              <a:pathLst>
                <a:path extrusionOk="0" h="180975" w="171450">
                  <a:moveTo>
                    <a:pt x="18098" y="34290"/>
                  </a:moveTo>
                  <a:cubicBezTo>
                    <a:pt x="28575" y="30480"/>
                    <a:pt x="40958" y="39053"/>
                    <a:pt x="50483" y="28575"/>
                  </a:cubicBezTo>
                  <a:cubicBezTo>
                    <a:pt x="61913" y="25718"/>
                    <a:pt x="74295" y="25718"/>
                    <a:pt x="86678" y="24765"/>
                  </a:cubicBezTo>
                  <a:cubicBezTo>
                    <a:pt x="117158" y="21908"/>
                    <a:pt x="149543" y="24765"/>
                    <a:pt x="174308" y="0"/>
                  </a:cubicBezTo>
                  <a:cubicBezTo>
                    <a:pt x="122873" y="70485"/>
                    <a:pt x="59055" y="127635"/>
                    <a:pt x="0" y="189547"/>
                  </a:cubicBezTo>
                  <a:cubicBezTo>
                    <a:pt x="17145" y="160020"/>
                    <a:pt x="40958" y="134303"/>
                    <a:pt x="64770" y="110490"/>
                  </a:cubicBezTo>
                  <a:cubicBezTo>
                    <a:pt x="84773" y="91440"/>
                    <a:pt x="99060" y="66675"/>
                    <a:pt x="120968" y="49530"/>
                  </a:cubicBezTo>
                  <a:cubicBezTo>
                    <a:pt x="124778" y="46672"/>
                    <a:pt x="128588" y="41910"/>
                    <a:pt x="125730" y="36195"/>
                  </a:cubicBezTo>
                  <a:cubicBezTo>
                    <a:pt x="121920" y="30480"/>
                    <a:pt x="116205" y="33338"/>
                    <a:pt x="111443" y="33338"/>
                  </a:cubicBezTo>
                  <a:cubicBezTo>
                    <a:pt x="79058" y="31433"/>
                    <a:pt x="48578" y="46672"/>
                    <a:pt x="18098" y="342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779559" y="4409512"/>
              <a:ext cx="115378" cy="62496"/>
            </a:xfrm>
            <a:custGeom>
              <a:rect b="b" l="l" r="r" t="t"/>
              <a:pathLst>
                <a:path extrusionOk="0" h="123825" w="228600">
                  <a:moveTo>
                    <a:pt x="778" y="102277"/>
                  </a:moveTo>
                  <a:cubicBezTo>
                    <a:pt x="54118" y="97514"/>
                    <a:pt x="105553" y="125137"/>
                    <a:pt x="159845" y="106087"/>
                  </a:cubicBezTo>
                  <a:cubicBezTo>
                    <a:pt x="187468" y="96562"/>
                    <a:pt x="221758" y="48937"/>
                    <a:pt x="219853" y="18457"/>
                  </a:cubicBezTo>
                  <a:cubicBezTo>
                    <a:pt x="219853" y="7979"/>
                    <a:pt x="215090" y="7979"/>
                    <a:pt x="207470" y="7027"/>
                  </a:cubicBezTo>
                  <a:cubicBezTo>
                    <a:pt x="192230" y="6074"/>
                    <a:pt x="176038" y="10837"/>
                    <a:pt x="161750" y="2264"/>
                  </a:cubicBezTo>
                  <a:cubicBezTo>
                    <a:pt x="176038" y="2264"/>
                    <a:pt x="189373" y="2264"/>
                    <a:pt x="203660" y="359"/>
                  </a:cubicBezTo>
                  <a:cubicBezTo>
                    <a:pt x="217948" y="-1546"/>
                    <a:pt x="226520" y="4169"/>
                    <a:pt x="231283" y="16552"/>
                  </a:cubicBezTo>
                  <a:cubicBezTo>
                    <a:pt x="229378" y="61319"/>
                    <a:pt x="201755" y="91799"/>
                    <a:pt x="169370" y="115612"/>
                  </a:cubicBezTo>
                  <a:cubicBezTo>
                    <a:pt x="156035" y="126089"/>
                    <a:pt x="133175" y="128947"/>
                    <a:pt x="115078" y="127042"/>
                  </a:cubicBezTo>
                  <a:cubicBezTo>
                    <a:pt x="77930" y="123232"/>
                    <a:pt x="41735" y="111802"/>
                    <a:pt x="3635" y="108944"/>
                  </a:cubicBezTo>
                  <a:cubicBezTo>
                    <a:pt x="-1127" y="109897"/>
                    <a:pt x="-175" y="105134"/>
                    <a:pt x="778" y="1022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303961" y="4252040"/>
              <a:ext cx="81726" cy="38459"/>
            </a:xfrm>
            <a:custGeom>
              <a:rect b="b" l="l" r="r" t="t"/>
              <a:pathLst>
                <a:path extrusionOk="0" h="76200" w="161925">
                  <a:moveTo>
                    <a:pt x="0" y="78997"/>
                  </a:moveTo>
                  <a:cubicBezTo>
                    <a:pt x="33338" y="54233"/>
                    <a:pt x="66675" y="31372"/>
                    <a:pt x="107632" y="23752"/>
                  </a:cubicBezTo>
                  <a:cubicBezTo>
                    <a:pt x="115252" y="21847"/>
                    <a:pt x="122872" y="20895"/>
                    <a:pt x="127635" y="14227"/>
                  </a:cubicBezTo>
                  <a:cubicBezTo>
                    <a:pt x="131445" y="9465"/>
                    <a:pt x="136207" y="5655"/>
                    <a:pt x="142875" y="3750"/>
                  </a:cubicBezTo>
                  <a:cubicBezTo>
                    <a:pt x="152400" y="892"/>
                    <a:pt x="164782" y="-3870"/>
                    <a:pt x="169545" y="5655"/>
                  </a:cubicBezTo>
                  <a:cubicBezTo>
                    <a:pt x="175260" y="16133"/>
                    <a:pt x="161925" y="23752"/>
                    <a:pt x="154305" y="29467"/>
                  </a:cubicBezTo>
                  <a:cubicBezTo>
                    <a:pt x="145732" y="36135"/>
                    <a:pt x="128588" y="31372"/>
                    <a:pt x="129540" y="49470"/>
                  </a:cubicBezTo>
                  <a:cubicBezTo>
                    <a:pt x="129540" y="50422"/>
                    <a:pt x="123825" y="51375"/>
                    <a:pt x="122872" y="51375"/>
                  </a:cubicBezTo>
                  <a:cubicBezTo>
                    <a:pt x="100965" y="26610"/>
                    <a:pt x="83820" y="55185"/>
                    <a:pt x="64770" y="57090"/>
                  </a:cubicBezTo>
                  <a:cubicBezTo>
                    <a:pt x="42863" y="58995"/>
                    <a:pt x="21907" y="70425"/>
                    <a:pt x="0" y="78997"/>
                  </a:cubicBezTo>
                  <a:cubicBezTo>
                    <a:pt x="0" y="78045"/>
                    <a:pt x="0" y="78997"/>
                    <a:pt x="0" y="789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0559291" y="6152002"/>
              <a:ext cx="86534" cy="28845"/>
            </a:xfrm>
            <a:custGeom>
              <a:rect b="b" l="l" r="r" t="t"/>
              <a:pathLst>
                <a:path extrusionOk="0" h="57150" w="171450">
                  <a:moveTo>
                    <a:pt x="173355" y="60763"/>
                  </a:moveTo>
                  <a:cubicBezTo>
                    <a:pt x="158115" y="66478"/>
                    <a:pt x="141923" y="63621"/>
                    <a:pt x="127635" y="57906"/>
                  </a:cubicBezTo>
                  <a:cubicBezTo>
                    <a:pt x="101918" y="47428"/>
                    <a:pt x="75248" y="42666"/>
                    <a:pt x="48578" y="39808"/>
                  </a:cubicBezTo>
                  <a:cubicBezTo>
                    <a:pt x="31433" y="37903"/>
                    <a:pt x="15240" y="33141"/>
                    <a:pt x="0" y="24569"/>
                  </a:cubicBezTo>
                  <a:cubicBezTo>
                    <a:pt x="9525" y="23616"/>
                    <a:pt x="20003" y="24569"/>
                    <a:pt x="24765" y="14091"/>
                  </a:cubicBezTo>
                  <a:cubicBezTo>
                    <a:pt x="27623" y="7424"/>
                    <a:pt x="-952" y="12186"/>
                    <a:pt x="19050" y="1708"/>
                  </a:cubicBezTo>
                  <a:cubicBezTo>
                    <a:pt x="32385" y="-4959"/>
                    <a:pt x="36195" y="9328"/>
                    <a:pt x="40958" y="19806"/>
                  </a:cubicBezTo>
                  <a:cubicBezTo>
                    <a:pt x="45720" y="29331"/>
                    <a:pt x="49530" y="32188"/>
                    <a:pt x="63818" y="32188"/>
                  </a:cubicBezTo>
                  <a:cubicBezTo>
                    <a:pt x="82868" y="32188"/>
                    <a:pt x="94298" y="34094"/>
                    <a:pt x="104775" y="15996"/>
                  </a:cubicBezTo>
                  <a:cubicBezTo>
                    <a:pt x="106680" y="11233"/>
                    <a:pt x="120015" y="15044"/>
                    <a:pt x="119063" y="24569"/>
                  </a:cubicBezTo>
                  <a:cubicBezTo>
                    <a:pt x="119063" y="30283"/>
                    <a:pt x="110490" y="39808"/>
                    <a:pt x="120015" y="39808"/>
                  </a:cubicBezTo>
                  <a:cubicBezTo>
                    <a:pt x="133350" y="39808"/>
                    <a:pt x="138113" y="55049"/>
                    <a:pt x="152400" y="52191"/>
                  </a:cubicBezTo>
                  <a:cubicBezTo>
                    <a:pt x="159068" y="49333"/>
                    <a:pt x="172403" y="44571"/>
                    <a:pt x="173355" y="607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0285268" y="6598013"/>
              <a:ext cx="28845" cy="28845"/>
            </a:xfrm>
            <a:custGeom>
              <a:rect b="b" l="l" r="r" t="t"/>
              <a:pathLst>
                <a:path extrusionOk="0" h="57150" w="57150">
                  <a:moveTo>
                    <a:pt x="58103" y="39088"/>
                  </a:moveTo>
                  <a:cubicBezTo>
                    <a:pt x="57150" y="50518"/>
                    <a:pt x="48578" y="60043"/>
                    <a:pt x="34290" y="61948"/>
                  </a:cubicBezTo>
                  <a:cubicBezTo>
                    <a:pt x="18098" y="63853"/>
                    <a:pt x="0" y="44803"/>
                    <a:pt x="0" y="27658"/>
                  </a:cubicBezTo>
                  <a:cubicBezTo>
                    <a:pt x="0" y="11466"/>
                    <a:pt x="6668" y="988"/>
                    <a:pt x="23813" y="36"/>
                  </a:cubicBezTo>
                  <a:cubicBezTo>
                    <a:pt x="40958" y="-917"/>
                    <a:pt x="57150" y="17181"/>
                    <a:pt x="58103" y="3908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0972729" y="4826767"/>
              <a:ext cx="86534" cy="9615"/>
            </a:xfrm>
            <a:custGeom>
              <a:rect b="b" l="l" r="r" t="t"/>
              <a:pathLst>
                <a:path extrusionOk="0" h="19050" w="171450">
                  <a:moveTo>
                    <a:pt x="0" y="6132"/>
                  </a:moveTo>
                  <a:cubicBezTo>
                    <a:pt x="23813" y="1369"/>
                    <a:pt x="44768" y="11847"/>
                    <a:pt x="67628" y="11847"/>
                  </a:cubicBezTo>
                  <a:cubicBezTo>
                    <a:pt x="96203" y="10894"/>
                    <a:pt x="122873" y="4227"/>
                    <a:pt x="150495" y="417"/>
                  </a:cubicBezTo>
                  <a:cubicBezTo>
                    <a:pt x="159068" y="-536"/>
                    <a:pt x="165735" y="-536"/>
                    <a:pt x="170498" y="8037"/>
                  </a:cubicBezTo>
                  <a:cubicBezTo>
                    <a:pt x="173355" y="13752"/>
                    <a:pt x="171450" y="18514"/>
                    <a:pt x="167640" y="22324"/>
                  </a:cubicBezTo>
                  <a:cubicBezTo>
                    <a:pt x="160973" y="28039"/>
                    <a:pt x="154305" y="25182"/>
                    <a:pt x="148590" y="20419"/>
                  </a:cubicBezTo>
                  <a:cubicBezTo>
                    <a:pt x="139065" y="11847"/>
                    <a:pt x="129540" y="16609"/>
                    <a:pt x="119063" y="18514"/>
                  </a:cubicBezTo>
                  <a:cubicBezTo>
                    <a:pt x="83820" y="27087"/>
                    <a:pt x="49530" y="23277"/>
                    <a:pt x="14288" y="19467"/>
                  </a:cubicBezTo>
                  <a:cubicBezTo>
                    <a:pt x="8573" y="19467"/>
                    <a:pt x="2858" y="15657"/>
                    <a:pt x="0" y="61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9819910" y="4544007"/>
              <a:ext cx="38459" cy="19230"/>
            </a:xfrm>
            <a:custGeom>
              <a:rect b="b" l="l" r="r" t="t"/>
              <a:pathLst>
                <a:path extrusionOk="0" h="38100" w="76200">
                  <a:moveTo>
                    <a:pt x="0" y="24395"/>
                  </a:moveTo>
                  <a:cubicBezTo>
                    <a:pt x="20955" y="25348"/>
                    <a:pt x="30480" y="-3227"/>
                    <a:pt x="54292" y="4393"/>
                  </a:cubicBezTo>
                  <a:cubicBezTo>
                    <a:pt x="60960" y="6298"/>
                    <a:pt x="71438" y="-9895"/>
                    <a:pt x="76200" y="10108"/>
                  </a:cubicBezTo>
                  <a:cubicBezTo>
                    <a:pt x="80010" y="26300"/>
                    <a:pt x="73342" y="35825"/>
                    <a:pt x="62865" y="42493"/>
                  </a:cubicBezTo>
                  <a:cubicBezTo>
                    <a:pt x="49530" y="51065"/>
                    <a:pt x="11430" y="37730"/>
                    <a:pt x="0" y="24395"/>
                  </a:cubicBezTo>
                  <a:cubicBezTo>
                    <a:pt x="953" y="23443"/>
                    <a:pt x="0" y="24395"/>
                    <a:pt x="0" y="243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9402548" y="3614965"/>
              <a:ext cx="24037" cy="24037"/>
            </a:xfrm>
            <a:custGeom>
              <a:rect b="b" l="l" r="r" t="t"/>
              <a:pathLst>
                <a:path extrusionOk="0" h="47625" w="47625">
                  <a:moveTo>
                    <a:pt x="51588" y="27744"/>
                  </a:moveTo>
                  <a:cubicBezTo>
                    <a:pt x="46826" y="39174"/>
                    <a:pt x="47778" y="56319"/>
                    <a:pt x="28728" y="54414"/>
                  </a:cubicBezTo>
                  <a:cubicBezTo>
                    <a:pt x="14441" y="53462"/>
                    <a:pt x="-1752" y="47747"/>
                    <a:pt x="153" y="30602"/>
                  </a:cubicBezTo>
                  <a:cubicBezTo>
                    <a:pt x="2058" y="19172"/>
                    <a:pt x="-799" y="-1783"/>
                    <a:pt x="23013" y="122"/>
                  </a:cubicBezTo>
                  <a:cubicBezTo>
                    <a:pt x="41111" y="1074"/>
                    <a:pt x="48731" y="10599"/>
                    <a:pt x="51588" y="277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0687839" y="5306811"/>
              <a:ext cx="52882" cy="43267"/>
            </a:xfrm>
            <a:custGeom>
              <a:rect b="b" l="l" r="r" t="t"/>
              <a:pathLst>
                <a:path extrusionOk="0" h="85725" w="104775">
                  <a:moveTo>
                    <a:pt x="104400" y="93240"/>
                  </a:moveTo>
                  <a:cubicBezTo>
                    <a:pt x="76777" y="61807"/>
                    <a:pt x="30105" y="57045"/>
                    <a:pt x="7244" y="18945"/>
                  </a:cubicBezTo>
                  <a:cubicBezTo>
                    <a:pt x="4387" y="14182"/>
                    <a:pt x="-3233" y="9420"/>
                    <a:pt x="1530" y="3705"/>
                  </a:cubicBezTo>
                  <a:cubicBezTo>
                    <a:pt x="7244" y="-2963"/>
                    <a:pt x="18675" y="847"/>
                    <a:pt x="20580" y="3705"/>
                  </a:cubicBezTo>
                  <a:cubicBezTo>
                    <a:pt x="40582" y="38947"/>
                    <a:pt x="82492" y="50378"/>
                    <a:pt x="105352" y="81810"/>
                  </a:cubicBezTo>
                  <a:cubicBezTo>
                    <a:pt x="107257" y="84668"/>
                    <a:pt x="109162" y="87525"/>
                    <a:pt x="104400" y="932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1453471" y="4558723"/>
              <a:ext cx="24037" cy="24037"/>
            </a:xfrm>
            <a:custGeom>
              <a:rect b="b" l="l" r="r" t="t"/>
              <a:pathLst>
                <a:path extrusionOk="0" h="47625" w="47625">
                  <a:moveTo>
                    <a:pt x="34290" y="0"/>
                  </a:moveTo>
                  <a:cubicBezTo>
                    <a:pt x="43815" y="0"/>
                    <a:pt x="55245" y="5715"/>
                    <a:pt x="54293" y="19050"/>
                  </a:cubicBezTo>
                  <a:cubicBezTo>
                    <a:pt x="53340" y="34290"/>
                    <a:pt x="42863" y="47625"/>
                    <a:pt x="25718" y="47625"/>
                  </a:cubicBezTo>
                  <a:cubicBezTo>
                    <a:pt x="13335" y="47625"/>
                    <a:pt x="0" y="41910"/>
                    <a:pt x="0" y="27623"/>
                  </a:cubicBezTo>
                  <a:cubicBezTo>
                    <a:pt x="0" y="8573"/>
                    <a:pt x="14288" y="953"/>
                    <a:pt x="34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9117042" y="6184593"/>
              <a:ext cx="24037" cy="24037"/>
            </a:xfrm>
            <a:custGeom>
              <a:rect b="b" l="l" r="r" t="t"/>
              <a:pathLst>
                <a:path extrusionOk="0" h="47625" w="47625">
                  <a:moveTo>
                    <a:pt x="21953" y="0"/>
                  </a:moveTo>
                  <a:cubicBezTo>
                    <a:pt x="41003" y="952"/>
                    <a:pt x="50528" y="12382"/>
                    <a:pt x="51480" y="26670"/>
                  </a:cubicBezTo>
                  <a:cubicBezTo>
                    <a:pt x="52433" y="40957"/>
                    <a:pt x="40050" y="51435"/>
                    <a:pt x="25763" y="49530"/>
                  </a:cubicBezTo>
                  <a:cubicBezTo>
                    <a:pt x="13380" y="48577"/>
                    <a:pt x="-907" y="41910"/>
                    <a:pt x="45" y="25717"/>
                  </a:cubicBezTo>
                  <a:cubicBezTo>
                    <a:pt x="998" y="11430"/>
                    <a:pt x="9570" y="1905"/>
                    <a:pt x="219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9681937" y="4099501"/>
              <a:ext cx="19230" cy="24037"/>
            </a:xfrm>
            <a:custGeom>
              <a:rect b="b" l="l" r="r" t="t"/>
              <a:pathLst>
                <a:path extrusionOk="0" h="47625" w="38100">
                  <a:moveTo>
                    <a:pt x="21908" y="224"/>
                  </a:moveTo>
                  <a:cubicBezTo>
                    <a:pt x="39052" y="-1681"/>
                    <a:pt x="45720" y="8797"/>
                    <a:pt x="45720" y="22132"/>
                  </a:cubicBezTo>
                  <a:cubicBezTo>
                    <a:pt x="44767" y="35467"/>
                    <a:pt x="38100" y="47849"/>
                    <a:pt x="22860" y="48802"/>
                  </a:cubicBezTo>
                  <a:cubicBezTo>
                    <a:pt x="9525" y="49754"/>
                    <a:pt x="0" y="43087"/>
                    <a:pt x="0" y="26894"/>
                  </a:cubicBezTo>
                  <a:cubicBezTo>
                    <a:pt x="0" y="10702"/>
                    <a:pt x="4763" y="224"/>
                    <a:pt x="21908" y="2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0763126" y="4367869"/>
              <a:ext cx="67304" cy="57689"/>
            </a:xfrm>
            <a:custGeom>
              <a:rect b="b" l="l" r="r" t="t"/>
              <a:pathLst>
                <a:path extrusionOk="0" h="114300" w="133350">
                  <a:moveTo>
                    <a:pt x="137160" y="5715"/>
                  </a:moveTo>
                  <a:cubicBezTo>
                    <a:pt x="120015" y="38100"/>
                    <a:pt x="89535" y="59055"/>
                    <a:pt x="60007" y="77153"/>
                  </a:cubicBezTo>
                  <a:cubicBezTo>
                    <a:pt x="40957" y="89535"/>
                    <a:pt x="25717" y="105728"/>
                    <a:pt x="5715" y="116205"/>
                  </a:cubicBezTo>
                  <a:cubicBezTo>
                    <a:pt x="3810" y="114300"/>
                    <a:pt x="1905" y="112395"/>
                    <a:pt x="0" y="110490"/>
                  </a:cubicBezTo>
                  <a:cubicBezTo>
                    <a:pt x="20002" y="85725"/>
                    <a:pt x="46672" y="70485"/>
                    <a:pt x="74295" y="54292"/>
                  </a:cubicBezTo>
                  <a:cubicBezTo>
                    <a:pt x="98107" y="40005"/>
                    <a:pt x="116205" y="19050"/>
                    <a:pt x="137160" y="0"/>
                  </a:cubicBezTo>
                  <a:cubicBezTo>
                    <a:pt x="137160" y="1905"/>
                    <a:pt x="137160" y="3810"/>
                    <a:pt x="137160" y="57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274549" y="4555238"/>
              <a:ext cx="43267" cy="9615"/>
            </a:xfrm>
            <a:custGeom>
              <a:rect b="b" l="l" r="r" t="t"/>
              <a:pathLst>
                <a:path extrusionOk="0" h="19050" w="85725">
                  <a:moveTo>
                    <a:pt x="94469" y="20241"/>
                  </a:moveTo>
                  <a:cubicBezTo>
                    <a:pt x="90659" y="25956"/>
                    <a:pt x="84944" y="28813"/>
                    <a:pt x="78277" y="25956"/>
                  </a:cubicBezTo>
                  <a:cubicBezTo>
                    <a:pt x="59227" y="20241"/>
                    <a:pt x="40177" y="25956"/>
                    <a:pt x="22079" y="27861"/>
                  </a:cubicBezTo>
                  <a:cubicBezTo>
                    <a:pt x="13507" y="28813"/>
                    <a:pt x="6839" y="25956"/>
                    <a:pt x="2077" y="18336"/>
                  </a:cubicBezTo>
                  <a:cubicBezTo>
                    <a:pt x="-1733" y="13573"/>
                    <a:pt x="172" y="8811"/>
                    <a:pt x="3982" y="4048"/>
                  </a:cubicBezTo>
                  <a:cubicBezTo>
                    <a:pt x="9697" y="-1667"/>
                    <a:pt x="17317" y="-714"/>
                    <a:pt x="23032" y="3096"/>
                  </a:cubicBezTo>
                  <a:cubicBezTo>
                    <a:pt x="44939" y="14526"/>
                    <a:pt x="73514" y="-5477"/>
                    <a:pt x="94469" y="202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9719717" y="3472727"/>
              <a:ext cx="19230" cy="24037"/>
            </a:xfrm>
            <a:custGeom>
              <a:rect b="b" l="l" r="r" t="t"/>
              <a:pathLst>
                <a:path extrusionOk="0" h="47625" w="38100">
                  <a:moveTo>
                    <a:pt x="22299" y="0"/>
                  </a:moveTo>
                  <a:cubicBezTo>
                    <a:pt x="35634" y="2857"/>
                    <a:pt x="42302" y="11430"/>
                    <a:pt x="44207" y="24765"/>
                  </a:cubicBezTo>
                  <a:cubicBezTo>
                    <a:pt x="46112" y="40005"/>
                    <a:pt x="35634" y="48578"/>
                    <a:pt x="24204" y="49530"/>
                  </a:cubicBezTo>
                  <a:cubicBezTo>
                    <a:pt x="9917" y="50483"/>
                    <a:pt x="2297" y="38100"/>
                    <a:pt x="392" y="23813"/>
                  </a:cubicBezTo>
                  <a:cubicBezTo>
                    <a:pt x="-2466" y="6668"/>
                    <a:pt x="10869" y="5715"/>
                    <a:pt x="22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061666" y="4162581"/>
              <a:ext cx="72111" cy="14422"/>
            </a:xfrm>
            <a:custGeom>
              <a:rect b="b" l="l" r="r" t="t"/>
              <a:pathLst>
                <a:path extrusionOk="0" h="28575" w="142875">
                  <a:moveTo>
                    <a:pt x="142875" y="22"/>
                  </a:moveTo>
                  <a:cubicBezTo>
                    <a:pt x="97155" y="19072"/>
                    <a:pt x="51435" y="37169"/>
                    <a:pt x="0" y="37169"/>
                  </a:cubicBezTo>
                  <a:cubicBezTo>
                    <a:pt x="48578" y="29549"/>
                    <a:pt x="90488" y="-931"/>
                    <a:pt x="142875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0922264" y="4368349"/>
              <a:ext cx="43267" cy="28845"/>
            </a:xfrm>
            <a:custGeom>
              <a:rect b="b" l="l" r="r" t="t"/>
              <a:pathLst>
                <a:path extrusionOk="0" h="57150" w="85725">
                  <a:moveTo>
                    <a:pt x="928" y="31432"/>
                  </a:moveTo>
                  <a:cubicBezTo>
                    <a:pt x="-1929" y="19050"/>
                    <a:pt x="1881" y="8572"/>
                    <a:pt x="11406" y="0"/>
                  </a:cubicBezTo>
                  <a:cubicBezTo>
                    <a:pt x="39028" y="9525"/>
                    <a:pt x="66650" y="19050"/>
                    <a:pt x="90463" y="36195"/>
                  </a:cubicBezTo>
                  <a:cubicBezTo>
                    <a:pt x="81891" y="50482"/>
                    <a:pt x="69508" y="59055"/>
                    <a:pt x="53316" y="62865"/>
                  </a:cubicBezTo>
                  <a:cubicBezTo>
                    <a:pt x="54268" y="32385"/>
                    <a:pt x="29503" y="24765"/>
                    <a:pt x="10453" y="11430"/>
                  </a:cubicBezTo>
                  <a:cubicBezTo>
                    <a:pt x="5691" y="19050"/>
                    <a:pt x="2833" y="24765"/>
                    <a:pt x="928" y="314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0030617" y="5748079"/>
              <a:ext cx="9615" cy="57689"/>
            </a:xfrm>
            <a:custGeom>
              <a:rect b="b" l="l" r="r" t="t"/>
              <a:pathLst>
                <a:path extrusionOk="0" h="114300" w="19050">
                  <a:moveTo>
                    <a:pt x="1624" y="0"/>
                  </a:moveTo>
                  <a:cubicBezTo>
                    <a:pt x="11149" y="26670"/>
                    <a:pt x="17817" y="54292"/>
                    <a:pt x="18769" y="83820"/>
                  </a:cubicBezTo>
                  <a:cubicBezTo>
                    <a:pt x="18769" y="87630"/>
                    <a:pt x="16864" y="92392"/>
                    <a:pt x="16864" y="96203"/>
                  </a:cubicBezTo>
                  <a:cubicBezTo>
                    <a:pt x="16864" y="102870"/>
                    <a:pt x="25437" y="114300"/>
                    <a:pt x="14007" y="115253"/>
                  </a:cubicBezTo>
                  <a:cubicBezTo>
                    <a:pt x="4482" y="116205"/>
                    <a:pt x="4482" y="104775"/>
                    <a:pt x="2577" y="95250"/>
                  </a:cubicBezTo>
                  <a:cubicBezTo>
                    <a:pt x="-3138" y="63817"/>
                    <a:pt x="2577" y="32385"/>
                    <a:pt x="16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150604" y="4364864"/>
              <a:ext cx="48074" cy="19230"/>
            </a:xfrm>
            <a:custGeom>
              <a:rect b="b" l="l" r="r" t="t"/>
              <a:pathLst>
                <a:path extrusionOk="0" h="38100" w="95250">
                  <a:moveTo>
                    <a:pt x="0" y="39290"/>
                  </a:moveTo>
                  <a:cubicBezTo>
                    <a:pt x="28575" y="21193"/>
                    <a:pt x="58103" y="12620"/>
                    <a:pt x="86678" y="1190"/>
                  </a:cubicBezTo>
                  <a:cubicBezTo>
                    <a:pt x="90488" y="-715"/>
                    <a:pt x="96203" y="-715"/>
                    <a:pt x="98108" y="4048"/>
                  </a:cubicBezTo>
                  <a:cubicBezTo>
                    <a:pt x="100965" y="10715"/>
                    <a:pt x="89535" y="20240"/>
                    <a:pt x="100965" y="26908"/>
                  </a:cubicBezTo>
                  <a:cubicBezTo>
                    <a:pt x="101918" y="27860"/>
                    <a:pt x="95250" y="29765"/>
                    <a:pt x="92393" y="28813"/>
                  </a:cubicBezTo>
                  <a:cubicBezTo>
                    <a:pt x="63818" y="16430"/>
                    <a:pt x="40958" y="26908"/>
                    <a:pt x="18098" y="42148"/>
                  </a:cubicBezTo>
                  <a:cubicBezTo>
                    <a:pt x="14288" y="45005"/>
                    <a:pt x="8573" y="45005"/>
                    <a:pt x="0" y="392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9382343" y="5063502"/>
              <a:ext cx="33652" cy="24037"/>
            </a:xfrm>
            <a:custGeom>
              <a:rect b="b" l="l" r="r" t="t"/>
              <a:pathLst>
                <a:path extrusionOk="0" h="47625" w="66675">
                  <a:moveTo>
                    <a:pt x="182" y="48577"/>
                  </a:moveTo>
                  <a:cubicBezTo>
                    <a:pt x="10660" y="21907"/>
                    <a:pt x="25900" y="0"/>
                    <a:pt x="66858" y="0"/>
                  </a:cubicBezTo>
                  <a:cubicBezTo>
                    <a:pt x="38282" y="15240"/>
                    <a:pt x="33520" y="44767"/>
                    <a:pt x="6850" y="55245"/>
                  </a:cubicBezTo>
                  <a:cubicBezTo>
                    <a:pt x="2087" y="56197"/>
                    <a:pt x="-770" y="54292"/>
                    <a:pt x="182" y="485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004211" y="5616766"/>
              <a:ext cx="24037" cy="38459"/>
            </a:xfrm>
            <a:custGeom>
              <a:rect b="b" l="l" r="r" t="t"/>
              <a:pathLst>
                <a:path extrusionOk="0" h="76200" w="47625">
                  <a:moveTo>
                    <a:pt x="10126" y="19189"/>
                  </a:moveTo>
                  <a:cubicBezTo>
                    <a:pt x="8221" y="31572"/>
                    <a:pt x="7269" y="39192"/>
                    <a:pt x="5364" y="45859"/>
                  </a:cubicBezTo>
                  <a:cubicBezTo>
                    <a:pt x="4411" y="45859"/>
                    <a:pt x="3459" y="45859"/>
                    <a:pt x="2506" y="45859"/>
                  </a:cubicBezTo>
                  <a:cubicBezTo>
                    <a:pt x="2506" y="40144"/>
                    <a:pt x="601" y="34429"/>
                    <a:pt x="1554" y="29667"/>
                  </a:cubicBezTo>
                  <a:cubicBezTo>
                    <a:pt x="1554" y="19189"/>
                    <a:pt x="-5114" y="2997"/>
                    <a:pt x="9174" y="139"/>
                  </a:cubicBezTo>
                  <a:cubicBezTo>
                    <a:pt x="20604" y="-1766"/>
                    <a:pt x="21556" y="16332"/>
                    <a:pt x="26319" y="25857"/>
                  </a:cubicBezTo>
                  <a:cubicBezTo>
                    <a:pt x="34891" y="40144"/>
                    <a:pt x="25366" y="62052"/>
                    <a:pt x="46321" y="71577"/>
                  </a:cubicBezTo>
                  <a:cubicBezTo>
                    <a:pt x="52036" y="74434"/>
                    <a:pt x="45369" y="79197"/>
                    <a:pt x="42511" y="81102"/>
                  </a:cubicBezTo>
                  <a:cubicBezTo>
                    <a:pt x="34891" y="85864"/>
                    <a:pt x="29176" y="83007"/>
                    <a:pt x="26319" y="75387"/>
                  </a:cubicBezTo>
                  <a:cubicBezTo>
                    <a:pt x="22509" y="59194"/>
                    <a:pt x="23461" y="41097"/>
                    <a:pt x="10126" y="191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541572" y="5191860"/>
              <a:ext cx="43267" cy="19230"/>
            </a:xfrm>
            <a:custGeom>
              <a:rect b="b" l="l" r="r" t="t"/>
              <a:pathLst>
                <a:path extrusionOk="0" h="38100" w="85725">
                  <a:moveTo>
                    <a:pt x="92257" y="42863"/>
                  </a:moveTo>
                  <a:cubicBezTo>
                    <a:pt x="55110" y="52388"/>
                    <a:pt x="30345" y="27622"/>
                    <a:pt x="2722" y="11430"/>
                  </a:cubicBezTo>
                  <a:cubicBezTo>
                    <a:pt x="-2993" y="8572"/>
                    <a:pt x="1770" y="3810"/>
                    <a:pt x="3675" y="0"/>
                  </a:cubicBezTo>
                  <a:cubicBezTo>
                    <a:pt x="35107" y="9525"/>
                    <a:pt x="63682" y="26670"/>
                    <a:pt x="92257" y="428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9423778" y="4974084"/>
              <a:ext cx="43267" cy="52882"/>
            </a:xfrm>
            <a:custGeom>
              <a:rect b="b" l="l" r="r" t="t"/>
              <a:pathLst>
                <a:path extrusionOk="0" h="104775" w="85725">
                  <a:moveTo>
                    <a:pt x="8573" y="111442"/>
                  </a:moveTo>
                  <a:cubicBezTo>
                    <a:pt x="5715" y="109538"/>
                    <a:pt x="2858" y="108585"/>
                    <a:pt x="0" y="106680"/>
                  </a:cubicBezTo>
                  <a:cubicBezTo>
                    <a:pt x="3810" y="64770"/>
                    <a:pt x="39052" y="45720"/>
                    <a:pt x="65723" y="20955"/>
                  </a:cubicBezTo>
                  <a:cubicBezTo>
                    <a:pt x="73343" y="14288"/>
                    <a:pt x="80010" y="6667"/>
                    <a:pt x="87630" y="0"/>
                  </a:cubicBezTo>
                  <a:cubicBezTo>
                    <a:pt x="89535" y="1905"/>
                    <a:pt x="91440" y="3810"/>
                    <a:pt x="93345" y="5715"/>
                  </a:cubicBezTo>
                  <a:cubicBezTo>
                    <a:pt x="88583" y="14288"/>
                    <a:pt x="80963" y="20003"/>
                    <a:pt x="73343" y="25717"/>
                  </a:cubicBezTo>
                  <a:cubicBezTo>
                    <a:pt x="41910" y="47625"/>
                    <a:pt x="18098" y="74295"/>
                    <a:pt x="8573" y="11144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6231" y="4192879"/>
              <a:ext cx="43267" cy="52882"/>
            </a:xfrm>
            <a:custGeom>
              <a:rect b="b" l="l" r="r" t="t"/>
              <a:pathLst>
                <a:path extrusionOk="0" h="104775" w="85725">
                  <a:moveTo>
                    <a:pt x="94412" y="0"/>
                  </a:moveTo>
                  <a:cubicBezTo>
                    <a:pt x="71551" y="28575"/>
                    <a:pt x="41072" y="50482"/>
                    <a:pt x="19164" y="80963"/>
                  </a:cubicBezTo>
                  <a:cubicBezTo>
                    <a:pt x="13449" y="89535"/>
                    <a:pt x="6782" y="97155"/>
                    <a:pt x="114" y="105727"/>
                  </a:cubicBezTo>
                  <a:cubicBezTo>
                    <a:pt x="-2743" y="78105"/>
                    <a:pt x="48691" y="20955"/>
                    <a:pt x="94412" y="0"/>
                  </a:cubicBezTo>
                  <a:lnTo>
                    <a:pt x="944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9750111" y="5148594"/>
              <a:ext cx="14422" cy="38459"/>
            </a:xfrm>
            <a:custGeom>
              <a:rect b="b" l="l" r="r" t="t"/>
              <a:pathLst>
                <a:path extrusionOk="0" h="76200" w="28575">
                  <a:moveTo>
                    <a:pt x="32565" y="0"/>
                  </a:moveTo>
                  <a:cubicBezTo>
                    <a:pt x="30660" y="20003"/>
                    <a:pt x="29708" y="40005"/>
                    <a:pt x="28755" y="60008"/>
                  </a:cubicBezTo>
                  <a:cubicBezTo>
                    <a:pt x="27803" y="67628"/>
                    <a:pt x="26850" y="75247"/>
                    <a:pt x="19230" y="77153"/>
                  </a:cubicBezTo>
                  <a:cubicBezTo>
                    <a:pt x="13515" y="78105"/>
                    <a:pt x="11610" y="69533"/>
                    <a:pt x="3990" y="68580"/>
                  </a:cubicBezTo>
                  <a:cubicBezTo>
                    <a:pt x="-4582" y="67628"/>
                    <a:pt x="3038" y="60008"/>
                    <a:pt x="4943" y="54293"/>
                  </a:cubicBezTo>
                  <a:cubicBezTo>
                    <a:pt x="12563" y="35243"/>
                    <a:pt x="10658" y="12383"/>
                    <a:pt x="325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0229369" y="6492231"/>
              <a:ext cx="19230" cy="19230"/>
            </a:xfrm>
            <a:custGeom>
              <a:rect b="b" l="l" r="r" t="t"/>
              <a:pathLst>
                <a:path extrusionOk="0" h="38100" w="38100">
                  <a:moveTo>
                    <a:pt x="22170" y="38172"/>
                  </a:moveTo>
                  <a:cubicBezTo>
                    <a:pt x="6930" y="37219"/>
                    <a:pt x="-1642" y="32457"/>
                    <a:pt x="263" y="20074"/>
                  </a:cubicBezTo>
                  <a:cubicBezTo>
                    <a:pt x="2168" y="7692"/>
                    <a:pt x="9788" y="-881"/>
                    <a:pt x="23123" y="72"/>
                  </a:cubicBezTo>
                  <a:cubicBezTo>
                    <a:pt x="32648" y="72"/>
                    <a:pt x="40268" y="1024"/>
                    <a:pt x="39315" y="14360"/>
                  </a:cubicBezTo>
                  <a:cubicBezTo>
                    <a:pt x="39315" y="29599"/>
                    <a:pt x="30743" y="34362"/>
                    <a:pt x="22170" y="381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8979092" y="5388004"/>
              <a:ext cx="62496" cy="33652"/>
            </a:xfrm>
            <a:custGeom>
              <a:rect b="b" l="l" r="r" t="t"/>
              <a:pathLst>
                <a:path extrusionOk="0" h="66675" w="123825">
                  <a:moveTo>
                    <a:pt x="119063" y="0"/>
                  </a:moveTo>
                  <a:cubicBezTo>
                    <a:pt x="120968" y="1905"/>
                    <a:pt x="122873" y="3810"/>
                    <a:pt x="124778" y="5715"/>
                  </a:cubicBezTo>
                  <a:cubicBezTo>
                    <a:pt x="86678" y="33338"/>
                    <a:pt x="44768" y="53340"/>
                    <a:pt x="0" y="68580"/>
                  </a:cubicBezTo>
                  <a:cubicBezTo>
                    <a:pt x="39053" y="45720"/>
                    <a:pt x="79058" y="22860"/>
                    <a:pt x="1190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9843466" y="5178374"/>
              <a:ext cx="14422" cy="52882"/>
            </a:xfrm>
            <a:custGeom>
              <a:rect b="b" l="l" r="r" t="t"/>
              <a:pathLst>
                <a:path extrusionOk="0" h="104775" w="28575">
                  <a:moveTo>
                    <a:pt x="5715" y="16244"/>
                  </a:moveTo>
                  <a:cubicBezTo>
                    <a:pt x="1905" y="8624"/>
                    <a:pt x="5715" y="4814"/>
                    <a:pt x="10478" y="52"/>
                  </a:cubicBezTo>
                  <a:cubicBezTo>
                    <a:pt x="26670" y="-901"/>
                    <a:pt x="28575" y="11482"/>
                    <a:pt x="33338" y="22912"/>
                  </a:cubicBezTo>
                  <a:cubicBezTo>
                    <a:pt x="33338" y="28627"/>
                    <a:pt x="32385" y="34342"/>
                    <a:pt x="32385" y="40057"/>
                  </a:cubicBezTo>
                  <a:cubicBezTo>
                    <a:pt x="17145" y="46724"/>
                    <a:pt x="19050" y="60059"/>
                    <a:pt x="18098" y="73394"/>
                  </a:cubicBezTo>
                  <a:cubicBezTo>
                    <a:pt x="17145" y="84824"/>
                    <a:pt x="23813" y="100064"/>
                    <a:pt x="6668" y="106732"/>
                  </a:cubicBezTo>
                  <a:cubicBezTo>
                    <a:pt x="2858" y="99112"/>
                    <a:pt x="8573" y="89587"/>
                    <a:pt x="0" y="83872"/>
                  </a:cubicBezTo>
                  <a:cubicBezTo>
                    <a:pt x="2858" y="61964"/>
                    <a:pt x="4763" y="39104"/>
                    <a:pt x="5715" y="162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9759115" y="4874571"/>
              <a:ext cx="14422" cy="19230"/>
            </a:xfrm>
            <a:custGeom>
              <a:rect b="b" l="l" r="r" t="t"/>
              <a:pathLst>
                <a:path extrusionOk="0" h="38100" w="28575">
                  <a:moveTo>
                    <a:pt x="17583" y="0"/>
                  </a:moveTo>
                  <a:cubicBezTo>
                    <a:pt x="25203" y="10478"/>
                    <a:pt x="37586" y="20003"/>
                    <a:pt x="29013" y="35243"/>
                  </a:cubicBezTo>
                  <a:cubicBezTo>
                    <a:pt x="23298" y="46672"/>
                    <a:pt x="11868" y="46672"/>
                    <a:pt x="438" y="45720"/>
                  </a:cubicBezTo>
                  <a:cubicBezTo>
                    <a:pt x="1390" y="28575"/>
                    <a:pt x="-6230" y="8572"/>
                    <a:pt x="175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0614071" y="5165392"/>
              <a:ext cx="14422" cy="19230"/>
            </a:xfrm>
            <a:custGeom>
              <a:rect b="b" l="l" r="r" t="t"/>
              <a:pathLst>
                <a:path extrusionOk="0" h="38100" w="28575">
                  <a:moveTo>
                    <a:pt x="20051" y="41014"/>
                  </a:moveTo>
                  <a:cubicBezTo>
                    <a:pt x="6716" y="38156"/>
                    <a:pt x="1001" y="26726"/>
                    <a:pt x="48" y="16248"/>
                  </a:cubicBezTo>
                  <a:cubicBezTo>
                    <a:pt x="-904" y="4818"/>
                    <a:pt x="12431" y="1008"/>
                    <a:pt x="21003" y="56"/>
                  </a:cubicBezTo>
                  <a:cubicBezTo>
                    <a:pt x="31481" y="-897"/>
                    <a:pt x="34338" y="10533"/>
                    <a:pt x="35291" y="19106"/>
                  </a:cubicBezTo>
                  <a:cubicBezTo>
                    <a:pt x="35291" y="28631"/>
                    <a:pt x="31481" y="38156"/>
                    <a:pt x="20051" y="410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0155468" y="4036542"/>
              <a:ext cx="43267" cy="9615"/>
            </a:xfrm>
            <a:custGeom>
              <a:rect b="b" l="l" r="r" t="t"/>
              <a:pathLst>
                <a:path extrusionOk="0" h="19050" w="85725">
                  <a:moveTo>
                    <a:pt x="0" y="21144"/>
                  </a:moveTo>
                  <a:cubicBezTo>
                    <a:pt x="23813" y="2094"/>
                    <a:pt x="54292" y="9714"/>
                    <a:pt x="80010" y="189"/>
                  </a:cubicBezTo>
                  <a:cubicBezTo>
                    <a:pt x="80963" y="-763"/>
                    <a:pt x="84772" y="2094"/>
                    <a:pt x="85725" y="3999"/>
                  </a:cubicBezTo>
                  <a:cubicBezTo>
                    <a:pt x="87630" y="7809"/>
                    <a:pt x="84772" y="11619"/>
                    <a:pt x="80963" y="11619"/>
                  </a:cubicBezTo>
                  <a:cubicBezTo>
                    <a:pt x="69533" y="12572"/>
                    <a:pt x="61913" y="24954"/>
                    <a:pt x="49530" y="21144"/>
                  </a:cubicBezTo>
                  <a:cubicBezTo>
                    <a:pt x="33338" y="16382"/>
                    <a:pt x="17145" y="20192"/>
                    <a:pt x="0" y="21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0646305" y="6183150"/>
              <a:ext cx="48074" cy="19230"/>
            </a:xfrm>
            <a:custGeom>
              <a:rect b="b" l="l" r="r" t="t"/>
              <a:pathLst>
                <a:path extrusionOk="0" h="38100" w="95250">
                  <a:moveTo>
                    <a:pt x="95250" y="41910"/>
                  </a:moveTo>
                  <a:cubicBezTo>
                    <a:pt x="69533" y="33338"/>
                    <a:pt x="45720" y="19050"/>
                    <a:pt x="17145" y="16193"/>
                  </a:cubicBezTo>
                  <a:cubicBezTo>
                    <a:pt x="8572" y="15240"/>
                    <a:pt x="953" y="10478"/>
                    <a:pt x="0" y="0"/>
                  </a:cubicBezTo>
                  <a:cubicBezTo>
                    <a:pt x="14288" y="11430"/>
                    <a:pt x="32385" y="7620"/>
                    <a:pt x="47625" y="12383"/>
                  </a:cubicBezTo>
                  <a:cubicBezTo>
                    <a:pt x="66675" y="17145"/>
                    <a:pt x="88583" y="17145"/>
                    <a:pt x="95250" y="419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9540118" y="5542802"/>
              <a:ext cx="28845" cy="48074"/>
            </a:xfrm>
            <a:custGeom>
              <a:rect b="b" l="l" r="r" t="t"/>
              <a:pathLst>
                <a:path extrusionOk="0" h="95250" w="57150">
                  <a:moveTo>
                    <a:pt x="4763" y="98108"/>
                  </a:moveTo>
                  <a:cubicBezTo>
                    <a:pt x="2857" y="96203"/>
                    <a:pt x="952" y="94297"/>
                    <a:pt x="0" y="92393"/>
                  </a:cubicBezTo>
                  <a:cubicBezTo>
                    <a:pt x="12382" y="56197"/>
                    <a:pt x="39052" y="28575"/>
                    <a:pt x="64770" y="0"/>
                  </a:cubicBezTo>
                  <a:cubicBezTo>
                    <a:pt x="43815" y="32385"/>
                    <a:pt x="23813" y="64770"/>
                    <a:pt x="4763" y="981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0968071" y="4434459"/>
              <a:ext cx="28845" cy="24037"/>
            </a:xfrm>
            <a:custGeom>
              <a:rect b="b" l="l" r="r" t="t"/>
              <a:pathLst>
                <a:path extrusionOk="0" h="47625" w="57150">
                  <a:moveTo>
                    <a:pt x="13993" y="51897"/>
                  </a:moveTo>
                  <a:cubicBezTo>
                    <a:pt x="658" y="41419"/>
                    <a:pt x="-5057" y="29037"/>
                    <a:pt x="5420" y="9034"/>
                  </a:cubicBezTo>
                  <a:cubicBezTo>
                    <a:pt x="11135" y="28084"/>
                    <a:pt x="16850" y="29989"/>
                    <a:pt x="27328" y="13797"/>
                  </a:cubicBezTo>
                  <a:cubicBezTo>
                    <a:pt x="33995" y="4272"/>
                    <a:pt x="44473" y="-4301"/>
                    <a:pt x="63523" y="2367"/>
                  </a:cubicBezTo>
                  <a:cubicBezTo>
                    <a:pt x="36853" y="8082"/>
                    <a:pt x="32090" y="29989"/>
                    <a:pt x="19708" y="46182"/>
                  </a:cubicBezTo>
                  <a:cubicBezTo>
                    <a:pt x="17803" y="48087"/>
                    <a:pt x="17803" y="51897"/>
                    <a:pt x="13993" y="518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9867503" y="5361521"/>
              <a:ext cx="38459" cy="38459"/>
            </a:xfrm>
            <a:custGeom>
              <a:rect b="b" l="l" r="r" t="t"/>
              <a:pathLst>
                <a:path extrusionOk="0" h="76200" w="76200">
                  <a:moveTo>
                    <a:pt x="11430" y="78186"/>
                  </a:moveTo>
                  <a:cubicBezTo>
                    <a:pt x="9525" y="72471"/>
                    <a:pt x="3810" y="74377"/>
                    <a:pt x="0" y="72471"/>
                  </a:cubicBezTo>
                  <a:cubicBezTo>
                    <a:pt x="27623" y="58184"/>
                    <a:pt x="42863" y="31514"/>
                    <a:pt x="63818" y="10559"/>
                  </a:cubicBezTo>
                  <a:cubicBezTo>
                    <a:pt x="67628" y="6749"/>
                    <a:pt x="69533" y="-871"/>
                    <a:pt x="80963" y="82"/>
                  </a:cubicBezTo>
                  <a:cubicBezTo>
                    <a:pt x="60960" y="30561"/>
                    <a:pt x="40005" y="58184"/>
                    <a:pt x="11430" y="781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0776587" y="5328872"/>
              <a:ext cx="33652" cy="33652"/>
            </a:xfrm>
            <a:custGeom>
              <a:rect b="b" l="l" r="r" t="t"/>
              <a:pathLst>
                <a:path extrusionOk="0" h="66675" w="66675">
                  <a:moveTo>
                    <a:pt x="0" y="0"/>
                  </a:moveTo>
                  <a:cubicBezTo>
                    <a:pt x="22860" y="23813"/>
                    <a:pt x="55245" y="40005"/>
                    <a:pt x="69532" y="72390"/>
                  </a:cubicBezTo>
                  <a:cubicBezTo>
                    <a:pt x="49530" y="44768"/>
                    <a:pt x="15240" y="31433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9681937" y="4958633"/>
              <a:ext cx="24037" cy="14422"/>
            </a:xfrm>
            <a:custGeom>
              <a:rect b="b" l="l" r="r" t="t"/>
              <a:pathLst>
                <a:path extrusionOk="0" h="28575" w="47625">
                  <a:moveTo>
                    <a:pt x="0" y="21089"/>
                  </a:moveTo>
                  <a:cubicBezTo>
                    <a:pt x="20002" y="17279"/>
                    <a:pt x="32385" y="-1771"/>
                    <a:pt x="54292" y="133"/>
                  </a:cubicBezTo>
                  <a:cubicBezTo>
                    <a:pt x="27622" y="34424"/>
                    <a:pt x="27622" y="34424"/>
                    <a:pt x="0" y="210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9922789" y="5320991"/>
              <a:ext cx="24037" cy="24037"/>
            </a:xfrm>
            <a:custGeom>
              <a:rect b="b" l="l" r="r" t="t"/>
              <a:pathLst>
                <a:path extrusionOk="0" h="47625" w="47625">
                  <a:moveTo>
                    <a:pt x="0" y="49904"/>
                  </a:moveTo>
                  <a:cubicBezTo>
                    <a:pt x="953" y="26092"/>
                    <a:pt x="15240" y="14662"/>
                    <a:pt x="30480" y="4184"/>
                  </a:cubicBezTo>
                  <a:cubicBezTo>
                    <a:pt x="36195" y="374"/>
                    <a:pt x="40958" y="-2483"/>
                    <a:pt x="46673" y="3232"/>
                  </a:cubicBezTo>
                  <a:cubicBezTo>
                    <a:pt x="49530" y="6089"/>
                    <a:pt x="53340" y="11804"/>
                    <a:pt x="52388" y="14662"/>
                  </a:cubicBezTo>
                  <a:cubicBezTo>
                    <a:pt x="47625" y="25139"/>
                    <a:pt x="43815" y="12757"/>
                    <a:pt x="38100" y="13709"/>
                  </a:cubicBezTo>
                  <a:cubicBezTo>
                    <a:pt x="28575" y="15614"/>
                    <a:pt x="24765" y="24187"/>
                    <a:pt x="18098" y="29902"/>
                  </a:cubicBezTo>
                  <a:cubicBezTo>
                    <a:pt x="11430" y="34664"/>
                    <a:pt x="5715" y="42284"/>
                    <a:pt x="0" y="499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11274155" y="4291183"/>
              <a:ext cx="28845" cy="14422"/>
            </a:xfrm>
            <a:custGeom>
              <a:rect b="b" l="l" r="r" t="t"/>
              <a:pathLst>
                <a:path extrusionOk="0" h="28575" w="57150">
                  <a:moveTo>
                    <a:pt x="59055" y="490"/>
                  </a:moveTo>
                  <a:cubicBezTo>
                    <a:pt x="42863" y="15730"/>
                    <a:pt x="27622" y="31923"/>
                    <a:pt x="0" y="31923"/>
                  </a:cubicBezTo>
                  <a:cubicBezTo>
                    <a:pt x="14288" y="7158"/>
                    <a:pt x="33338" y="-2367"/>
                    <a:pt x="59055" y="490"/>
                  </a:cubicBezTo>
                  <a:cubicBezTo>
                    <a:pt x="59055" y="1443"/>
                    <a:pt x="59055" y="490"/>
                    <a:pt x="59055" y="4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9897179" y="5519246"/>
              <a:ext cx="4807" cy="38459"/>
            </a:xfrm>
            <a:custGeom>
              <a:rect b="b" l="l" r="r" t="t"/>
              <a:pathLst>
                <a:path extrusionOk="0" h="76200" w="9525">
                  <a:moveTo>
                    <a:pt x="6925" y="77153"/>
                  </a:moveTo>
                  <a:cubicBezTo>
                    <a:pt x="-3552" y="51435"/>
                    <a:pt x="-695" y="25718"/>
                    <a:pt x="5973" y="0"/>
                  </a:cubicBezTo>
                  <a:cubicBezTo>
                    <a:pt x="18355" y="25718"/>
                    <a:pt x="6925" y="51435"/>
                    <a:pt x="6925" y="771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10200931" y="3993851"/>
              <a:ext cx="9615" cy="28845"/>
            </a:xfrm>
            <a:custGeom>
              <a:rect b="b" l="l" r="r" t="t"/>
              <a:pathLst>
                <a:path extrusionOk="0" h="57150" w="19050">
                  <a:moveTo>
                    <a:pt x="18509" y="1905"/>
                  </a:moveTo>
                  <a:cubicBezTo>
                    <a:pt x="10889" y="18098"/>
                    <a:pt x="7079" y="34290"/>
                    <a:pt x="17557" y="51435"/>
                  </a:cubicBezTo>
                  <a:cubicBezTo>
                    <a:pt x="22319" y="59055"/>
                    <a:pt x="15652" y="60008"/>
                    <a:pt x="11842" y="61913"/>
                  </a:cubicBezTo>
                  <a:cubicBezTo>
                    <a:pt x="4222" y="64770"/>
                    <a:pt x="2317" y="60960"/>
                    <a:pt x="2317" y="54293"/>
                  </a:cubicBezTo>
                  <a:cubicBezTo>
                    <a:pt x="2317" y="48578"/>
                    <a:pt x="3269" y="41910"/>
                    <a:pt x="5174" y="36195"/>
                  </a:cubicBezTo>
                  <a:cubicBezTo>
                    <a:pt x="7079" y="31433"/>
                    <a:pt x="8032" y="26670"/>
                    <a:pt x="6127" y="20955"/>
                  </a:cubicBezTo>
                  <a:cubicBezTo>
                    <a:pt x="-3398" y="3810"/>
                    <a:pt x="-3398" y="3810"/>
                    <a:pt x="17557" y="0"/>
                  </a:cubicBezTo>
                  <a:lnTo>
                    <a:pt x="18509" y="19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10993882" y="4166438"/>
              <a:ext cx="33652" cy="24037"/>
            </a:xfrm>
            <a:custGeom>
              <a:rect b="b" l="l" r="r" t="t"/>
              <a:pathLst>
                <a:path extrusionOk="0" h="47625" w="66675">
                  <a:moveTo>
                    <a:pt x="0" y="53340"/>
                  </a:moveTo>
                  <a:cubicBezTo>
                    <a:pt x="16192" y="26670"/>
                    <a:pt x="40005" y="10477"/>
                    <a:pt x="68580" y="0"/>
                  </a:cubicBezTo>
                  <a:cubicBezTo>
                    <a:pt x="45720" y="17145"/>
                    <a:pt x="29527" y="43815"/>
                    <a:pt x="0" y="53340"/>
                  </a:cubicBezTo>
                  <a:cubicBezTo>
                    <a:pt x="0" y="52388"/>
                    <a:pt x="0" y="53340"/>
                    <a:pt x="0" y="533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10937589" y="4680791"/>
              <a:ext cx="14422" cy="14422"/>
            </a:xfrm>
            <a:custGeom>
              <a:rect b="b" l="l" r="r" t="t"/>
              <a:pathLst>
                <a:path extrusionOk="0" h="28575" w="28575">
                  <a:moveTo>
                    <a:pt x="31523" y="13416"/>
                  </a:moveTo>
                  <a:cubicBezTo>
                    <a:pt x="29618" y="21988"/>
                    <a:pt x="25808" y="31513"/>
                    <a:pt x="15331" y="31513"/>
                  </a:cubicBezTo>
                  <a:cubicBezTo>
                    <a:pt x="5806" y="31513"/>
                    <a:pt x="-862" y="24846"/>
                    <a:pt x="91" y="14368"/>
                  </a:cubicBezTo>
                  <a:cubicBezTo>
                    <a:pt x="1043" y="6748"/>
                    <a:pt x="6758" y="-872"/>
                    <a:pt x="15331" y="81"/>
                  </a:cubicBezTo>
                  <a:cubicBezTo>
                    <a:pt x="23903" y="1033"/>
                    <a:pt x="33428" y="1986"/>
                    <a:pt x="31523" y="134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10974627" y="4457767"/>
              <a:ext cx="19230" cy="28845"/>
            </a:xfrm>
            <a:custGeom>
              <a:rect b="b" l="l" r="r" t="t"/>
              <a:pathLst>
                <a:path extrusionOk="0" h="57150" w="38100">
                  <a:moveTo>
                    <a:pt x="1003" y="5715"/>
                  </a:moveTo>
                  <a:cubicBezTo>
                    <a:pt x="2908" y="3810"/>
                    <a:pt x="3861" y="1905"/>
                    <a:pt x="5766" y="0"/>
                  </a:cubicBezTo>
                  <a:cubicBezTo>
                    <a:pt x="7671" y="22860"/>
                    <a:pt x="2908" y="48578"/>
                    <a:pt x="38151" y="53340"/>
                  </a:cubicBezTo>
                  <a:cubicBezTo>
                    <a:pt x="11481" y="67628"/>
                    <a:pt x="-902" y="60960"/>
                    <a:pt x="51" y="34290"/>
                  </a:cubicBezTo>
                  <a:cubicBezTo>
                    <a:pt x="51" y="24765"/>
                    <a:pt x="1003" y="15240"/>
                    <a:pt x="1003" y="57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9351667" y="5088020"/>
              <a:ext cx="33652" cy="19230"/>
            </a:xfrm>
            <a:custGeom>
              <a:rect b="b" l="l" r="r" t="t"/>
              <a:pathLst>
                <a:path extrusionOk="0" h="38100" w="66675">
                  <a:moveTo>
                    <a:pt x="60960" y="0"/>
                  </a:moveTo>
                  <a:cubicBezTo>
                    <a:pt x="62865" y="1905"/>
                    <a:pt x="65723" y="4763"/>
                    <a:pt x="67627" y="6668"/>
                  </a:cubicBezTo>
                  <a:cubicBezTo>
                    <a:pt x="49530" y="25718"/>
                    <a:pt x="24765" y="35243"/>
                    <a:pt x="0" y="43815"/>
                  </a:cubicBezTo>
                  <a:cubicBezTo>
                    <a:pt x="20955" y="29528"/>
                    <a:pt x="40958" y="14288"/>
                    <a:pt x="609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0141176" y="4123249"/>
              <a:ext cx="14422" cy="9615"/>
            </a:xfrm>
            <a:custGeom>
              <a:rect b="b" l="l" r="r" t="t"/>
              <a:pathLst>
                <a:path extrusionOk="0" h="19050" w="28575">
                  <a:moveTo>
                    <a:pt x="36889" y="3656"/>
                  </a:moveTo>
                  <a:cubicBezTo>
                    <a:pt x="31174" y="16991"/>
                    <a:pt x="26411" y="29373"/>
                    <a:pt x="13076" y="26516"/>
                  </a:cubicBezTo>
                  <a:cubicBezTo>
                    <a:pt x="6409" y="24611"/>
                    <a:pt x="-4069" y="15086"/>
                    <a:pt x="1646" y="6513"/>
                  </a:cubicBezTo>
                  <a:cubicBezTo>
                    <a:pt x="10218" y="-6822"/>
                    <a:pt x="23554" y="4608"/>
                    <a:pt x="36889" y="36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0255462" y="3928304"/>
              <a:ext cx="28845" cy="14422"/>
            </a:xfrm>
            <a:custGeom>
              <a:rect b="b" l="l" r="r" t="t"/>
              <a:pathLst>
                <a:path extrusionOk="0" h="28575" w="57150">
                  <a:moveTo>
                    <a:pt x="0" y="330"/>
                  </a:moveTo>
                  <a:cubicBezTo>
                    <a:pt x="25717" y="-3480"/>
                    <a:pt x="32385" y="27000"/>
                    <a:pt x="58103" y="27000"/>
                  </a:cubicBezTo>
                  <a:cubicBezTo>
                    <a:pt x="24765" y="44145"/>
                    <a:pt x="19050" y="9855"/>
                    <a:pt x="0" y="3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0212711" y="3909466"/>
              <a:ext cx="24037" cy="9615"/>
            </a:xfrm>
            <a:custGeom>
              <a:rect b="b" l="l" r="r" t="t"/>
              <a:pathLst>
                <a:path extrusionOk="0" h="19050" w="47625">
                  <a:moveTo>
                    <a:pt x="55176" y="11936"/>
                  </a:moveTo>
                  <a:cubicBezTo>
                    <a:pt x="33269" y="35749"/>
                    <a:pt x="17076" y="16699"/>
                    <a:pt x="1836" y="18604"/>
                  </a:cubicBezTo>
                  <a:cubicBezTo>
                    <a:pt x="-1974" y="18604"/>
                    <a:pt x="884" y="10031"/>
                    <a:pt x="3741" y="5269"/>
                  </a:cubicBezTo>
                  <a:cubicBezTo>
                    <a:pt x="6599" y="-1399"/>
                    <a:pt x="10409" y="-1399"/>
                    <a:pt x="16124" y="3364"/>
                  </a:cubicBezTo>
                  <a:cubicBezTo>
                    <a:pt x="24696" y="11936"/>
                    <a:pt x="32316" y="23366"/>
                    <a:pt x="55176" y="119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0210860" y="4040871"/>
              <a:ext cx="14422" cy="19230"/>
            </a:xfrm>
            <a:custGeom>
              <a:rect b="b" l="l" r="r" t="t"/>
              <a:pathLst>
                <a:path extrusionOk="0" h="38100" w="28575">
                  <a:moveTo>
                    <a:pt x="30268" y="12568"/>
                  </a:moveTo>
                  <a:cubicBezTo>
                    <a:pt x="15981" y="20188"/>
                    <a:pt x="30268" y="33523"/>
                    <a:pt x="21696" y="43048"/>
                  </a:cubicBezTo>
                  <a:cubicBezTo>
                    <a:pt x="9313" y="39238"/>
                    <a:pt x="10265" y="25903"/>
                    <a:pt x="2646" y="19235"/>
                  </a:cubicBezTo>
                  <a:cubicBezTo>
                    <a:pt x="-2117" y="14473"/>
                    <a:pt x="-212" y="3995"/>
                    <a:pt x="6456" y="1138"/>
                  </a:cubicBezTo>
                  <a:cubicBezTo>
                    <a:pt x="18838" y="-3625"/>
                    <a:pt x="12171" y="7805"/>
                    <a:pt x="15028" y="12568"/>
                  </a:cubicBezTo>
                  <a:cubicBezTo>
                    <a:pt x="19790" y="23045"/>
                    <a:pt x="21696" y="7805"/>
                    <a:pt x="30268" y="125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9054774" y="5210610"/>
              <a:ext cx="19230" cy="9615"/>
            </a:xfrm>
            <a:custGeom>
              <a:rect b="b" l="l" r="r" t="t"/>
              <a:pathLst>
                <a:path extrusionOk="0" h="19050" w="38100">
                  <a:moveTo>
                    <a:pt x="39597" y="0"/>
                  </a:moveTo>
                  <a:cubicBezTo>
                    <a:pt x="31977" y="9525"/>
                    <a:pt x="26262" y="15240"/>
                    <a:pt x="20547" y="21908"/>
                  </a:cubicBezTo>
                  <a:cubicBezTo>
                    <a:pt x="14832" y="29528"/>
                    <a:pt x="6260" y="31433"/>
                    <a:pt x="1497" y="22860"/>
                  </a:cubicBezTo>
                  <a:cubicBezTo>
                    <a:pt x="-3265" y="15240"/>
                    <a:pt x="4355" y="9525"/>
                    <a:pt x="10070" y="6668"/>
                  </a:cubicBezTo>
                  <a:cubicBezTo>
                    <a:pt x="17690" y="3810"/>
                    <a:pt x="27215" y="2858"/>
                    <a:pt x="395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1405182" y="4638234"/>
              <a:ext cx="14422" cy="9615"/>
            </a:xfrm>
            <a:custGeom>
              <a:rect b="b" l="l" r="r" t="t"/>
              <a:pathLst>
                <a:path extrusionOk="0" h="19050" w="28575">
                  <a:moveTo>
                    <a:pt x="22334" y="28202"/>
                  </a:moveTo>
                  <a:cubicBezTo>
                    <a:pt x="11857" y="24392"/>
                    <a:pt x="3284" y="18677"/>
                    <a:pt x="427" y="8199"/>
                  </a:cubicBezTo>
                  <a:cubicBezTo>
                    <a:pt x="-1478" y="1532"/>
                    <a:pt x="3284" y="-1326"/>
                    <a:pt x="8999" y="579"/>
                  </a:cubicBezTo>
                  <a:cubicBezTo>
                    <a:pt x="18524" y="3437"/>
                    <a:pt x="29002" y="7247"/>
                    <a:pt x="30907" y="19629"/>
                  </a:cubicBezTo>
                  <a:cubicBezTo>
                    <a:pt x="32812" y="26297"/>
                    <a:pt x="28049" y="27249"/>
                    <a:pt x="22334" y="282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1148681" y="4557600"/>
              <a:ext cx="28845" cy="4807"/>
            </a:xfrm>
            <a:custGeom>
              <a:rect b="b" l="l" r="r" t="t"/>
              <a:pathLst>
                <a:path extrusionOk="0" h="9525" w="57150">
                  <a:moveTo>
                    <a:pt x="0" y="16512"/>
                  </a:moveTo>
                  <a:cubicBezTo>
                    <a:pt x="19050" y="5082"/>
                    <a:pt x="35243" y="-6348"/>
                    <a:pt x="57150" y="4130"/>
                  </a:cubicBezTo>
                  <a:cubicBezTo>
                    <a:pt x="38100" y="5082"/>
                    <a:pt x="21908" y="20322"/>
                    <a:pt x="0" y="165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9613658" y="5458552"/>
              <a:ext cx="9615" cy="14422"/>
            </a:xfrm>
            <a:custGeom>
              <a:rect b="b" l="l" r="r" t="t"/>
              <a:pathLst>
                <a:path extrusionOk="0" h="28575" w="19050">
                  <a:moveTo>
                    <a:pt x="979" y="29766"/>
                  </a:moveTo>
                  <a:cubicBezTo>
                    <a:pt x="979" y="17383"/>
                    <a:pt x="-4736" y="4048"/>
                    <a:pt x="11456" y="238"/>
                  </a:cubicBezTo>
                  <a:cubicBezTo>
                    <a:pt x="15266" y="-714"/>
                    <a:pt x="20029" y="1191"/>
                    <a:pt x="20981" y="5953"/>
                  </a:cubicBezTo>
                  <a:cubicBezTo>
                    <a:pt x="22886" y="20241"/>
                    <a:pt x="16219" y="26908"/>
                    <a:pt x="979" y="297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9314169" y="5122153"/>
              <a:ext cx="19230" cy="24037"/>
            </a:xfrm>
            <a:custGeom>
              <a:rect b="b" l="l" r="r" t="t"/>
              <a:pathLst>
                <a:path extrusionOk="0" h="47625" w="38100">
                  <a:moveTo>
                    <a:pt x="0" y="47625"/>
                  </a:moveTo>
                  <a:cubicBezTo>
                    <a:pt x="10477" y="22860"/>
                    <a:pt x="22860" y="11430"/>
                    <a:pt x="45720" y="0"/>
                  </a:cubicBezTo>
                  <a:cubicBezTo>
                    <a:pt x="32385" y="20003"/>
                    <a:pt x="21907" y="34290"/>
                    <a:pt x="0" y="476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0143706" y="3893857"/>
              <a:ext cx="9615" cy="24037"/>
            </a:xfrm>
            <a:custGeom>
              <a:rect b="b" l="l" r="r" t="t"/>
              <a:pathLst>
                <a:path extrusionOk="0" h="47625" w="19050">
                  <a:moveTo>
                    <a:pt x="14732" y="47625"/>
                  </a:moveTo>
                  <a:cubicBezTo>
                    <a:pt x="444" y="31432"/>
                    <a:pt x="-10033" y="15240"/>
                    <a:pt x="15684" y="0"/>
                  </a:cubicBezTo>
                  <a:cubicBezTo>
                    <a:pt x="29972" y="16192"/>
                    <a:pt x="7112" y="31432"/>
                    <a:pt x="14732" y="476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10481845" y="3963973"/>
              <a:ext cx="9615" cy="9615"/>
            </a:xfrm>
            <a:custGeom>
              <a:rect b="b" l="l" r="r" t="t"/>
              <a:pathLst>
                <a:path extrusionOk="0" h="19050" w="19050">
                  <a:moveTo>
                    <a:pt x="11521" y="144"/>
                  </a:moveTo>
                  <a:cubicBezTo>
                    <a:pt x="18189" y="2049"/>
                    <a:pt x="26761" y="3954"/>
                    <a:pt x="26761" y="12526"/>
                  </a:cubicBezTo>
                  <a:cubicBezTo>
                    <a:pt x="26761" y="19194"/>
                    <a:pt x="20094" y="24909"/>
                    <a:pt x="12474" y="23956"/>
                  </a:cubicBezTo>
                  <a:cubicBezTo>
                    <a:pt x="5806" y="23004"/>
                    <a:pt x="-861" y="18241"/>
                    <a:pt x="91" y="10621"/>
                  </a:cubicBezTo>
                  <a:cubicBezTo>
                    <a:pt x="91" y="3001"/>
                    <a:pt x="4854" y="-809"/>
                    <a:pt x="11521" y="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10209311" y="3989210"/>
              <a:ext cx="24037" cy="14422"/>
            </a:xfrm>
            <a:custGeom>
              <a:rect b="b" l="l" r="r" t="t"/>
              <a:pathLst>
                <a:path extrusionOk="0" h="28575" w="47625">
                  <a:moveTo>
                    <a:pt x="0" y="10149"/>
                  </a:moveTo>
                  <a:cubicBezTo>
                    <a:pt x="1905" y="5386"/>
                    <a:pt x="6668" y="-2234"/>
                    <a:pt x="10478" y="624"/>
                  </a:cubicBezTo>
                  <a:cubicBezTo>
                    <a:pt x="24765" y="12054"/>
                    <a:pt x="44768" y="15864"/>
                    <a:pt x="55245" y="36819"/>
                  </a:cubicBezTo>
                  <a:cubicBezTo>
                    <a:pt x="32385" y="32056"/>
                    <a:pt x="22860" y="8244"/>
                    <a:pt x="1905" y="11101"/>
                  </a:cubicBezTo>
                  <a:cubicBezTo>
                    <a:pt x="1905" y="11101"/>
                    <a:pt x="0" y="10149"/>
                    <a:pt x="0" y="101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9715108" y="4863514"/>
              <a:ext cx="19230" cy="14422"/>
            </a:xfrm>
            <a:custGeom>
              <a:rect b="b" l="l" r="r" t="t"/>
              <a:pathLst>
                <a:path extrusionOk="0" h="28575" w="38100">
                  <a:moveTo>
                    <a:pt x="0" y="31432"/>
                  </a:moveTo>
                  <a:cubicBezTo>
                    <a:pt x="9525" y="18097"/>
                    <a:pt x="19050" y="6667"/>
                    <a:pt x="40005" y="0"/>
                  </a:cubicBezTo>
                  <a:cubicBezTo>
                    <a:pt x="30480" y="20955"/>
                    <a:pt x="17145" y="28575"/>
                    <a:pt x="0" y="314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0771298" y="4558515"/>
              <a:ext cx="24037" cy="9615"/>
            </a:xfrm>
            <a:custGeom>
              <a:rect b="b" l="l" r="r" t="t"/>
              <a:pathLst>
                <a:path extrusionOk="0" h="19050" w="47625">
                  <a:moveTo>
                    <a:pt x="0" y="26129"/>
                  </a:moveTo>
                  <a:cubicBezTo>
                    <a:pt x="13335" y="9937"/>
                    <a:pt x="27622" y="-2446"/>
                    <a:pt x="56197" y="412"/>
                  </a:cubicBezTo>
                  <a:cubicBezTo>
                    <a:pt x="33338" y="10889"/>
                    <a:pt x="17145" y="18509"/>
                    <a:pt x="0" y="261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1496571" y="4188552"/>
              <a:ext cx="9615" cy="9615"/>
            </a:xfrm>
            <a:custGeom>
              <a:rect b="b" l="l" r="r" t="t"/>
              <a:pathLst>
                <a:path extrusionOk="0" h="19050" w="19050">
                  <a:moveTo>
                    <a:pt x="25096" y="12383"/>
                  </a:moveTo>
                  <a:cubicBezTo>
                    <a:pt x="23191" y="18098"/>
                    <a:pt x="23191" y="25717"/>
                    <a:pt x="14618" y="24765"/>
                  </a:cubicBezTo>
                  <a:cubicBezTo>
                    <a:pt x="6998" y="23813"/>
                    <a:pt x="2236" y="18098"/>
                    <a:pt x="330" y="11430"/>
                  </a:cubicBezTo>
                  <a:cubicBezTo>
                    <a:pt x="-1575" y="4763"/>
                    <a:pt x="5093" y="0"/>
                    <a:pt x="11761" y="0"/>
                  </a:cubicBezTo>
                  <a:cubicBezTo>
                    <a:pt x="18428" y="0"/>
                    <a:pt x="24143" y="4763"/>
                    <a:pt x="25096" y="123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0787163" y="4764481"/>
              <a:ext cx="14422" cy="19230"/>
            </a:xfrm>
            <a:custGeom>
              <a:rect b="b" l="l" r="r" t="t"/>
              <a:pathLst>
                <a:path extrusionOk="0" h="38100" w="28575">
                  <a:moveTo>
                    <a:pt x="0" y="0"/>
                  </a:moveTo>
                  <a:cubicBezTo>
                    <a:pt x="29527" y="6668"/>
                    <a:pt x="26670" y="25718"/>
                    <a:pt x="32385" y="42863"/>
                  </a:cubicBezTo>
                  <a:cubicBezTo>
                    <a:pt x="13335" y="35243"/>
                    <a:pt x="15240" y="16193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0537657" y="5318296"/>
              <a:ext cx="9615" cy="9615"/>
            </a:xfrm>
            <a:custGeom>
              <a:rect b="b" l="l" r="r" t="t"/>
              <a:pathLst>
                <a:path extrusionOk="0" h="19050" w="19050">
                  <a:moveTo>
                    <a:pt x="11430" y="0"/>
                  </a:moveTo>
                  <a:cubicBezTo>
                    <a:pt x="20003" y="952"/>
                    <a:pt x="23813" y="5715"/>
                    <a:pt x="23813" y="13335"/>
                  </a:cubicBezTo>
                  <a:cubicBezTo>
                    <a:pt x="23813" y="20002"/>
                    <a:pt x="19050" y="24765"/>
                    <a:pt x="12383" y="23813"/>
                  </a:cubicBezTo>
                  <a:cubicBezTo>
                    <a:pt x="6668" y="23813"/>
                    <a:pt x="0" y="20955"/>
                    <a:pt x="0" y="13335"/>
                  </a:cubicBezTo>
                  <a:cubicBezTo>
                    <a:pt x="0" y="6667"/>
                    <a:pt x="4763" y="1905"/>
                    <a:pt x="114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9938345" y="5292336"/>
              <a:ext cx="9615" cy="19230"/>
            </a:xfrm>
            <a:custGeom>
              <a:rect b="b" l="l" r="r" t="t"/>
              <a:pathLst>
                <a:path extrusionOk="0" h="38100" w="19050">
                  <a:moveTo>
                    <a:pt x="13945" y="0"/>
                  </a:moveTo>
                  <a:cubicBezTo>
                    <a:pt x="16802" y="0"/>
                    <a:pt x="19659" y="0"/>
                    <a:pt x="23470" y="0"/>
                  </a:cubicBezTo>
                  <a:cubicBezTo>
                    <a:pt x="17754" y="13335"/>
                    <a:pt x="12992" y="26670"/>
                    <a:pt x="16802" y="45720"/>
                  </a:cubicBezTo>
                  <a:cubicBezTo>
                    <a:pt x="1562" y="38100"/>
                    <a:pt x="-5105" y="31433"/>
                    <a:pt x="4420" y="18098"/>
                  </a:cubicBezTo>
                  <a:cubicBezTo>
                    <a:pt x="8229" y="13335"/>
                    <a:pt x="10134" y="6668"/>
                    <a:pt x="139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9575931" y="5801922"/>
              <a:ext cx="9615" cy="9615"/>
            </a:xfrm>
            <a:custGeom>
              <a:rect b="b" l="l" r="r" t="t"/>
              <a:pathLst>
                <a:path extrusionOk="0" h="19050" w="19050">
                  <a:moveTo>
                    <a:pt x="10958" y="24765"/>
                  </a:moveTo>
                  <a:cubicBezTo>
                    <a:pt x="2386" y="24765"/>
                    <a:pt x="-1424" y="20955"/>
                    <a:pt x="481" y="15240"/>
                  </a:cubicBezTo>
                  <a:cubicBezTo>
                    <a:pt x="1433" y="8573"/>
                    <a:pt x="1433" y="0"/>
                    <a:pt x="11911" y="0"/>
                  </a:cubicBezTo>
                  <a:cubicBezTo>
                    <a:pt x="17626" y="0"/>
                    <a:pt x="21436" y="4763"/>
                    <a:pt x="22388" y="10478"/>
                  </a:cubicBezTo>
                  <a:cubicBezTo>
                    <a:pt x="23341" y="19050"/>
                    <a:pt x="14768" y="20955"/>
                    <a:pt x="10958" y="247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9259791" y="6089887"/>
              <a:ext cx="9615" cy="14422"/>
            </a:xfrm>
            <a:custGeom>
              <a:rect b="b" l="l" r="r" t="t"/>
              <a:pathLst>
                <a:path extrusionOk="0" h="28575" w="19050">
                  <a:moveTo>
                    <a:pt x="22014" y="0"/>
                  </a:moveTo>
                  <a:cubicBezTo>
                    <a:pt x="23919" y="15240"/>
                    <a:pt x="19157" y="26670"/>
                    <a:pt x="5822" y="32385"/>
                  </a:cubicBezTo>
                  <a:cubicBezTo>
                    <a:pt x="4869" y="33338"/>
                    <a:pt x="-846" y="30480"/>
                    <a:pt x="107" y="29527"/>
                  </a:cubicBezTo>
                  <a:cubicBezTo>
                    <a:pt x="107" y="15240"/>
                    <a:pt x="5822" y="3810"/>
                    <a:pt x="220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10248766" y="6145653"/>
              <a:ext cx="4807" cy="14422"/>
            </a:xfrm>
            <a:custGeom>
              <a:rect b="b" l="l" r="r" t="t"/>
              <a:pathLst>
                <a:path extrusionOk="0" h="28575" w="9525">
                  <a:moveTo>
                    <a:pt x="1836" y="0"/>
                  </a:moveTo>
                  <a:cubicBezTo>
                    <a:pt x="14218" y="10478"/>
                    <a:pt x="22791" y="20003"/>
                    <a:pt x="16123" y="34290"/>
                  </a:cubicBezTo>
                  <a:cubicBezTo>
                    <a:pt x="15171" y="36195"/>
                    <a:pt x="11361" y="37148"/>
                    <a:pt x="10408" y="37148"/>
                  </a:cubicBezTo>
                  <a:cubicBezTo>
                    <a:pt x="-4832" y="28575"/>
                    <a:pt x="883" y="15240"/>
                    <a:pt x="18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10996674" y="4513622"/>
              <a:ext cx="19230" cy="9615"/>
            </a:xfrm>
            <a:custGeom>
              <a:rect b="b" l="l" r="r" t="t"/>
              <a:pathLst>
                <a:path extrusionOk="0" h="19050" w="38100">
                  <a:moveTo>
                    <a:pt x="43997" y="27448"/>
                  </a:moveTo>
                  <a:cubicBezTo>
                    <a:pt x="28757" y="21733"/>
                    <a:pt x="18280" y="16970"/>
                    <a:pt x="6850" y="13160"/>
                  </a:cubicBezTo>
                  <a:cubicBezTo>
                    <a:pt x="2088" y="11255"/>
                    <a:pt x="-770" y="7445"/>
                    <a:pt x="182" y="3635"/>
                  </a:cubicBezTo>
                  <a:cubicBezTo>
                    <a:pt x="2088" y="-1127"/>
                    <a:pt x="6850" y="-175"/>
                    <a:pt x="11613" y="778"/>
                  </a:cubicBezTo>
                  <a:cubicBezTo>
                    <a:pt x="24947" y="4588"/>
                    <a:pt x="33520" y="14113"/>
                    <a:pt x="43997" y="274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9588673" y="5488478"/>
              <a:ext cx="14422" cy="24037"/>
            </a:xfrm>
            <a:custGeom>
              <a:rect b="b" l="l" r="r" t="t"/>
              <a:pathLst>
                <a:path extrusionOk="0" h="47625" w="28575">
                  <a:moveTo>
                    <a:pt x="0" y="45720"/>
                  </a:moveTo>
                  <a:cubicBezTo>
                    <a:pt x="9525" y="30480"/>
                    <a:pt x="19050" y="15240"/>
                    <a:pt x="28575" y="0"/>
                  </a:cubicBezTo>
                  <a:cubicBezTo>
                    <a:pt x="30480" y="953"/>
                    <a:pt x="32385" y="1905"/>
                    <a:pt x="33337" y="2857"/>
                  </a:cubicBezTo>
                  <a:cubicBezTo>
                    <a:pt x="24765" y="19050"/>
                    <a:pt x="16193" y="34290"/>
                    <a:pt x="6667" y="50482"/>
                  </a:cubicBezTo>
                  <a:cubicBezTo>
                    <a:pt x="4763" y="49530"/>
                    <a:pt x="2857" y="47625"/>
                    <a:pt x="0" y="457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11349077" y="5553705"/>
              <a:ext cx="9615" cy="9615"/>
            </a:xfrm>
            <a:custGeom>
              <a:rect b="b" l="l" r="r" t="t"/>
              <a:pathLst>
                <a:path extrusionOk="0" h="19050" w="19050">
                  <a:moveTo>
                    <a:pt x="8718" y="305"/>
                  </a:moveTo>
                  <a:cubicBezTo>
                    <a:pt x="14433" y="5067"/>
                    <a:pt x="26816" y="-1600"/>
                    <a:pt x="25863" y="10782"/>
                  </a:cubicBezTo>
                  <a:cubicBezTo>
                    <a:pt x="25863" y="17450"/>
                    <a:pt x="18243" y="21260"/>
                    <a:pt x="13481" y="21260"/>
                  </a:cubicBezTo>
                  <a:cubicBezTo>
                    <a:pt x="5861" y="21260"/>
                    <a:pt x="2051" y="14592"/>
                    <a:pt x="146" y="7925"/>
                  </a:cubicBezTo>
                  <a:cubicBezTo>
                    <a:pt x="-807" y="305"/>
                    <a:pt x="3003" y="-648"/>
                    <a:pt x="8718" y="3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9238212" y="5581742"/>
              <a:ext cx="19230" cy="14422"/>
            </a:xfrm>
            <a:custGeom>
              <a:rect b="b" l="l" r="r" t="t"/>
              <a:pathLst>
                <a:path extrusionOk="0" h="28575" w="38100">
                  <a:moveTo>
                    <a:pt x="0" y="34290"/>
                  </a:moveTo>
                  <a:cubicBezTo>
                    <a:pt x="10477" y="20003"/>
                    <a:pt x="20955" y="6668"/>
                    <a:pt x="38100" y="0"/>
                  </a:cubicBezTo>
                  <a:cubicBezTo>
                    <a:pt x="28575" y="13335"/>
                    <a:pt x="18098" y="28575"/>
                    <a:pt x="0" y="342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10592401" y="4314465"/>
              <a:ext cx="9615" cy="9615"/>
            </a:xfrm>
            <a:custGeom>
              <a:rect b="b" l="l" r="r" t="t"/>
              <a:pathLst>
                <a:path extrusionOk="0" h="19050" w="19050">
                  <a:moveTo>
                    <a:pt x="21076" y="12464"/>
                  </a:moveTo>
                  <a:cubicBezTo>
                    <a:pt x="22028" y="20084"/>
                    <a:pt x="17266" y="23894"/>
                    <a:pt x="11551" y="24846"/>
                  </a:cubicBezTo>
                  <a:cubicBezTo>
                    <a:pt x="3931" y="25799"/>
                    <a:pt x="1073" y="21036"/>
                    <a:pt x="121" y="14369"/>
                  </a:cubicBezTo>
                  <a:cubicBezTo>
                    <a:pt x="-832" y="5796"/>
                    <a:pt x="3931" y="1034"/>
                    <a:pt x="11551" y="81"/>
                  </a:cubicBezTo>
                  <a:cubicBezTo>
                    <a:pt x="17266" y="-871"/>
                    <a:pt x="19171" y="6749"/>
                    <a:pt x="21076" y="124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10574670" y="4509371"/>
              <a:ext cx="4807" cy="9615"/>
            </a:xfrm>
            <a:custGeom>
              <a:rect b="b" l="l" r="r" t="t"/>
              <a:pathLst>
                <a:path extrusionOk="0" h="19050" w="9525">
                  <a:moveTo>
                    <a:pt x="14296" y="28251"/>
                  </a:moveTo>
                  <a:cubicBezTo>
                    <a:pt x="10486" y="18726"/>
                    <a:pt x="-3801" y="15868"/>
                    <a:pt x="961" y="3486"/>
                  </a:cubicBezTo>
                  <a:cubicBezTo>
                    <a:pt x="1914" y="1581"/>
                    <a:pt x="10486" y="-1277"/>
                    <a:pt x="12391" y="628"/>
                  </a:cubicBezTo>
                  <a:cubicBezTo>
                    <a:pt x="20964" y="8248"/>
                    <a:pt x="15249" y="18726"/>
                    <a:pt x="14296" y="282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11120798" y="4277970"/>
              <a:ext cx="19230" cy="19230"/>
            </a:xfrm>
            <a:custGeom>
              <a:rect b="b" l="l" r="r" t="t"/>
              <a:pathLst>
                <a:path extrusionOk="0" h="38100" w="38100">
                  <a:moveTo>
                    <a:pt x="0" y="42863"/>
                  </a:moveTo>
                  <a:cubicBezTo>
                    <a:pt x="5715" y="21908"/>
                    <a:pt x="21907" y="10477"/>
                    <a:pt x="39053" y="0"/>
                  </a:cubicBezTo>
                  <a:cubicBezTo>
                    <a:pt x="30480" y="17145"/>
                    <a:pt x="16192" y="30480"/>
                    <a:pt x="0" y="42863"/>
                  </a:cubicBezTo>
                  <a:cubicBezTo>
                    <a:pt x="0" y="41910"/>
                    <a:pt x="0" y="42863"/>
                    <a:pt x="0" y="428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9095431" y="5191287"/>
              <a:ext cx="14422" cy="9615"/>
            </a:xfrm>
            <a:custGeom>
              <a:rect b="b" l="l" r="r" t="t"/>
              <a:pathLst>
                <a:path extrusionOk="0" h="19050" w="28575">
                  <a:moveTo>
                    <a:pt x="35243" y="184"/>
                  </a:moveTo>
                  <a:cubicBezTo>
                    <a:pt x="28575" y="17329"/>
                    <a:pt x="16193" y="21139"/>
                    <a:pt x="0" y="20186"/>
                  </a:cubicBezTo>
                  <a:cubicBezTo>
                    <a:pt x="8573" y="11614"/>
                    <a:pt x="14288" y="-1721"/>
                    <a:pt x="35243" y="1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9744150" y="5239454"/>
              <a:ext cx="4807" cy="24037"/>
            </a:xfrm>
            <a:custGeom>
              <a:rect b="b" l="l" r="r" t="t"/>
              <a:pathLst>
                <a:path extrusionOk="0" h="47625" w="9525">
                  <a:moveTo>
                    <a:pt x="14848" y="0"/>
                  </a:moveTo>
                  <a:cubicBezTo>
                    <a:pt x="27231" y="20003"/>
                    <a:pt x="5323" y="29528"/>
                    <a:pt x="561" y="51435"/>
                  </a:cubicBezTo>
                  <a:cubicBezTo>
                    <a:pt x="-2297" y="27623"/>
                    <a:pt x="6275" y="14288"/>
                    <a:pt x="14848" y="0"/>
                  </a:cubicBezTo>
                  <a:lnTo>
                    <a:pt x="148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10560253" y="5277913"/>
              <a:ext cx="14422" cy="9615"/>
            </a:xfrm>
            <a:custGeom>
              <a:rect b="b" l="l" r="r" t="t"/>
              <a:pathLst>
                <a:path extrusionOk="0" h="19050" w="28575">
                  <a:moveTo>
                    <a:pt x="0" y="0"/>
                  </a:moveTo>
                  <a:cubicBezTo>
                    <a:pt x="13335" y="1905"/>
                    <a:pt x="20003" y="12383"/>
                    <a:pt x="31432" y="20955"/>
                  </a:cubicBezTo>
                  <a:cubicBezTo>
                    <a:pt x="8572" y="27623"/>
                    <a:pt x="7620" y="9525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9700686" y="5586817"/>
              <a:ext cx="9615" cy="9615"/>
            </a:xfrm>
            <a:custGeom>
              <a:rect b="b" l="l" r="r" t="t"/>
              <a:pathLst>
                <a:path extrusionOk="0" h="19050" w="19050">
                  <a:moveTo>
                    <a:pt x="21908" y="9948"/>
                  </a:moveTo>
                  <a:cubicBezTo>
                    <a:pt x="20955" y="17568"/>
                    <a:pt x="15240" y="21378"/>
                    <a:pt x="8573" y="22331"/>
                  </a:cubicBezTo>
                  <a:cubicBezTo>
                    <a:pt x="3810" y="23283"/>
                    <a:pt x="0" y="19473"/>
                    <a:pt x="0" y="14711"/>
                  </a:cubicBezTo>
                  <a:cubicBezTo>
                    <a:pt x="0" y="7091"/>
                    <a:pt x="5715" y="2328"/>
                    <a:pt x="12383" y="423"/>
                  </a:cubicBezTo>
                  <a:cubicBezTo>
                    <a:pt x="19050" y="-1482"/>
                    <a:pt x="20955" y="3281"/>
                    <a:pt x="21908" y="99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10603339" y="5317815"/>
              <a:ext cx="14422" cy="19230"/>
            </a:xfrm>
            <a:custGeom>
              <a:rect b="b" l="l" r="r" t="t"/>
              <a:pathLst>
                <a:path extrusionOk="0" h="38100" w="28575">
                  <a:moveTo>
                    <a:pt x="3215" y="0"/>
                  </a:moveTo>
                  <a:cubicBezTo>
                    <a:pt x="13692" y="12382"/>
                    <a:pt x="23217" y="24765"/>
                    <a:pt x="34647" y="38100"/>
                  </a:cubicBezTo>
                  <a:cubicBezTo>
                    <a:pt x="18455" y="31432"/>
                    <a:pt x="8930" y="18097"/>
                    <a:pt x="357" y="3810"/>
                  </a:cubicBezTo>
                  <a:cubicBezTo>
                    <a:pt x="-595" y="953"/>
                    <a:pt x="357" y="0"/>
                    <a:pt x="3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9376665" y="5099558"/>
              <a:ext cx="19230" cy="9615"/>
            </a:xfrm>
            <a:custGeom>
              <a:rect b="b" l="l" r="r" t="t"/>
              <a:pathLst>
                <a:path extrusionOk="0" h="19050" w="38100">
                  <a:moveTo>
                    <a:pt x="0" y="22860"/>
                  </a:moveTo>
                  <a:cubicBezTo>
                    <a:pt x="11430" y="10477"/>
                    <a:pt x="29527" y="12382"/>
                    <a:pt x="38100" y="0"/>
                  </a:cubicBezTo>
                  <a:cubicBezTo>
                    <a:pt x="31432" y="18097"/>
                    <a:pt x="24765" y="21907"/>
                    <a:pt x="0" y="228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9751163" y="4766187"/>
              <a:ext cx="14422" cy="4807"/>
            </a:xfrm>
            <a:custGeom>
              <a:rect b="b" l="l" r="r" t="t"/>
              <a:pathLst>
                <a:path extrusionOk="0" h="9525" w="28575">
                  <a:moveTo>
                    <a:pt x="32385" y="5191"/>
                  </a:moveTo>
                  <a:cubicBezTo>
                    <a:pt x="26670" y="26146"/>
                    <a:pt x="9525" y="6144"/>
                    <a:pt x="0" y="13763"/>
                  </a:cubicBezTo>
                  <a:cubicBezTo>
                    <a:pt x="8573" y="3286"/>
                    <a:pt x="18098" y="-6239"/>
                    <a:pt x="32385" y="51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10892926" y="5487517"/>
              <a:ext cx="9615" cy="9615"/>
            </a:xfrm>
            <a:custGeom>
              <a:rect b="b" l="l" r="r" t="t"/>
              <a:pathLst>
                <a:path extrusionOk="0" h="19050" w="19050">
                  <a:moveTo>
                    <a:pt x="10477" y="20003"/>
                  </a:moveTo>
                  <a:cubicBezTo>
                    <a:pt x="3810" y="19050"/>
                    <a:pt x="0" y="17145"/>
                    <a:pt x="0" y="10478"/>
                  </a:cubicBezTo>
                  <a:cubicBezTo>
                    <a:pt x="0" y="3810"/>
                    <a:pt x="4763" y="0"/>
                    <a:pt x="11430" y="0"/>
                  </a:cubicBezTo>
                  <a:cubicBezTo>
                    <a:pt x="17145" y="0"/>
                    <a:pt x="20955" y="4763"/>
                    <a:pt x="20955" y="9525"/>
                  </a:cubicBezTo>
                  <a:cubicBezTo>
                    <a:pt x="22860" y="20003"/>
                    <a:pt x="15240" y="18097"/>
                    <a:pt x="10477" y="200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9759817" y="5326468"/>
              <a:ext cx="9615" cy="9615"/>
            </a:xfrm>
            <a:custGeom>
              <a:rect b="b" l="l" r="r" t="t"/>
              <a:pathLst>
                <a:path extrusionOk="0" h="19050" w="19050">
                  <a:moveTo>
                    <a:pt x="12383" y="0"/>
                  </a:moveTo>
                  <a:cubicBezTo>
                    <a:pt x="18097" y="2858"/>
                    <a:pt x="21908" y="5715"/>
                    <a:pt x="19050" y="11430"/>
                  </a:cubicBezTo>
                  <a:cubicBezTo>
                    <a:pt x="17145" y="16193"/>
                    <a:pt x="14288" y="20955"/>
                    <a:pt x="8572" y="20955"/>
                  </a:cubicBezTo>
                  <a:cubicBezTo>
                    <a:pt x="1905" y="20955"/>
                    <a:pt x="0" y="16193"/>
                    <a:pt x="0" y="10478"/>
                  </a:cubicBezTo>
                  <a:cubicBezTo>
                    <a:pt x="1905" y="4763"/>
                    <a:pt x="6667" y="953"/>
                    <a:pt x="123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10793893" y="4327006"/>
              <a:ext cx="9615" cy="9615"/>
            </a:xfrm>
            <a:custGeom>
              <a:rect b="b" l="l" r="r" t="t"/>
              <a:pathLst>
                <a:path extrusionOk="0" h="19050" w="19050">
                  <a:moveTo>
                    <a:pt x="7620" y="22860"/>
                  </a:moveTo>
                  <a:cubicBezTo>
                    <a:pt x="1905" y="20955"/>
                    <a:pt x="0" y="17145"/>
                    <a:pt x="0" y="13335"/>
                  </a:cubicBezTo>
                  <a:cubicBezTo>
                    <a:pt x="0" y="5715"/>
                    <a:pt x="3810" y="0"/>
                    <a:pt x="12382" y="0"/>
                  </a:cubicBezTo>
                  <a:cubicBezTo>
                    <a:pt x="17145" y="0"/>
                    <a:pt x="20955" y="3810"/>
                    <a:pt x="19050" y="8572"/>
                  </a:cubicBezTo>
                  <a:cubicBezTo>
                    <a:pt x="18097" y="15240"/>
                    <a:pt x="13335" y="20003"/>
                    <a:pt x="7620" y="228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11433700" y="3899409"/>
              <a:ext cx="9615" cy="9615"/>
            </a:xfrm>
            <a:custGeom>
              <a:rect b="b" l="l" r="r" t="t"/>
              <a:pathLst>
                <a:path extrusionOk="0" h="19050" w="19050">
                  <a:moveTo>
                    <a:pt x="22982" y="8050"/>
                  </a:moveTo>
                  <a:cubicBezTo>
                    <a:pt x="22029" y="15670"/>
                    <a:pt x="17267" y="20433"/>
                    <a:pt x="9647" y="21385"/>
                  </a:cubicBezTo>
                  <a:cubicBezTo>
                    <a:pt x="3932" y="22338"/>
                    <a:pt x="-831" y="18528"/>
                    <a:pt x="122" y="12813"/>
                  </a:cubicBezTo>
                  <a:cubicBezTo>
                    <a:pt x="1074" y="4240"/>
                    <a:pt x="8694" y="2335"/>
                    <a:pt x="15362" y="430"/>
                  </a:cubicBezTo>
                  <a:cubicBezTo>
                    <a:pt x="20124" y="-1475"/>
                    <a:pt x="22029" y="3288"/>
                    <a:pt x="22982" y="80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9261287" y="6188439"/>
              <a:ext cx="9615" cy="14422"/>
            </a:xfrm>
            <a:custGeom>
              <a:rect b="b" l="l" r="r" t="t"/>
              <a:pathLst>
                <a:path extrusionOk="0" h="28575" w="19050">
                  <a:moveTo>
                    <a:pt x="0" y="36195"/>
                  </a:moveTo>
                  <a:cubicBezTo>
                    <a:pt x="953" y="20002"/>
                    <a:pt x="7620" y="10477"/>
                    <a:pt x="18098" y="0"/>
                  </a:cubicBezTo>
                  <a:cubicBezTo>
                    <a:pt x="23813" y="19050"/>
                    <a:pt x="15240" y="28575"/>
                    <a:pt x="0" y="361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10590059" y="5305316"/>
              <a:ext cx="14422" cy="14422"/>
            </a:xfrm>
            <a:custGeom>
              <a:rect b="b" l="l" r="r" t="t"/>
              <a:pathLst>
                <a:path extrusionOk="0" h="28575" w="28575">
                  <a:moveTo>
                    <a:pt x="26670" y="28575"/>
                  </a:moveTo>
                  <a:cubicBezTo>
                    <a:pt x="15240" y="23813"/>
                    <a:pt x="8572" y="14288"/>
                    <a:pt x="0" y="0"/>
                  </a:cubicBezTo>
                  <a:cubicBezTo>
                    <a:pt x="17145" y="4763"/>
                    <a:pt x="24765" y="13335"/>
                    <a:pt x="30480" y="25718"/>
                  </a:cubicBezTo>
                  <a:cubicBezTo>
                    <a:pt x="28575" y="26670"/>
                    <a:pt x="27622" y="27622"/>
                    <a:pt x="26670" y="285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9780430" y="5139332"/>
              <a:ext cx="4807" cy="9615"/>
            </a:xfrm>
            <a:custGeom>
              <a:rect b="b" l="l" r="r" t="t"/>
              <a:pathLst>
                <a:path extrusionOk="0" h="19050" w="9525">
                  <a:moveTo>
                    <a:pt x="2973" y="27876"/>
                  </a:moveTo>
                  <a:cubicBezTo>
                    <a:pt x="-2742" y="13588"/>
                    <a:pt x="116" y="5968"/>
                    <a:pt x="8688" y="253"/>
                  </a:cubicBezTo>
                  <a:cubicBezTo>
                    <a:pt x="9641" y="-699"/>
                    <a:pt x="14403" y="1206"/>
                    <a:pt x="14403" y="3111"/>
                  </a:cubicBezTo>
                  <a:cubicBezTo>
                    <a:pt x="20118" y="14541"/>
                    <a:pt x="10593" y="19303"/>
                    <a:pt x="2973" y="278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9630904" y="5017582"/>
              <a:ext cx="4807" cy="9615"/>
            </a:xfrm>
            <a:custGeom>
              <a:rect b="b" l="l" r="r" t="t"/>
              <a:pathLst>
                <a:path extrusionOk="0" h="19050" w="9525">
                  <a:moveTo>
                    <a:pt x="7767" y="20498"/>
                  </a:moveTo>
                  <a:cubicBezTo>
                    <a:pt x="3004" y="17640"/>
                    <a:pt x="-806" y="13831"/>
                    <a:pt x="147" y="8115"/>
                  </a:cubicBezTo>
                  <a:cubicBezTo>
                    <a:pt x="1099" y="2400"/>
                    <a:pt x="4909" y="-1410"/>
                    <a:pt x="11577" y="496"/>
                  </a:cubicBezTo>
                  <a:cubicBezTo>
                    <a:pt x="15387" y="1448"/>
                    <a:pt x="19197" y="5258"/>
                    <a:pt x="18244" y="10021"/>
                  </a:cubicBezTo>
                  <a:cubicBezTo>
                    <a:pt x="15387" y="14783"/>
                    <a:pt x="14434" y="20498"/>
                    <a:pt x="7767" y="204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9998204" y="6010511"/>
              <a:ext cx="4807" cy="9615"/>
            </a:xfrm>
            <a:custGeom>
              <a:rect b="b" l="l" r="r" t="t"/>
              <a:pathLst>
                <a:path extrusionOk="0" h="19050" w="9525">
                  <a:moveTo>
                    <a:pt x="10599" y="20107"/>
                  </a:moveTo>
                  <a:cubicBezTo>
                    <a:pt x="3931" y="18202"/>
                    <a:pt x="-831" y="15345"/>
                    <a:pt x="121" y="9630"/>
                  </a:cubicBezTo>
                  <a:cubicBezTo>
                    <a:pt x="1074" y="4868"/>
                    <a:pt x="3931" y="-848"/>
                    <a:pt x="10599" y="105"/>
                  </a:cubicBezTo>
                  <a:cubicBezTo>
                    <a:pt x="15361" y="1057"/>
                    <a:pt x="18219" y="4868"/>
                    <a:pt x="18219" y="9630"/>
                  </a:cubicBezTo>
                  <a:cubicBezTo>
                    <a:pt x="19171" y="15345"/>
                    <a:pt x="14409" y="17250"/>
                    <a:pt x="10599" y="201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10615538" y="4262494"/>
              <a:ext cx="9615" cy="9615"/>
            </a:xfrm>
            <a:custGeom>
              <a:rect b="b" l="l" r="r" t="t"/>
              <a:pathLst>
                <a:path extrusionOk="0" h="19050" w="19050">
                  <a:moveTo>
                    <a:pt x="20955" y="11612"/>
                  </a:moveTo>
                  <a:cubicBezTo>
                    <a:pt x="19050" y="17327"/>
                    <a:pt x="16193" y="21137"/>
                    <a:pt x="9525" y="20185"/>
                  </a:cubicBezTo>
                  <a:cubicBezTo>
                    <a:pt x="1905" y="19233"/>
                    <a:pt x="0" y="12565"/>
                    <a:pt x="0" y="6850"/>
                  </a:cubicBezTo>
                  <a:cubicBezTo>
                    <a:pt x="0" y="2087"/>
                    <a:pt x="3810" y="-770"/>
                    <a:pt x="9525" y="183"/>
                  </a:cubicBezTo>
                  <a:cubicBezTo>
                    <a:pt x="16193" y="1135"/>
                    <a:pt x="20955" y="4945"/>
                    <a:pt x="20955" y="116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9750572" y="5224936"/>
              <a:ext cx="4807" cy="14422"/>
            </a:xfrm>
            <a:custGeom>
              <a:rect b="b" l="l" r="r" t="t"/>
              <a:pathLst>
                <a:path extrusionOk="0" h="28575" w="9525">
                  <a:moveTo>
                    <a:pt x="2125" y="29717"/>
                  </a:moveTo>
                  <a:cubicBezTo>
                    <a:pt x="1172" y="26859"/>
                    <a:pt x="1172" y="24954"/>
                    <a:pt x="220" y="22097"/>
                  </a:cubicBezTo>
                  <a:cubicBezTo>
                    <a:pt x="-733" y="12572"/>
                    <a:pt x="1172" y="4952"/>
                    <a:pt x="10697" y="189"/>
                  </a:cubicBezTo>
                  <a:cubicBezTo>
                    <a:pt x="11650" y="-763"/>
                    <a:pt x="16412" y="2094"/>
                    <a:pt x="16412" y="3999"/>
                  </a:cubicBezTo>
                  <a:cubicBezTo>
                    <a:pt x="18317" y="12572"/>
                    <a:pt x="11650" y="18287"/>
                    <a:pt x="6887" y="24002"/>
                  </a:cubicBezTo>
                  <a:cubicBezTo>
                    <a:pt x="5935" y="25907"/>
                    <a:pt x="4030" y="27812"/>
                    <a:pt x="2125" y="29717"/>
                  </a:cubicBezTo>
                  <a:cubicBezTo>
                    <a:pt x="2125" y="28764"/>
                    <a:pt x="2125" y="29717"/>
                    <a:pt x="2125" y="297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11562119" y="4838034"/>
              <a:ext cx="9615" cy="4807"/>
            </a:xfrm>
            <a:custGeom>
              <a:rect b="b" l="l" r="r" t="t"/>
              <a:pathLst>
                <a:path extrusionOk="0" h="9525" w="19050">
                  <a:moveTo>
                    <a:pt x="19050" y="7620"/>
                  </a:moveTo>
                  <a:cubicBezTo>
                    <a:pt x="18097" y="13335"/>
                    <a:pt x="15240" y="17145"/>
                    <a:pt x="9525" y="17145"/>
                  </a:cubicBezTo>
                  <a:cubicBezTo>
                    <a:pt x="3810" y="17145"/>
                    <a:pt x="0" y="13335"/>
                    <a:pt x="0" y="7620"/>
                  </a:cubicBezTo>
                  <a:cubicBezTo>
                    <a:pt x="0" y="953"/>
                    <a:pt x="6667" y="953"/>
                    <a:pt x="11430" y="0"/>
                  </a:cubicBezTo>
                  <a:cubicBezTo>
                    <a:pt x="15240" y="953"/>
                    <a:pt x="19050" y="1905"/>
                    <a:pt x="19050" y="76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9471852" y="4844212"/>
              <a:ext cx="14422" cy="4807"/>
            </a:xfrm>
            <a:custGeom>
              <a:rect b="b" l="l" r="r" t="t"/>
              <a:pathLst>
                <a:path extrusionOk="0" h="9525" w="28575">
                  <a:moveTo>
                    <a:pt x="31433" y="2047"/>
                  </a:moveTo>
                  <a:cubicBezTo>
                    <a:pt x="21908" y="8715"/>
                    <a:pt x="12383" y="14430"/>
                    <a:pt x="0" y="9668"/>
                  </a:cubicBezTo>
                  <a:cubicBezTo>
                    <a:pt x="8573" y="-810"/>
                    <a:pt x="19050" y="-1763"/>
                    <a:pt x="31433" y="20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10017902" y="3698121"/>
              <a:ext cx="4807" cy="9615"/>
            </a:xfrm>
            <a:custGeom>
              <a:rect b="b" l="l" r="r" t="t"/>
              <a:pathLst>
                <a:path extrusionOk="0" h="19050" w="9525">
                  <a:moveTo>
                    <a:pt x="18243" y="9671"/>
                  </a:moveTo>
                  <a:cubicBezTo>
                    <a:pt x="16338" y="14433"/>
                    <a:pt x="15386" y="21101"/>
                    <a:pt x="8718" y="20148"/>
                  </a:cubicBezTo>
                  <a:cubicBezTo>
                    <a:pt x="3003" y="20148"/>
                    <a:pt x="-807" y="14433"/>
                    <a:pt x="146" y="8718"/>
                  </a:cubicBezTo>
                  <a:cubicBezTo>
                    <a:pt x="1098" y="3003"/>
                    <a:pt x="4908" y="-807"/>
                    <a:pt x="10623" y="146"/>
                  </a:cubicBezTo>
                  <a:cubicBezTo>
                    <a:pt x="17291" y="146"/>
                    <a:pt x="18243" y="4908"/>
                    <a:pt x="18243" y="967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11206851" y="4378445"/>
              <a:ext cx="14422" cy="4807"/>
            </a:xfrm>
            <a:custGeom>
              <a:rect b="b" l="l" r="r" t="t"/>
              <a:pathLst>
                <a:path extrusionOk="0" h="9525" w="28575">
                  <a:moveTo>
                    <a:pt x="0" y="0"/>
                  </a:moveTo>
                  <a:cubicBezTo>
                    <a:pt x="13335" y="0"/>
                    <a:pt x="25718" y="953"/>
                    <a:pt x="36195" y="7620"/>
                  </a:cubicBezTo>
                  <a:cubicBezTo>
                    <a:pt x="23813" y="11430"/>
                    <a:pt x="23813" y="1143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9152989" y="5668691"/>
              <a:ext cx="14422" cy="4807"/>
            </a:xfrm>
            <a:custGeom>
              <a:rect b="b" l="l" r="r" t="t"/>
              <a:pathLst>
                <a:path extrusionOk="0" h="9525" w="28575">
                  <a:moveTo>
                    <a:pt x="28835" y="1082"/>
                  </a:moveTo>
                  <a:cubicBezTo>
                    <a:pt x="20262" y="11560"/>
                    <a:pt x="11690" y="14417"/>
                    <a:pt x="2165" y="13465"/>
                  </a:cubicBezTo>
                  <a:cubicBezTo>
                    <a:pt x="1212" y="13465"/>
                    <a:pt x="-693" y="8702"/>
                    <a:pt x="260" y="7750"/>
                  </a:cubicBezTo>
                  <a:cubicBezTo>
                    <a:pt x="6927" y="-2728"/>
                    <a:pt x="16452" y="130"/>
                    <a:pt x="28835" y="10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11083780" y="4258740"/>
              <a:ext cx="9615" cy="9615"/>
            </a:xfrm>
            <a:custGeom>
              <a:rect b="b" l="l" r="r" t="t"/>
              <a:pathLst>
                <a:path extrusionOk="0" h="19050" w="19050">
                  <a:moveTo>
                    <a:pt x="0" y="0"/>
                  </a:moveTo>
                  <a:cubicBezTo>
                    <a:pt x="8572" y="3810"/>
                    <a:pt x="19050" y="5715"/>
                    <a:pt x="20003" y="17145"/>
                  </a:cubicBezTo>
                  <a:cubicBezTo>
                    <a:pt x="20003" y="19050"/>
                    <a:pt x="16193" y="21908"/>
                    <a:pt x="15240" y="21908"/>
                  </a:cubicBezTo>
                  <a:cubicBezTo>
                    <a:pt x="5715" y="19050"/>
                    <a:pt x="5715" y="762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11157815" y="5936530"/>
              <a:ext cx="4807" cy="9615"/>
            </a:xfrm>
            <a:custGeom>
              <a:rect b="b" l="l" r="r" t="t"/>
              <a:pathLst>
                <a:path extrusionOk="0" h="19050" w="9525">
                  <a:moveTo>
                    <a:pt x="18098" y="12382"/>
                  </a:moveTo>
                  <a:cubicBezTo>
                    <a:pt x="17145" y="18098"/>
                    <a:pt x="14288" y="21907"/>
                    <a:pt x="8573" y="21907"/>
                  </a:cubicBezTo>
                  <a:cubicBezTo>
                    <a:pt x="3810" y="20955"/>
                    <a:pt x="0" y="16193"/>
                    <a:pt x="0" y="10478"/>
                  </a:cubicBezTo>
                  <a:cubicBezTo>
                    <a:pt x="0" y="4763"/>
                    <a:pt x="1905" y="0"/>
                    <a:pt x="7620" y="0"/>
                  </a:cubicBezTo>
                  <a:cubicBezTo>
                    <a:pt x="14288" y="0"/>
                    <a:pt x="17145" y="6668"/>
                    <a:pt x="18098" y="123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10967388" y="4890309"/>
              <a:ext cx="4807" cy="4807"/>
            </a:xfrm>
            <a:custGeom>
              <a:rect b="b" l="l" r="r" t="t"/>
              <a:pathLst>
                <a:path extrusionOk="0" h="9525" w="9525">
                  <a:moveTo>
                    <a:pt x="18203" y="10727"/>
                  </a:moveTo>
                  <a:cubicBezTo>
                    <a:pt x="18203" y="18347"/>
                    <a:pt x="11535" y="15490"/>
                    <a:pt x="8678" y="16442"/>
                  </a:cubicBezTo>
                  <a:cubicBezTo>
                    <a:pt x="4868" y="17395"/>
                    <a:pt x="-847" y="17395"/>
                    <a:pt x="105" y="10727"/>
                  </a:cubicBezTo>
                  <a:cubicBezTo>
                    <a:pt x="1058" y="5965"/>
                    <a:pt x="4868" y="1202"/>
                    <a:pt x="9630" y="250"/>
                  </a:cubicBezTo>
                  <a:cubicBezTo>
                    <a:pt x="19155" y="-1655"/>
                    <a:pt x="13440" y="7870"/>
                    <a:pt x="18203" y="107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10598231" y="5565878"/>
              <a:ext cx="4807" cy="4807"/>
            </a:xfrm>
            <a:custGeom>
              <a:rect b="b" l="l" r="r" t="t"/>
              <a:pathLst>
                <a:path extrusionOk="0" h="9525" w="9525">
                  <a:moveTo>
                    <a:pt x="18097" y="9525"/>
                  </a:moveTo>
                  <a:cubicBezTo>
                    <a:pt x="18097" y="15240"/>
                    <a:pt x="14288" y="18097"/>
                    <a:pt x="9525" y="18097"/>
                  </a:cubicBezTo>
                  <a:cubicBezTo>
                    <a:pt x="2858" y="19050"/>
                    <a:pt x="953" y="13335"/>
                    <a:pt x="0" y="8572"/>
                  </a:cubicBezTo>
                  <a:cubicBezTo>
                    <a:pt x="0" y="3810"/>
                    <a:pt x="1905" y="0"/>
                    <a:pt x="7620" y="0"/>
                  </a:cubicBezTo>
                  <a:cubicBezTo>
                    <a:pt x="13335" y="952"/>
                    <a:pt x="17145" y="3810"/>
                    <a:pt x="18097" y="95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11405397" y="4201441"/>
              <a:ext cx="4807" cy="9615"/>
            </a:xfrm>
            <a:custGeom>
              <a:rect b="b" l="l" r="r" t="t"/>
              <a:pathLst>
                <a:path extrusionOk="0" h="19050" w="9525">
                  <a:moveTo>
                    <a:pt x="17145" y="7800"/>
                  </a:moveTo>
                  <a:cubicBezTo>
                    <a:pt x="16193" y="12563"/>
                    <a:pt x="13335" y="18278"/>
                    <a:pt x="8573" y="19230"/>
                  </a:cubicBezTo>
                  <a:cubicBezTo>
                    <a:pt x="1905" y="20183"/>
                    <a:pt x="0" y="14468"/>
                    <a:pt x="0" y="9705"/>
                  </a:cubicBezTo>
                  <a:cubicBezTo>
                    <a:pt x="0" y="3991"/>
                    <a:pt x="3810" y="180"/>
                    <a:pt x="9525" y="180"/>
                  </a:cubicBezTo>
                  <a:cubicBezTo>
                    <a:pt x="14288" y="-772"/>
                    <a:pt x="16193" y="2086"/>
                    <a:pt x="17145" y="78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9158195" y="5415406"/>
              <a:ext cx="9615" cy="14422"/>
            </a:xfrm>
            <a:custGeom>
              <a:rect b="b" l="l" r="r" t="t"/>
              <a:pathLst>
                <a:path extrusionOk="0" h="28575" w="19050">
                  <a:moveTo>
                    <a:pt x="423" y="29528"/>
                  </a:moveTo>
                  <a:cubicBezTo>
                    <a:pt x="423" y="12383"/>
                    <a:pt x="15663" y="8572"/>
                    <a:pt x="25188" y="0"/>
                  </a:cubicBezTo>
                  <a:cubicBezTo>
                    <a:pt x="18521" y="11430"/>
                    <a:pt x="15663" y="25718"/>
                    <a:pt x="423" y="29528"/>
                  </a:cubicBezTo>
                  <a:cubicBezTo>
                    <a:pt x="-529" y="29528"/>
                    <a:pt x="423" y="29528"/>
                    <a:pt x="423" y="295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9964132" y="6372563"/>
              <a:ext cx="4807" cy="4807"/>
            </a:xfrm>
            <a:custGeom>
              <a:rect b="b" l="l" r="r" t="t"/>
              <a:pathLst>
                <a:path extrusionOk="0" h="9525" w="9525">
                  <a:moveTo>
                    <a:pt x="9525" y="0"/>
                  </a:moveTo>
                  <a:cubicBezTo>
                    <a:pt x="13335" y="0"/>
                    <a:pt x="17145" y="2857"/>
                    <a:pt x="17145" y="7620"/>
                  </a:cubicBezTo>
                  <a:cubicBezTo>
                    <a:pt x="18097" y="14288"/>
                    <a:pt x="13335" y="16193"/>
                    <a:pt x="7620" y="17145"/>
                  </a:cubicBezTo>
                  <a:cubicBezTo>
                    <a:pt x="1905" y="18098"/>
                    <a:pt x="0" y="13335"/>
                    <a:pt x="0" y="9525"/>
                  </a:cubicBezTo>
                  <a:cubicBezTo>
                    <a:pt x="0" y="4763"/>
                    <a:pt x="2858" y="952"/>
                    <a:pt x="95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10223641" y="6447078"/>
              <a:ext cx="4807" cy="9615"/>
            </a:xfrm>
            <a:custGeom>
              <a:rect b="b" l="l" r="r" t="t"/>
              <a:pathLst>
                <a:path extrusionOk="0" h="19050" w="9525">
                  <a:moveTo>
                    <a:pt x="6850" y="0"/>
                  </a:moveTo>
                  <a:cubicBezTo>
                    <a:pt x="13517" y="0"/>
                    <a:pt x="15423" y="4763"/>
                    <a:pt x="15423" y="10477"/>
                  </a:cubicBezTo>
                  <a:cubicBezTo>
                    <a:pt x="15423" y="15240"/>
                    <a:pt x="13517" y="19050"/>
                    <a:pt x="8755" y="19050"/>
                  </a:cubicBezTo>
                  <a:cubicBezTo>
                    <a:pt x="3040" y="19050"/>
                    <a:pt x="183" y="14288"/>
                    <a:pt x="183" y="8573"/>
                  </a:cubicBezTo>
                  <a:cubicBezTo>
                    <a:pt x="-770" y="3810"/>
                    <a:pt x="2088" y="952"/>
                    <a:pt x="68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9642516" y="4864475"/>
              <a:ext cx="4807" cy="4807"/>
            </a:xfrm>
            <a:custGeom>
              <a:rect b="b" l="l" r="r" t="t"/>
              <a:pathLst>
                <a:path extrusionOk="0" h="9525" w="9525">
                  <a:moveTo>
                    <a:pt x="13335" y="2858"/>
                  </a:moveTo>
                  <a:cubicBezTo>
                    <a:pt x="15240" y="1905"/>
                    <a:pt x="16192" y="953"/>
                    <a:pt x="18097" y="0"/>
                  </a:cubicBezTo>
                  <a:cubicBezTo>
                    <a:pt x="11430" y="1905"/>
                    <a:pt x="4763" y="4763"/>
                    <a:pt x="0" y="10478"/>
                  </a:cubicBezTo>
                  <a:cubicBezTo>
                    <a:pt x="4763" y="7620"/>
                    <a:pt x="9525" y="5715"/>
                    <a:pt x="13335" y="285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10646786" y="6182670"/>
              <a:ext cx="4807" cy="4807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9466744" y="4344793"/>
              <a:ext cx="1608369" cy="2211935"/>
            </a:xfrm>
            <a:custGeom>
              <a:rect b="b" l="l" r="r" t="t"/>
              <a:pathLst>
                <a:path extrusionOk="0" h="2211935" w="1608369">
                  <a:moveTo>
                    <a:pt x="819005" y="1177817"/>
                  </a:moveTo>
                  <a:cubicBezTo>
                    <a:pt x="818043" y="1177817"/>
                    <a:pt x="816601" y="1178779"/>
                    <a:pt x="816120" y="1179740"/>
                  </a:cubicBezTo>
                  <a:lnTo>
                    <a:pt x="816172" y="1179867"/>
                  </a:lnTo>
                  <a:lnTo>
                    <a:pt x="815640" y="1180222"/>
                  </a:lnTo>
                  <a:cubicBezTo>
                    <a:pt x="814679" y="1182145"/>
                    <a:pt x="823332" y="1197048"/>
                    <a:pt x="825735" y="1197529"/>
                  </a:cubicBezTo>
                  <a:cubicBezTo>
                    <a:pt x="827658" y="1197529"/>
                    <a:pt x="829101" y="1196567"/>
                    <a:pt x="829581" y="1194644"/>
                  </a:cubicBezTo>
                  <a:lnTo>
                    <a:pt x="829548" y="1194549"/>
                  </a:lnTo>
                  <a:lnTo>
                    <a:pt x="830062" y="1194163"/>
                  </a:lnTo>
                  <a:cubicBezTo>
                    <a:pt x="831024" y="1190797"/>
                    <a:pt x="822851" y="1177817"/>
                    <a:pt x="819005" y="1177817"/>
                  </a:cubicBezTo>
                  <a:close/>
                  <a:moveTo>
                    <a:pt x="823331" y="1114841"/>
                  </a:moveTo>
                  <a:cubicBezTo>
                    <a:pt x="816120" y="1124937"/>
                    <a:pt x="813716" y="1150416"/>
                    <a:pt x="818524" y="1160031"/>
                  </a:cubicBezTo>
                  <a:cubicBezTo>
                    <a:pt x="823812" y="1171088"/>
                    <a:pt x="843042" y="1180222"/>
                    <a:pt x="854099" y="1175415"/>
                  </a:cubicBezTo>
                  <a:lnTo>
                    <a:pt x="854100" y="1175415"/>
                  </a:lnTo>
                  <a:cubicBezTo>
                    <a:pt x="859387" y="1173492"/>
                    <a:pt x="867560" y="1169646"/>
                    <a:pt x="864676" y="1162915"/>
                  </a:cubicBezTo>
                  <a:lnTo>
                    <a:pt x="864592" y="1162744"/>
                  </a:lnTo>
                  <a:lnTo>
                    <a:pt x="864675" y="1162434"/>
                  </a:lnTo>
                  <a:cubicBezTo>
                    <a:pt x="862512" y="1157146"/>
                    <a:pt x="859868" y="1151257"/>
                    <a:pt x="856563" y="1146149"/>
                  </a:cubicBezTo>
                  <a:lnTo>
                    <a:pt x="844582" y="1134646"/>
                  </a:lnTo>
                  <a:lnTo>
                    <a:pt x="844485" y="1134551"/>
                  </a:lnTo>
                  <a:cubicBezTo>
                    <a:pt x="834389" y="1129744"/>
                    <a:pt x="828620" y="1123494"/>
                    <a:pt x="823332" y="1114841"/>
                  </a:cubicBezTo>
                  <a:lnTo>
                    <a:pt x="823332" y="1114842"/>
                  </a:lnTo>
                  <a:close/>
                  <a:moveTo>
                    <a:pt x="816120" y="1096091"/>
                  </a:moveTo>
                  <a:lnTo>
                    <a:pt x="815956" y="1096222"/>
                  </a:lnTo>
                  <a:lnTo>
                    <a:pt x="802780" y="1106608"/>
                  </a:lnTo>
                  <a:lnTo>
                    <a:pt x="788797" y="1119576"/>
                  </a:lnTo>
                  <a:lnTo>
                    <a:pt x="788718" y="1119648"/>
                  </a:lnTo>
                  <a:lnTo>
                    <a:pt x="788719" y="1119648"/>
                  </a:lnTo>
                  <a:cubicBezTo>
                    <a:pt x="807948" y="1117725"/>
                    <a:pt x="813717" y="1112437"/>
                    <a:pt x="816121" y="1096092"/>
                  </a:cubicBezTo>
                  <a:lnTo>
                    <a:pt x="816119" y="1096094"/>
                  </a:lnTo>
                  <a:close/>
                  <a:moveTo>
                    <a:pt x="861790" y="1064363"/>
                  </a:moveTo>
                  <a:lnTo>
                    <a:pt x="857837" y="1067049"/>
                  </a:lnTo>
                  <a:lnTo>
                    <a:pt x="855722" y="1068329"/>
                  </a:lnTo>
                  <a:lnTo>
                    <a:pt x="855652" y="1068533"/>
                  </a:lnTo>
                  <a:lnTo>
                    <a:pt x="855420" y="1068690"/>
                  </a:lnTo>
                  <a:cubicBezTo>
                    <a:pt x="853618" y="1070613"/>
                    <a:pt x="852416" y="1073017"/>
                    <a:pt x="852656" y="1075901"/>
                  </a:cubicBezTo>
                  <a:cubicBezTo>
                    <a:pt x="853137" y="1089842"/>
                    <a:pt x="852656" y="1103784"/>
                    <a:pt x="846407" y="1116764"/>
                  </a:cubicBezTo>
                  <a:cubicBezTo>
                    <a:pt x="844964" y="1119648"/>
                    <a:pt x="845926" y="1123014"/>
                    <a:pt x="847368" y="1125417"/>
                  </a:cubicBezTo>
                  <a:cubicBezTo>
                    <a:pt x="853618" y="1135513"/>
                    <a:pt x="859387" y="1145608"/>
                    <a:pt x="866117" y="1155223"/>
                  </a:cubicBezTo>
                  <a:cubicBezTo>
                    <a:pt x="868280" y="1158348"/>
                    <a:pt x="871165" y="1160151"/>
                    <a:pt x="874109" y="1160331"/>
                  </a:cubicBezTo>
                  <a:lnTo>
                    <a:pt x="874460" y="1160137"/>
                  </a:lnTo>
                  <a:lnTo>
                    <a:pt x="874771" y="1160331"/>
                  </a:lnTo>
                  <a:cubicBezTo>
                    <a:pt x="877656" y="1160511"/>
                    <a:pt x="880540" y="1159069"/>
                    <a:pt x="882944" y="1155704"/>
                  </a:cubicBezTo>
                  <a:cubicBezTo>
                    <a:pt x="886309" y="1150896"/>
                    <a:pt x="890636" y="1145128"/>
                    <a:pt x="890155" y="1137917"/>
                  </a:cubicBezTo>
                  <a:cubicBezTo>
                    <a:pt x="889674" y="1128782"/>
                    <a:pt x="893039" y="1122052"/>
                    <a:pt x="902654" y="1119167"/>
                  </a:cubicBezTo>
                  <a:cubicBezTo>
                    <a:pt x="894001" y="1101380"/>
                    <a:pt x="881502" y="1087438"/>
                    <a:pt x="871406" y="1071574"/>
                  </a:cubicBezTo>
                  <a:cubicBezTo>
                    <a:pt x="870204" y="1069892"/>
                    <a:pt x="869243" y="1067608"/>
                    <a:pt x="867921" y="1065986"/>
                  </a:cubicBezTo>
                  <a:lnTo>
                    <a:pt x="867604" y="1065895"/>
                  </a:lnTo>
                  <a:lnTo>
                    <a:pt x="867559" y="1065805"/>
                  </a:lnTo>
                  <a:lnTo>
                    <a:pt x="865506" y="1065292"/>
                  </a:lnTo>
                  <a:lnTo>
                    <a:pt x="862272" y="1064363"/>
                  </a:lnTo>
                  <a:lnTo>
                    <a:pt x="862131" y="1064449"/>
                  </a:lnTo>
                  <a:close/>
                  <a:moveTo>
                    <a:pt x="794487" y="1045614"/>
                  </a:moveTo>
                  <a:cubicBezTo>
                    <a:pt x="786796" y="1047056"/>
                    <a:pt x="775738" y="1048498"/>
                    <a:pt x="775738" y="1060517"/>
                  </a:cubicBezTo>
                  <a:cubicBezTo>
                    <a:pt x="775738" y="1067728"/>
                    <a:pt x="776219" y="1075420"/>
                    <a:pt x="767566" y="1077343"/>
                  </a:cubicBezTo>
                  <a:cubicBezTo>
                    <a:pt x="758913" y="1079266"/>
                    <a:pt x="756990" y="1071574"/>
                    <a:pt x="755067" y="1065324"/>
                  </a:cubicBezTo>
                  <a:cubicBezTo>
                    <a:pt x="754105" y="1062440"/>
                    <a:pt x="752663" y="1059555"/>
                    <a:pt x="749298" y="1059075"/>
                  </a:cubicBezTo>
                  <a:cubicBezTo>
                    <a:pt x="746413" y="1059075"/>
                    <a:pt x="744009" y="1061478"/>
                    <a:pt x="743529" y="1063882"/>
                  </a:cubicBezTo>
                  <a:cubicBezTo>
                    <a:pt x="741846" y="1071334"/>
                    <a:pt x="738962" y="1078665"/>
                    <a:pt x="736618" y="1086477"/>
                  </a:cubicBezTo>
                  <a:lnTo>
                    <a:pt x="736596" y="1086632"/>
                  </a:lnTo>
                  <a:lnTo>
                    <a:pt x="736438" y="1087138"/>
                  </a:lnTo>
                  <a:lnTo>
                    <a:pt x="734516" y="1101086"/>
                  </a:lnTo>
                  <a:lnTo>
                    <a:pt x="732952" y="1111957"/>
                  </a:lnTo>
                  <a:lnTo>
                    <a:pt x="732952" y="1112437"/>
                  </a:lnTo>
                  <a:lnTo>
                    <a:pt x="732952" y="1114841"/>
                  </a:lnTo>
                  <a:lnTo>
                    <a:pt x="732952" y="1115322"/>
                  </a:lnTo>
                  <a:lnTo>
                    <a:pt x="733863" y="1120447"/>
                  </a:lnTo>
                  <a:lnTo>
                    <a:pt x="734875" y="1126679"/>
                  </a:lnTo>
                  <a:lnTo>
                    <a:pt x="734965" y="1126648"/>
                  </a:lnTo>
                  <a:lnTo>
                    <a:pt x="735056" y="1127160"/>
                  </a:lnTo>
                  <a:cubicBezTo>
                    <a:pt x="736799" y="1128302"/>
                    <a:pt x="739924" y="1126860"/>
                    <a:pt x="745452" y="1123494"/>
                  </a:cubicBezTo>
                  <a:cubicBezTo>
                    <a:pt x="750740" y="1120610"/>
                    <a:pt x="755066" y="1120610"/>
                    <a:pt x="758912" y="1123014"/>
                  </a:cubicBezTo>
                  <a:cubicBezTo>
                    <a:pt x="771893" y="1131186"/>
                    <a:pt x="780065" y="1124937"/>
                    <a:pt x="788238" y="1115802"/>
                  </a:cubicBezTo>
                  <a:cubicBezTo>
                    <a:pt x="791603" y="1111956"/>
                    <a:pt x="795930" y="1108111"/>
                    <a:pt x="799776" y="1105226"/>
                  </a:cubicBezTo>
                  <a:cubicBezTo>
                    <a:pt x="812275" y="1095611"/>
                    <a:pt x="817203" y="1090443"/>
                    <a:pt x="818044" y="1084554"/>
                  </a:cubicBezTo>
                  <a:lnTo>
                    <a:pt x="817921" y="1084063"/>
                  </a:lnTo>
                  <a:lnTo>
                    <a:pt x="818044" y="1083834"/>
                  </a:lnTo>
                  <a:cubicBezTo>
                    <a:pt x="818885" y="1077945"/>
                    <a:pt x="815640" y="1071334"/>
                    <a:pt x="811794" y="1059075"/>
                  </a:cubicBezTo>
                  <a:cubicBezTo>
                    <a:pt x="809390" y="1052345"/>
                    <a:pt x="803141" y="1043691"/>
                    <a:pt x="794487" y="1045614"/>
                  </a:cubicBezTo>
                  <a:close/>
                  <a:moveTo>
                    <a:pt x="776219" y="1031191"/>
                  </a:moveTo>
                  <a:lnTo>
                    <a:pt x="776214" y="1031199"/>
                  </a:lnTo>
                  <a:lnTo>
                    <a:pt x="772373" y="1036961"/>
                  </a:lnTo>
                  <a:cubicBezTo>
                    <a:pt x="772854" y="1041768"/>
                    <a:pt x="776700" y="1043210"/>
                    <a:pt x="781027" y="1042730"/>
                  </a:cubicBezTo>
                  <a:cubicBezTo>
                    <a:pt x="783430" y="1042730"/>
                    <a:pt x="785353" y="1041768"/>
                    <a:pt x="784873" y="1037922"/>
                  </a:cubicBezTo>
                  <a:lnTo>
                    <a:pt x="784873" y="1037921"/>
                  </a:lnTo>
                  <a:cubicBezTo>
                    <a:pt x="782469" y="1035998"/>
                    <a:pt x="779585" y="1032633"/>
                    <a:pt x="776219" y="1031191"/>
                  </a:cubicBezTo>
                  <a:close/>
                  <a:moveTo>
                    <a:pt x="793045" y="1003309"/>
                  </a:moveTo>
                  <a:cubicBezTo>
                    <a:pt x="794006" y="1010039"/>
                    <a:pt x="794968" y="1014366"/>
                    <a:pt x="801218" y="1016289"/>
                  </a:cubicBezTo>
                  <a:cubicBezTo>
                    <a:pt x="802660" y="1009558"/>
                    <a:pt x="798814" y="1007155"/>
                    <a:pt x="793045" y="1003309"/>
                  </a:cubicBezTo>
                  <a:close/>
                  <a:moveTo>
                    <a:pt x="785474" y="858966"/>
                  </a:moveTo>
                  <a:cubicBezTo>
                    <a:pt x="782349" y="860649"/>
                    <a:pt x="780787" y="864855"/>
                    <a:pt x="780546" y="872066"/>
                  </a:cubicBezTo>
                  <a:cubicBezTo>
                    <a:pt x="780065" y="903315"/>
                    <a:pt x="781988" y="934563"/>
                    <a:pt x="775258" y="965811"/>
                  </a:cubicBezTo>
                  <a:cubicBezTo>
                    <a:pt x="772854" y="975426"/>
                    <a:pt x="776700" y="983598"/>
                    <a:pt x="784392" y="988887"/>
                  </a:cubicBezTo>
                  <a:cubicBezTo>
                    <a:pt x="797372" y="996098"/>
                    <a:pt x="805064" y="1008597"/>
                    <a:pt x="814198" y="1019654"/>
                  </a:cubicBezTo>
                  <a:cubicBezTo>
                    <a:pt x="814679" y="1023500"/>
                    <a:pt x="819967" y="1021096"/>
                    <a:pt x="820928" y="1024461"/>
                  </a:cubicBezTo>
                  <a:cubicBezTo>
                    <a:pt x="821890" y="1029749"/>
                    <a:pt x="822370" y="1030711"/>
                    <a:pt x="826216" y="1028788"/>
                  </a:cubicBezTo>
                  <a:cubicBezTo>
                    <a:pt x="827178" y="1028788"/>
                    <a:pt x="828620" y="1028308"/>
                    <a:pt x="829581" y="1027346"/>
                  </a:cubicBezTo>
                  <a:cubicBezTo>
                    <a:pt x="831024" y="1022539"/>
                    <a:pt x="834870" y="1023500"/>
                    <a:pt x="838716" y="1022058"/>
                  </a:cubicBezTo>
                  <a:cubicBezTo>
                    <a:pt x="845927" y="1019173"/>
                    <a:pt x="855541" y="1016770"/>
                    <a:pt x="852176" y="1005231"/>
                  </a:cubicBezTo>
                  <a:cubicBezTo>
                    <a:pt x="846408" y="985041"/>
                    <a:pt x="847369" y="965330"/>
                    <a:pt x="851696" y="944658"/>
                  </a:cubicBezTo>
                  <a:cubicBezTo>
                    <a:pt x="853618" y="934563"/>
                    <a:pt x="857945" y="923025"/>
                    <a:pt x="847850" y="913890"/>
                  </a:cubicBezTo>
                  <a:cubicBezTo>
                    <a:pt x="842562" y="909083"/>
                    <a:pt x="837754" y="904276"/>
                    <a:pt x="833427" y="897065"/>
                  </a:cubicBezTo>
                  <a:cubicBezTo>
                    <a:pt x="825735" y="883123"/>
                    <a:pt x="816121" y="868701"/>
                    <a:pt x="799775" y="861009"/>
                  </a:cubicBezTo>
                  <a:cubicBezTo>
                    <a:pt x="793286" y="858125"/>
                    <a:pt x="788599" y="857283"/>
                    <a:pt x="785474" y="858966"/>
                  </a:cubicBezTo>
                  <a:close/>
                  <a:moveTo>
                    <a:pt x="656755" y="848270"/>
                  </a:moveTo>
                  <a:cubicBezTo>
                    <a:pt x="652188" y="847429"/>
                    <a:pt x="647381" y="847789"/>
                    <a:pt x="642573" y="849952"/>
                  </a:cubicBezTo>
                  <a:lnTo>
                    <a:pt x="642232" y="850414"/>
                  </a:lnTo>
                  <a:lnTo>
                    <a:pt x="642092" y="850433"/>
                  </a:lnTo>
                  <a:cubicBezTo>
                    <a:pt x="633920" y="854759"/>
                    <a:pt x="635362" y="861971"/>
                    <a:pt x="639207" y="868701"/>
                  </a:cubicBezTo>
                  <a:cubicBezTo>
                    <a:pt x="636804" y="879758"/>
                    <a:pt x="638246" y="890815"/>
                    <a:pt x="644496" y="900911"/>
                  </a:cubicBezTo>
                  <a:cubicBezTo>
                    <a:pt x="650265" y="907641"/>
                    <a:pt x="657957" y="909564"/>
                    <a:pt x="666610" y="907641"/>
                  </a:cubicBezTo>
                  <a:cubicBezTo>
                    <a:pt x="670696" y="906680"/>
                    <a:pt x="674903" y="905117"/>
                    <a:pt x="677967" y="902654"/>
                  </a:cubicBezTo>
                  <a:lnTo>
                    <a:pt x="678153" y="902224"/>
                  </a:lnTo>
                  <a:lnTo>
                    <a:pt x="678268" y="902173"/>
                  </a:lnTo>
                  <a:cubicBezTo>
                    <a:pt x="681273" y="899710"/>
                    <a:pt x="683196" y="896345"/>
                    <a:pt x="682955" y="891777"/>
                  </a:cubicBezTo>
                  <a:cubicBezTo>
                    <a:pt x="682474" y="884085"/>
                    <a:pt x="681994" y="875432"/>
                    <a:pt x="676705" y="868221"/>
                  </a:cubicBezTo>
                  <a:cubicBezTo>
                    <a:pt x="677667" y="861971"/>
                    <a:pt x="673340" y="856683"/>
                    <a:pt x="669494" y="853798"/>
                  </a:cubicBezTo>
                  <a:cubicBezTo>
                    <a:pt x="665649" y="851154"/>
                    <a:pt x="661322" y="849111"/>
                    <a:pt x="656755" y="848270"/>
                  </a:cubicBezTo>
                  <a:close/>
                  <a:moveTo>
                    <a:pt x="822370" y="830241"/>
                  </a:moveTo>
                  <a:cubicBezTo>
                    <a:pt x="821889" y="830722"/>
                    <a:pt x="820447" y="831684"/>
                    <a:pt x="820447" y="831684"/>
                  </a:cubicBezTo>
                  <a:cubicBezTo>
                    <a:pt x="823812" y="836972"/>
                    <a:pt x="816120" y="841779"/>
                    <a:pt x="820447" y="846587"/>
                  </a:cubicBezTo>
                  <a:cubicBezTo>
                    <a:pt x="825254" y="853798"/>
                    <a:pt x="833427" y="855240"/>
                    <a:pt x="841119" y="857163"/>
                  </a:cubicBezTo>
                  <a:cubicBezTo>
                    <a:pt x="843523" y="857644"/>
                    <a:pt x="846888" y="858967"/>
                    <a:pt x="849532" y="859087"/>
                  </a:cubicBezTo>
                  <a:lnTo>
                    <a:pt x="849630" y="858960"/>
                  </a:lnTo>
                  <a:lnTo>
                    <a:pt x="850193" y="859086"/>
                  </a:lnTo>
                  <a:cubicBezTo>
                    <a:pt x="852897" y="859207"/>
                    <a:pt x="854820" y="858125"/>
                    <a:pt x="854100" y="853798"/>
                  </a:cubicBezTo>
                  <a:cubicBezTo>
                    <a:pt x="853138" y="847068"/>
                    <a:pt x="850254" y="837934"/>
                    <a:pt x="843523" y="832645"/>
                  </a:cubicBezTo>
                  <a:lnTo>
                    <a:pt x="843060" y="832680"/>
                  </a:lnTo>
                  <a:lnTo>
                    <a:pt x="843042" y="832645"/>
                  </a:lnTo>
                  <a:lnTo>
                    <a:pt x="842054" y="832756"/>
                  </a:lnTo>
                  <a:lnTo>
                    <a:pt x="833187" y="833427"/>
                  </a:lnTo>
                  <a:cubicBezTo>
                    <a:pt x="829461" y="834689"/>
                    <a:pt x="825735" y="835290"/>
                    <a:pt x="822851" y="830242"/>
                  </a:cubicBezTo>
                  <a:lnTo>
                    <a:pt x="822703" y="830353"/>
                  </a:lnTo>
                  <a:close/>
                  <a:moveTo>
                    <a:pt x="801218" y="806204"/>
                  </a:moveTo>
                  <a:cubicBezTo>
                    <a:pt x="796410" y="803801"/>
                    <a:pt x="794968" y="809570"/>
                    <a:pt x="793045" y="812454"/>
                  </a:cubicBezTo>
                  <a:lnTo>
                    <a:pt x="793157" y="813213"/>
                  </a:lnTo>
                  <a:lnTo>
                    <a:pt x="793045" y="813416"/>
                  </a:lnTo>
                  <a:cubicBezTo>
                    <a:pt x="788238" y="822069"/>
                    <a:pt x="799295" y="839376"/>
                    <a:pt x="808910" y="840337"/>
                  </a:cubicBezTo>
                  <a:cubicBezTo>
                    <a:pt x="812275" y="840337"/>
                    <a:pt x="813236" y="838895"/>
                    <a:pt x="813717" y="836491"/>
                  </a:cubicBezTo>
                  <a:lnTo>
                    <a:pt x="813393" y="835789"/>
                  </a:lnTo>
                  <a:lnTo>
                    <a:pt x="813717" y="835530"/>
                  </a:lnTo>
                  <a:cubicBezTo>
                    <a:pt x="814198" y="832645"/>
                    <a:pt x="814198" y="829280"/>
                    <a:pt x="810833" y="829280"/>
                  </a:cubicBezTo>
                  <a:lnTo>
                    <a:pt x="803964" y="826075"/>
                  </a:lnTo>
                  <a:lnTo>
                    <a:pt x="806506" y="819185"/>
                  </a:lnTo>
                  <a:lnTo>
                    <a:pt x="806491" y="818263"/>
                  </a:lnTo>
                  <a:lnTo>
                    <a:pt x="806506" y="818223"/>
                  </a:lnTo>
                  <a:lnTo>
                    <a:pt x="806480" y="817583"/>
                  </a:lnTo>
                  <a:lnTo>
                    <a:pt x="806386" y="811734"/>
                  </a:lnTo>
                  <a:lnTo>
                    <a:pt x="806239" y="811603"/>
                  </a:lnTo>
                  <a:lnTo>
                    <a:pt x="806205" y="810772"/>
                  </a:lnTo>
                  <a:cubicBezTo>
                    <a:pt x="805063" y="808728"/>
                    <a:pt x="803141" y="807166"/>
                    <a:pt x="801218" y="806204"/>
                  </a:cubicBezTo>
                  <a:close/>
                  <a:moveTo>
                    <a:pt x="876814" y="800495"/>
                  </a:moveTo>
                  <a:cubicBezTo>
                    <a:pt x="875733" y="799714"/>
                    <a:pt x="873810" y="799954"/>
                    <a:pt x="870925" y="800916"/>
                  </a:cubicBezTo>
                  <a:cubicBezTo>
                    <a:pt x="868762" y="801637"/>
                    <a:pt x="866478" y="802238"/>
                    <a:pt x="865036" y="803620"/>
                  </a:cubicBezTo>
                  <a:lnTo>
                    <a:pt x="864964" y="804250"/>
                  </a:lnTo>
                  <a:lnTo>
                    <a:pt x="864555" y="804462"/>
                  </a:lnTo>
                  <a:cubicBezTo>
                    <a:pt x="863113" y="805845"/>
                    <a:pt x="862512" y="807888"/>
                    <a:pt x="863714" y="811493"/>
                  </a:cubicBezTo>
                  <a:cubicBezTo>
                    <a:pt x="864675" y="814378"/>
                    <a:pt x="864315" y="817142"/>
                    <a:pt x="863053" y="819605"/>
                  </a:cubicBezTo>
                  <a:lnTo>
                    <a:pt x="857450" y="825431"/>
                  </a:lnTo>
                  <a:lnTo>
                    <a:pt x="850313" y="824051"/>
                  </a:lnTo>
                  <a:cubicBezTo>
                    <a:pt x="848691" y="821828"/>
                    <a:pt x="847129" y="818944"/>
                    <a:pt x="843523" y="818703"/>
                  </a:cubicBezTo>
                  <a:lnTo>
                    <a:pt x="844083" y="819978"/>
                  </a:lnTo>
                  <a:lnTo>
                    <a:pt x="843042" y="819185"/>
                  </a:lnTo>
                  <a:cubicBezTo>
                    <a:pt x="847369" y="835049"/>
                    <a:pt x="856984" y="847068"/>
                    <a:pt x="865156" y="860048"/>
                  </a:cubicBezTo>
                  <a:cubicBezTo>
                    <a:pt x="868522" y="864374"/>
                    <a:pt x="872368" y="864855"/>
                    <a:pt x="876694" y="862451"/>
                  </a:cubicBezTo>
                  <a:cubicBezTo>
                    <a:pt x="878857" y="861250"/>
                    <a:pt x="880901" y="859928"/>
                    <a:pt x="882163" y="858125"/>
                  </a:cubicBezTo>
                  <a:lnTo>
                    <a:pt x="882175" y="858013"/>
                  </a:lnTo>
                  <a:lnTo>
                    <a:pt x="882643" y="857643"/>
                  </a:lnTo>
                  <a:cubicBezTo>
                    <a:pt x="883905" y="855840"/>
                    <a:pt x="884386" y="853556"/>
                    <a:pt x="883424" y="850431"/>
                  </a:cubicBezTo>
                  <a:cubicBezTo>
                    <a:pt x="881982" y="846585"/>
                    <a:pt x="880540" y="842740"/>
                    <a:pt x="883424" y="838894"/>
                  </a:cubicBezTo>
                  <a:cubicBezTo>
                    <a:pt x="883905" y="837932"/>
                    <a:pt x="884386" y="812453"/>
                    <a:pt x="884386" y="811492"/>
                  </a:cubicBezTo>
                  <a:cubicBezTo>
                    <a:pt x="884866" y="805723"/>
                    <a:pt x="876694" y="810049"/>
                    <a:pt x="877656" y="806203"/>
                  </a:cubicBezTo>
                  <a:cubicBezTo>
                    <a:pt x="878137" y="803079"/>
                    <a:pt x="877896" y="801276"/>
                    <a:pt x="876814" y="800495"/>
                  </a:cubicBezTo>
                  <a:close/>
                  <a:moveTo>
                    <a:pt x="835831" y="778321"/>
                  </a:moveTo>
                  <a:lnTo>
                    <a:pt x="835832" y="778322"/>
                  </a:lnTo>
                  <a:lnTo>
                    <a:pt x="835831" y="778322"/>
                  </a:lnTo>
                  <a:close/>
                  <a:moveTo>
                    <a:pt x="844004" y="774775"/>
                  </a:moveTo>
                  <a:lnTo>
                    <a:pt x="836501" y="778030"/>
                  </a:lnTo>
                  <a:lnTo>
                    <a:pt x="836312" y="777841"/>
                  </a:lnTo>
                  <a:lnTo>
                    <a:pt x="836391" y="778078"/>
                  </a:lnTo>
                  <a:lnTo>
                    <a:pt x="835831" y="778321"/>
                  </a:lnTo>
                  <a:cubicBezTo>
                    <a:pt x="834629" y="777841"/>
                    <a:pt x="833307" y="777119"/>
                    <a:pt x="832225" y="777059"/>
                  </a:cubicBezTo>
                  <a:cubicBezTo>
                    <a:pt x="831143" y="776999"/>
                    <a:pt x="830302" y="777600"/>
                    <a:pt x="830062" y="779764"/>
                  </a:cubicBezTo>
                  <a:cubicBezTo>
                    <a:pt x="829581" y="785051"/>
                    <a:pt x="831504" y="789859"/>
                    <a:pt x="835350" y="793705"/>
                  </a:cubicBezTo>
                  <a:cubicBezTo>
                    <a:pt x="836792" y="795147"/>
                    <a:pt x="838715" y="795147"/>
                    <a:pt x="840157" y="793705"/>
                  </a:cubicBezTo>
                  <a:lnTo>
                    <a:pt x="840211" y="793224"/>
                  </a:lnTo>
                  <a:lnTo>
                    <a:pt x="840639" y="793224"/>
                  </a:lnTo>
                  <a:cubicBezTo>
                    <a:pt x="843523" y="789860"/>
                    <a:pt x="839677" y="787937"/>
                    <a:pt x="838716" y="785052"/>
                  </a:cubicBezTo>
                  <a:lnTo>
                    <a:pt x="836779" y="779242"/>
                  </a:lnTo>
                  <a:lnTo>
                    <a:pt x="852176" y="794185"/>
                  </a:lnTo>
                  <a:cubicBezTo>
                    <a:pt x="853138" y="798031"/>
                    <a:pt x="857465" y="798993"/>
                    <a:pt x="860829" y="798993"/>
                  </a:cubicBezTo>
                  <a:lnTo>
                    <a:pt x="861001" y="798821"/>
                  </a:lnTo>
                  <a:lnTo>
                    <a:pt x="861310" y="798993"/>
                  </a:lnTo>
                  <a:cubicBezTo>
                    <a:pt x="862272" y="798993"/>
                    <a:pt x="864676" y="797070"/>
                    <a:pt x="864676" y="795628"/>
                  </a:cubicBezTo>
                  <a:cubicBezTo>
                    <a:pt x="865156" y="791782"/>
                    <a:pt x="861791" y="790340"/>
                    <a:pt x="858907" y="789860"/>
                  </a:cubicBezTo>
                  <a:lnTo>
                    <a:pt x="857733" y="788993"/>
                  </a:lnTo>
                  <a:lnTo>
                    <a:pt x="851749" y="781513"/>
                  </a:lnTo>
                  <a:lnTo>
                    <a:pt x="851215" y="780245"/>
                  </a:lnTo>
                  <a:lnTo>
                    <a:pt x="850645" y="780172"/>
                  </a:lnTo>
                  <a:close/>
                  <a:moveTo>
                    <a:pt x="976208" y="764860"/>
                  </a:moveTo>
                  <a:lnTo>
                    <a:pt x="975796" y="765410"/>
                  </a:lnTo>
                  <a:lnTo>
                    <a:pt x="975726" y="765340"/>
                  </a:lnTo>
                  <a:cubicBezTo>
                    <a:pt x="972842" y="765340"/>
                    <a:pt x="971400" y="768225"/>
                    <a:pt x="971400" y="771109"/>
                  </a:cubicBezTo>
                  <a:cubicBezTo>
                    <a:pt x="971400" y="776878"/>
                    <a:pt x="974765" y="779282"/>
                    <a:pt x="980534" y="779282"/>
                  </a:cubicBezTo>
                  <a:cubicBezTo>
                    <a:pt x="982938" y="779282"/>
                    <a:pt x="985822" y="779763"/>
                    <a:pt x="985822" y="775436"/>
                  </a:cubicBezTo>
                  <a:lnTo>
                    <a:pt x="985747" y="775361"/>
                  </a:lnTo>
                  <a:lnTo>
                    <a:pt x="986303" y="774956"/>
                  </a:lnTo>
                  <a:cubicBezTo>
                    <a:pt x="983900" y="771110"/>
                    <a:pt x="982457" y="765341"/>
                    <a:pt x="976208" y="764860"/>
                  </a:cubicBezTo>
                  <a:close/>
                  <a:moveTo>
                    <a:pt x="922845" y="764380"/>
                  </a:moveTo>
                  <a:cubicBezTo>
                    <a:pt x="918999" y="763418"/>
                    <a:pt x="918038" y="764860"/>
                    <a:pt x="917557" y="767264"/>
                  </a:cubicBezTo>
                  <a:cubicBezTo>
                    <a:pt x="916115" y="772072"/>
                    <a:pt x="926691" y="792744"/>
                    <a:pt x="931499" y="794186"/>
                  </a:cubicBezTo>
                  <a:cubicBezTo>
                    <a:pt x="934384" y="794907"/>
                    <a:pt x="935946" y="794186"/>
                    <a:pt x="936667" y="792864"/>
                  </a:cubicBezTo>
                  <a:lnTo>
                    <a:pt x="936775" y="788430"/>
                  </a:lnTo>
                  <a:lnTo>
                    <a:pt x="936787" y="788417"/>
                  </a:lnTo>
                  <a:lnTo>
                    <a:pt x="936776" y="788396"/>
                  </a:lnTo>
                  <a:lnTo>
                    <a:pt x="936787" y="787936"/>
                  </a:lnTo>
                  <a:lnTo>
                    <a:pt x="933272" y="781862"/>
                  </a:lnTo>
                  <a:lnTo>
                    <a:pt x="931439" y="778442"/>
                  </a:lnTo>
                  <a:cubicBezTo>
                    <a:pt x="929456" y="775197"/>
                    <a:pt x="927653" y="771832"/>
                    <a:pt x="927172" y="767745"/>
                  </a:cubicBezTo>
                  <a:cubicBezTo>
                    <a:pt x="927172" y="766303"/>
                    <a:pt x="923807" y="765341"/>
                    <a:pt x="922846" y="764380"/>
                  </a:cubicBezTo>
                  <a:lnTo>
                    <a:pt x="922845" y="764381"/>
                  </a:lnTo>
                  <a:close/>
                  <a:moveTo>
                    <a:pt x="1132929" y="736016"/>
                  </a:moveTo>
                  <a:cubicBezTo>
                    <a:pt x="1131006" y="736016"/>
                    <a:pt x="1129563" y="737459"/>
                    <a:pt x="1130525" y="739381"/>
                  </a:cubicBezTo>
                  <a:cubicBezTo>
                    <a:pt x="1131967" y="742266"/>
                    <a:pt x="1134371" y="744188"/>
                    <a:pt x="1137736" y="744188"/>
                  </a:cubicBezTo>
                  <a:cubicBezTo>
                    <a:pt x="1139178" y="743707"/>
                    <a:pt x="1141582" y="743707"/>
                    <a:pt x="1140621" y="741304"/>
                  </a:cubicBezTo>
                  <a:cubicBezTo>
                    <a:pt x="1139659" y="737459"/>
                    <a:pt x="1136294" y="736497"/>
                    <a:pt x="1132929" y="736016"/>
                  </a:cubicBezTo>
                  <a:close/>
                  <a:moveTo>
                    <a:pt x="877175" y="735535"/>
                  </a:moveTo>
                  <a:cubicBezTo>
                    <a:pt x="872848" y="733132"/>
                    <a:pt x="869002" y="736497"/>
                    <a:pt x="867079" y="741304"/>
                  </a:cubicBezTo>
                  <a:cubicBezTo>
                    <a:pt x="866599" y="743227"/>
                    <a:pt x="863714" y="744670"/>
                    <a:pt x="865637" y="747073"/>
                  </a:cubicBezTo>
                  <a:cubicBezTo>
                    <a:pt x="867560" y="748996"/>
                    <a:pt x="869483" y="748516"/>
                    <a:pt x="871406" y="747073"/>
                  </a:cubicBezTo>
                  <a:cubicBezTo>
                    <a:pt x="876214" y="744189"/>
                    <a:pt x="879579" y="746112"/>
                    <a:pt x="881983" y="750919"/>
                  </a:cubicBezTo>
                  <a:cubicBezTo>
                    <a:pt x="885828" y="758611"/>
                    <a:pt x="892078" y="767264"/>
                    <a:pt x="888232" y="774956"/>
                  </a:cubicBezTo>
                  <a:cubicBezTo>
                    <a:pt x="879579" y="791301"/>
                    <a:pt x="881983" y="798512"/>
                    <a:pt x="900251" y="804762"/>
                  </a:cubicBezTo>
                  <a:lnTo>
                    <a:pt x="911576" y="805949"/>
                  </a:lnTo>
                  <a:lnTo>
                    <a:pt x="913084" y="806114"/>
                  </a:lnTo>
                  <a:lnTo>
                    <a:pt x="913618" y="806188"/>
                  </a:lnTo>
                  <a:lnTo>
                    <a:pt x="928133" y="808607"/>
                  </a:lnTo>
                  <a:cubicBezTo>
                    <a:pt x="925249" y="803319"/>
                    <a:pt x="923806" y="800915"/>
                    <a:pt x="922364" y="798992"/>
                  </a:cubicBezTo>
                  <a:cubicBezTo>
                    <a:pt x="912268" y="786974"/>
                    <a:pt x="906981" y="773032"/>
                    <a:pt x="901692" y="758610"/>
                  </a:cubicBezTo>
                  <a:cubicBezTo>
                    <a:pt x="897366" y="747553"/>
                    <a:pt x="888232" y="740342"/>
                    <a:pt x="877655" y="735535"/>
                  </a:cubicBezTo>
                  <a:lnTo>
                    <a:pt x="877354" y="735707"/>
                  </a:lnTo>
                  <a:close/>
                  <a:moveTo>
                    <a:pt x="945440" y="732651"/>
                  </a:moveTo>
                  <a:cubicBezTo>
                    <a:pt x="942556" y="732170"/>
                    <a:pt x="942075" y="734574"/>
                    <a:pt x="942075" y="736978"/>
                  </a:cubicBezTo>
                  <a:cubicBezTo>
                    <a:pt x="942556" y="740343"/>
                    <a:pt x="944479" y="742747"/>
                    <a:pt x="947844" y="742747"/>
                  </a:cubicBezTo>
                  <a:lnTo>
                    <a:pt x="948325" y="743227"/>
                  </a:lnTo>
                  <a:cubicBezTo>
                    <a:pt x="950248" y="742265"/>
                    <a:pt x="952171" y="741304"/>
                    <a:pt x="952171" y="738900"/>
                  </a:cubicBezTo>
                  <a:lnTo>
                    <a:pt x="951452" y="738237"/>
                  </a:lnTo>
                  <a:lnTo>
                    <a:pt x="951690" y="737939"/>
                  </a:lnTo>
                  <a:cubicBezTo>
                    <a:pt x="951209" y="734574"/>
                    <a:pt x="948325" y="733132"/>
                    <a:pt x="945440" y="732651"/>
                  </a:cubicBezTo>
                  <a:close/>
                  <a:moveTo>
                    <a:pt x="1000005" y="724298"/>
                  </a:moveTo>
                  <a:cubicBezTo>
                    <a:pt x="996279" y="726522"/>
                    <a:pt x="995678" y="733853"/>
                    <a:pt x="994476" y="748515"/>
                  </a:cubicBezTo>
                  <a:lnTo>
                    <a:pt x="994476" y="748996"/>
                  </a:lnTo>
                  <a:lnTo>
                    <a:pt x="994476" y="750919"/>
                  </a:lnTo>
                  <a:lnTo>
                    <a:pt x="994476" y="751400"/>
                  </a:lnTo>
                  <a:lnTo>
                    <a:pt x="997306" y="757307"/>
                  </a:lnTo>
                  <a:lnTo>
                    <a:pt x="1001026" y="765702"/>
                  </a:lnTo>
                  <a:lnTo>
                    <a:pt x="1004944" y="770172"/>
                  </a:lnTo>
                  <a:lnTo>
                    <a:pt x="1010821" y="777360"/>
                  </a:lnTo>
                  <a:cubicBezTo>
                    <a:pt x="1020436" y="778802"/>
                    <a:pt x="1023801" y="770149"/>
                    <a:pt x="1029090" y="764860"/>
                  </a:cubicBezTo>
                  <a:cubicBezTo>
                    <a:pt x="1031013" y="763418"/>
                    <a:pt x="1031974" y="760534"/>
                    <a:pt x="1033416" y="758611"/>
                  </a:cubicBezTo>
                  <a:cubicBezTo>
                    <a:pt x="1040147" y="748996"/>
                    <a:pt x="1043632" y="745150"/>
                    <a:pt x="1042851" y="742266"/>
                  </a:cubicBezTo>
                  <a:lnTo>
                    <a:pt x="1042805" y="742223"/>
                  </a:lnTo>
                  <a:lnTo>
                    <a:pt x="1042850" y="742146"/>
                  </a:lnTo>
                  <a:cubicBezTo>
                    <a:pt x="1042069" y="739261"/>
                    <a:pt x="1037022" y="737218"/>
                    <a:pt x="1026686" y="731208"/>
                  </a:cubicBezTo>
                  <a:cubicBezTo>
                    <a:pt x="1025724" y="730728"/>
                    <a:pt x="1024763" y="730728"/>
                    <a:pt x="1024282" y="730728"/>
                  </a:cubicBezTo>
                  <a:cubicBezTo>
                    <a:pt x="1010581" y="724959"/>
                    <a:pt x="1003730" y="722075"/>
                    <a:pt x="1000005" y="724298"/>
                  </a:cubicBezTo>
                  <a:close/>
                  <a:moveTo>
                    <a:pt x="1032815" y="722976"/>
                  </a:moveTo>
                  <a:cubicBezTo>
                    <a:pt x="1031854" y="723637"/>
                    <a:pt x="1031253" y="724718"/>
                    <a:pt x="1031974" y="725439"/>
                  </a:cubicBezTo>
                  <a:lnTo>
                    <a:pt x="1032482" y="725841"/>
                  </a:lnTo>
                  <a:lnTo>
                    <a:pt x="1032455" y="725921"/>
                  </a:lnTo>
                  <a:cubicBezTo>
                    <a:pt x="1034859" y="728805"/>
                    <a:pt x="1038704" y="730728"/>
                    <a:pt x="1041589" y="733132"/>
                  </a:cubicBezTo>
                  <a:cubicBezTo>
                    <a:pt x="1044954" y="732651"/>
                    <a:pt x="1047838" y="730728"/>
                    <a:pt x="1047838" y="728805"/>
                  </a:cubicBezTo>
                  <a:lnTo>
                    <a:pt x="1046949" y="728157"/>
                  </a:lnTo>
                  <a:lnTo>
                    <a:pt x="1047357" y="727843"/>
                  </a:lnTo>
                  <a:cubicBezTo>
                    <a:pt x="1046396" y="721593"/>
                    <a:pt x="1039185" y="727362"/>
                    <a:pt x="1035820" y="723036"/>
                  </a:cubicBezTo>
                  <a:cubicBezTo>
                    <a:pt x="1035099" y="722075"/>
                    <a:pt x="1033777" y="722315"/>
                    <a:pt x="1032815" y="722976"/>
                  </a:cubicBezTo>
                  <a:close/>
                  <a:moveTo>
                    <a:pt x="983419" y="714862"/>
                  </a:moveTo>
                  <a:cubicBezTo>
                    <a:pt x="978612" y="714381"/>
                    <a:pt x="977289" y="716665"/>
                    <a:pt x="976989" y="719670"/>
                  </a:cubicBezTo>
                  <a:lnTo>
                    <a:pt x="976983" y="719850"/>
                  </a:lnTo>
                  <a:lnTo>
                    <a:pt x="976809" y="719972"/>
                  </a:lnTo>
                  <a:lnTo>
                    <a:pt x="976698" y="728492"/>
                  </a:lnTo>
                  <a:lnTo>
                    <a:pt x="976688" y="728804"/>
                  </a:lnTo>
                  <a:lnTo>
                    <a:pt x="976694" y="728814"/>
                  </a:lnTo>
                  <a:lnTo>
                    <a:pt x="976688" y="729286"/>
                  </a:lnTo>
                  <a:cubicBezTo>
                    <a:pt x="975727" y="734574"/>
                    <a:pt x="978131" y="741304"/>
                    <a:pt x="983900" y="741304"/>
                  </a:cubicBezTo>
                  <a:cubicBezTo>
                    <a:pt x="987986" y="741545"/>
                    <a:pt x="988827" y="739862"/>
                    <a:pt x="988767" y="737639"/>
                  </a:cubicBezTo>
                  <a:lnTo>
                    <a:pt x="988758" y="737524"/>
                  </a:lnTo>
                  <a:lnTo>
                    <a:pt x="988767" y="737518"/>
                  </a:lnTo>
                  <a:lnTo>
                    <a:pt x="988241" y="730442"/>
                  </a:lnTo>
                  <a:lnTo>
                    <a:pt x="988707" y="721234"/>
                  </a:lnTo>
                  <a:lnTo>
                    <a:pt x="988523" y="721029"/>
                  </a:lnTo>
                  <a:lnTo>
                    <a:pt x="988527" y="720932"/>
                  </a:lnTo>
                  <a:cubicBezTo>
                    <a:pt x="988466" y="717867"/>
                    <a:pt x="987505" y="715343"/>
                    <a:pt x="983419" y="714862"/>
                  </a:cubicBezTo>
                  <a:close/>
                  <a:moveTo>
                    <a:pt x="1040146" y="712459"/>
                  </a:moveTo>
                  <a:cubicBezTo>
                    <a:pt x="1037743" y="712459"/>
                    <a:pt x="1035339" y="713901"/>
                    <a:pt x="1036300" y="716305"/>
                  </a:cubicBezTo>
                  <a:lnTo>
                    <a:pt x="1036301" y="716306"/>
                  </a:lnTo>
                  <a:cubicBezTo>
                    <a:pt x="1037743" y="720152"/>
                    <a:pt x="1041108" y="720633"/>
                    <a:pt x="1044954" y="720152"/>
                  </a:cubicBezTo>
                  <a:cubicBezTo>
                    <a:pt x="1047358" y="719671"/>
                    <a:pt x="1048800" y="718710"/>
                    <a:pt x="1049281" y="715825"/>
                  </a:cubicBezTo>
                  <a:lnTo>
                    <a:pt x="1049280" y="715825"/>
                  </a:lnTo>
                  <a:lnTo>
                    <a:pt x="1049280" y="715824"/>
                  </a:lnTo>
                  <a:cubicBezTo>
                    <a:pt x="1046877" y="712940"/>
                    <a:pt x="1043512" y="712459"/>
                    <a:pt x="1040146" y="712459"/>
                  </a:cubicBezTo>
                  <a:close/>
                  <a:moveTo>
                    <a:pt x="1070914" y="709575"/>
                  </a:moveTo>
                  <a:cubicBezTo>
                    <a:pt x="1065145" y="708614"/>
                    <a:pt x="1061780" y="710537"/>
                    <a:pt x="1058415" y="712460"/>
                  </a:cubicBezTo>
                  <a:cubicBezTo>
                    <a:pt x="1049761" y="717748"/>
                    <a:pt x="1056492" y="730248"/>
                    <a:pt x="1048800" y="736497"/>
                  </a:cubicBezTo>
                  <a:lnTo>
                    <a:pt x="1049467" y="735976"/>
                  </a:lnTo>
                  <a:lnTo>
                    <a:pt x="1049279" y="736498"/>
                  </a:lnTo>
                  <a:lnTo>
                    <a:pt x="1059445" y="728176"/>
                  </a:lnTo>
                  <a:lnTo>
                    <a:pt x="1062561" y="725740"/>
                  </a:lnTo>
                  <a:lnTo>
                    <a:pt x="1062664" y="725541"/>
                  </a:lnTo>
                  <a:lnTo>
                    <a:pt x="1062860" y="725380"/>
                  </a:lnTo>
                  <a:cubicBezTo>
                    <a:pt x="1066105" y="720633"/>
                    <a:pt x="1068509" y="715104"/>
                    <a:pt x="1071393" y="709576"/>
                  </a:cubicBezTo>
                  <a:lnTo>
                    <a:pt x="1070849" y="709702"/>
                  </a:lnTo>
                  <a:close/>
                  <a:moveTo>
                    <a:pt x="1167062" y="706691"/>
                  </a:moveTo>
                  <a:cubicBezTo>
                    <a:pt x="1165140" y="711979"/>
                    <a:pt x="1162736" y="717267"/>
                    <a:pt x="1160813" y="722556"/>
                  </a:cubicBezTo>
                  <a:lnTo>
                    <a:pt x="1160706" y="724095"/>
                  </a:lnTo>
                  <a:lnTo>
                    <a:pt x="1160210" y="729106"/>
                  </a:lnTo>
                  <a:cubicBezTo>
                    <a:pt x="1160811" y="730728"/>
                    <a:pt x="1162494" y="731690"/>
                    <a:pt x="1166099" y="731209"/>
                  </a:cubicBezTo>
                  <a:cubicBezTo>
                    <a:pt x="1175714" y="729767"/>
                    <a:pt x="1185329" y="728805"/>
                    <a:pt x="1193982" y="725921"/>
                  </a:cubicBezTo>
                  <a:cubicBezTo>
                    <a:pt x="1197347" y="724719"/>
                    <a:pt x="1200593" y="722917"/>
                    <a:pt x="1202276" y="720273"/>
                  </a:cubicBezTo>
                  <a:lnTo>
                    <a:pt x="1202230" y="719823"/>
                  </a:lnTo>
                  <a:lnTo>
                    <a:pt x="1202277" y="719792"/>
                  </a:lnTo>
                  <a:cubicBezTo>
                    <a:pt x="1203959" y="717148"/>
                    <a:pt x="1204080" y="713662"/>
                    <a:pt x="1201195" y="709095"/>
                  </a:cubicBezTo>
                  <a:cubicBezTo>
                    <a:pt x="1189658" y="715344"/>
                    <a:pt x="1178120" y="711018"/>
                    <a:pt x="1167062" y="706691"/>
                  </a:cubicBezTo>
                  <a:close/>
                  <a:moveTo>
                    <a:pt x="1178600" y="691307"/>
                  </a:moveTo>
                  <a:cubicBezTo>
                    <a:pt x="1173311" y="688422"/>
                    <a:pt x="1170427" y="689865"/>
                    <a:pt x="1169465" y="695633"/>
                  </a:cubicBezTo>
                  <a:lnTo>
                    <a:pt x="1169771" y="695743"/>
                  </a:lnTo>
                  <a:lnTo>
                    <a:pt x="1168985" y="696115"/>
                  </a:lnTo>
                  <a:cubicBezTo>
                    <a:pt x="1175235" y="701403"/>
                    <a:pt x="1182927" y="699480"/>
                    <a:pt x="1190138" y="699480"/>
                  </a:cubicBezTo>
                  <a:lnTo>
                    <a:pt x="1189436" y="699031"/>
                  </a:lnTo>
                  <a:lnTo>
                    <a:pt x="1190618" y="698998"/>
                  </a:lnTo>
                  <a:cubicBezTo>
                    <a:pt x="1186772" y="696595"/>
                    <a:pt x="1182446" y="693710"/>
                    <a:pt x="1178600" y="691307"/>
                  </a:cubicBezTo>
                  <a:close/>
                  <a:moveTo>
                    <a:pt x="1106487" y="679769"/>
                  </a:moveTo>
                  <a:lnTo>
                    <a:pt x="1106312" y="679854"/>
                  </a:lnTo>
                  <a:lnTo>
                    <a:pt x="1090565" y="687402"/>
                  </a:lnTo>
                  <a:lnTo>
                    <a:pt x="1083042" y="700256"/>
                  </a:lnTo>
                  <a:lnTo>
                    <a:pt x="1082931" y="700441"/>
                  </a:lnTo>
                  <a:cubicBezTo>
                    <a:pt x="1084132" y="704047"/>
                    <a:pt x="1086536" y="705489"/>
                    <a:pt x="1089421" y="705970"/>
                  </a:cubicBezTo>
                  <a:lnTo>
                    <a:pt x="1089423" y="705970"/>
                  </a:lnTo>
                  <a:cubicBezTo>
                    <a:pt x="1092307" y="706451"/>
                    <a:pt x="1095672" y="705970"/>
                    <a:pt x="1098797" y="705729"/>
                  </a:cubicBezTo>
                  <a:cubicBezTo>
                    <a:pt x="1118027" y="708614"/>
                    <a:pt x="1109373" y="691307"/>
                    <a:pt x="1113700" y="684096"/>
                  </a:cubicBezTo>
                  <a:cubicBezTo>
                    <a:pt x="1117065" y="677846"/>
                    <a:pt x="1108893" y="680250"/>
                    <a:pt x="1106489" y="679769"/>
                  </a:cubicBezTo>
                  <a:close/>
                  <a:moveTo>
                    <a:pt x="1152638" y="655251"/>
                  </a:moveTo>
                  <a:cubicBezTo>
                    <a:pt x="1143024" y="662462"/>
                    <a:pt x="1131967" y="668231"/>
                    <a:pt x="1123313" y="676404"/>
                  </a:cubicBezTo>
                  <a:cubicBezTo>
                    <a:pt x="1120429" y="679048"/>
                    <a:pt x="1117184" y="682414"/>
                    <a:pt x="1115982" y="686139"/>
                  </a:cubicBezTo>
                  <a:lnTo>
                    <a:pt x="1116179" y="686614"/>
                  </a:lnTo>
                  <a:lnTo>
                    <a:pt x="1115803" y="687101"/>
                  </a:lnTo>
                  <a:lnTo>
                    <a:pt x="1120601" y="698277"/>
                  </a:lnTo>
                  <a:lnTo>
                    <a:pt x="1116583" y="701402"/>
                  </a:lnTo>
                  <a:lnTo>
                    <a:pt x="1117157" y="701919"/>
                  </a:lnTo>
                  <a:lnTo>
                    <a:pt x="1116585" y="702364"/>
                  </a:lnTo>
                  <a:cubicBezTo>
                    <a:pt x="1118508" y="710537"/>
                    <a:pt x="1125719" y="706210"/>
                    <a:pt x="1130526" y="707171"/>
                  </a:cubicBezTo>
                  <a:cubicBezTo>
                    <a:pt x="1132929" y="707652"/>
                    <a:pt x="1135694" y="707172"/>
                    <a:pt x="1138278" y="707533"/>
                  </a:cubicBezTo>
                  <a:lnTo>
                    <a:pt x="1143704" y="711933"/>
                  </a:lnTo>
                  <a:lnTo>
                    <a:pt x="1132087" y="711498"/>
                  </a:lnTo>
                  <a:cubicBezTo>
                    <a:pt x="1127880" y="711018"/>
                    <a:pt x="1124034" y="711498"/>
                    <a:pt x="1121390" y="716786"/>
                  </a:cubicBezTo>
                  <a:lnTo>
                    <a:pt x="1122609" y="717106"/>
                  </a:lnTo>
                  <a:lnTo>
                    <a:pt x="1121392" y="717748"/>
                  </a:lnTo>
                  <a:cubicBezTo>
                    <a:pt x="1128603" y="724479"/>
                    <a:pt x="1149756" y="723517"/>
                    <a:pt x="1155525" y="716786"/>
                  </a:cubicBezTo>
                  <a:cubicBezTo>
                    <a:pt x="1160092" y="711018"/>
                    <a:pt x="1162255" y="704768"/>
                    <a:pt x="1162015" y="699480"/>
                  </a:cubicBezTo>
                  <a:lnTo>
                    <a:pt x="1161823" y="699201"/>
                  </a:lnTo>
                  <a:lnTo>
                    <a:pt x="1162013" y="698699"/>
                  </a:lnTo>
                  <a:lnTo>
                    <a:pt x="1154183" y="687131"/>
                  </a:lnTo>
                  <a:lnTo>
                    <a:pt x="1155405" y="677186"/>
                  </a:lnTo>
                  <a:cubicBezTo>
                    <a:pt x="1157929" y="675323"/>
                    <a:pt x="1162015" y="674722"/>
                    <a:pt x="1166101" y="674000"/>
                  </a:cubicBezTo>
                  <a:lnTo>
                    <a:pt x="1165717" y="673150"/>
                  </a:lnTo>
                  <a:lnTo>
                    <a:pt x="1166099" y="673038"/>
                  </a:lnTo>
                  <a:cubicBezTo>
                    <a:pt x="1163696" y="667750"/>
                    <a:pt x="1161773" y="662462"/>
                    <a:pt x="1159369" y="657174"/>
                  </a:cubicBezTo>
                  <a:cubicBezTo>
                    <a:pt x="1157927" y="655251"/>
                    <a:pt x="1156965" y="652367"/>
                    <a:pt x="1152638" y="655251"/>
                  </a:cubicBezTo>
                  <a:close/>
                  <a:moveTo>
                    <a:pt x="357973" y="634580"/>
                  </a:moveTo>
                  <a:cubicBezTo>
                    <a:pt x="346916" y="636503"/>
                    <a:pt x="341628" y="645637"/>
                    <a:pt x="335378" y="652849"/>
                  </a:cubicBezTo>
                  <a:cubicBezTo>
                    <a:pt x="331532" y="657656"/>
                    <a:pt x="343070" y="660060"/>
                    <a:pt x="342589" y="666790"/>
                  </a:cubicBezTo>
                  <a:cubicBezTo>
                    <a:pt x="347397" y="661983"/>
                    <a:pt x="349801" y="656695"/>
                    <a:pt x="355089" y="654291"/>
                  </a:cubicBezTo>
                  <a:cubicBezTo>
                    <a:pt x="360858" y="651406"/>
                    <a:pt x="355570" y="643234"/>
                    <a:pt x="362781" y="640830"/>
                  </a:cubicBezTo>
                  <a:cubicBezTo>
                    <a:pt x="364704" y="640349"/>
                    <a:pt x="365185" y="636984"/>
                    <a:pt x="363742" y="635061"/>
                  </a:cubicBezTo>
                  <a:cubicBezTo>
                    <a:pt x="362300" y="632657"/>
                    <a:pt x="359896" y="634099"/>
                    <a:pt x="357973" y="634580"/>
                  </a:cubicBezTo>
                  <a:close/>
                  <a:moveTo>
                    <a:pt x="1061779" y="626407"/>
                  </a:moveTo>
                  <a:cubicBezTo>
                    <a:pt x="1058413" y="624484"/>
                    <a:pt x="1055048" y="625446"/>
                    <a:pt x="1052645" y="628330"/>
                  </a:cubicBezTo>
                  <a:cubicBezTo>
                    <a:pt x="1050241" y="630734"/>
                    <a:pt x="1045434" y="635541"/>
                    <a:pt x="1047357" y="636022"/>
                  </a:cubicBezTo>
                  <a:cubicBezTo>
                    <a:pt x="1059375" y="639868"/>
                    <a:pt x="1051683" y="652367"/>
                    <a:pt x="1057933" y="658617"/>
                  </a:cubicBezTo>
                  <a:lnTo>
                    <a:pt x="1057933" y="656736"/>
                  </a:lnTo>
                  <a:lnTo>
                    <a:pt x="1058415" y="658617"/>
                  </a:lnTo>
                  <a:lnTo>
                    <a:pt x="1058415" y="643159"/>
                  </a:lnTo>
                  <a:lnTo>
                    <a:pt x="1063341" y="647320"/>
                  </a:lnTo>
                  <a:cubicBezTo>
                    <a:pt x="1063822" y="649123"/>
                    <a:pt x="1063221" y="651166"/>
                    <a:pt x="1062259" y="653329"/>
                  </a:cubicBezTo>
                  <a:cubicBezTo>
                    <a:pt x="1060817" y="656213"/>
                    <a:pt x="1057933" y="659579"/>
                    <a:pt x="1063221" y="661501"/>
                  </a:cubicBezTo>
                  <a:lnTo>
                    <a:pt x="1063488" y="661235"/>
                  </a:lnTo>
                  <a:lnTo>
                    <a:pt x="1063703" y="661501"/>
                  </a:lnTo>
                  <a:lnTo>
                    <a:pt x="1065711" y="659493"/>
                  </a:lnTo>
                  <a:lnTo>
                    <a:pt x="1068028" y="670155"/>
                  </a:lnTo>
                  <a:cubicBezTo>
                    <a:pt x="1068509" y="676885"/>
                    <a:pt x="1068509" y="685058"/>
                    <a:pt x="1075239" y="686981"/>
                  </a:cubicBezTo>
                  <a:lnTo>
                    <a:pt x="1075548" y="686789"/>
                  </a:lnTo>
                  <a:lnTo>
                    <a:pt x="1075721" y="686981"/>
                  </a:lnTo>
                  <a:cubicBezTo>
                    <a:pt x="1083413" y="688904"/>
                    <a:pt x="1081490" y="678808"/>
                    <a:pt x="1085336" y="674962"/>
                  </a:cubicBezTo>
                  <a:cubicBezTo>
                    <a:pt x="1086298" y="674481"/>
                    <a:pt x="1086779" y="673519"/>
                    <a:pt x="1087259" y="673039"/>
                  </a:cubicBezTo>
                  <a:cubicBezTo>
                    <a:pt x="1095913" y="661982"/>
                    <a:pt x="1083413" y="655252"/>
                    <a:pt x="1081010" y="646117"/>
                  </a:cubicBezTo>
                  <a:cubicBezTo>
                    <a:pt x="1080049" y="642272"/>
                    <a:pt x="1078005" y="640469"/>
                    <a:pt x="1075481" y="639868"/>
                  </a:cubicBezTo>
                  <a:lnTo>
                    <a:pt x="1067872" y="640737"/>
                  </a:lnTo>
                  <a:lnTo>
                    <a:pt x="1067053" y="640796"/>
                  </a:lnTo>
                  <a:lnTo>
                    <a:pt x="1064184" y="634580"/>
                  </a:lnTo>
                  <a:cubicBezTo>
                    <a:pt x="1065626" y="631215"/>
                    <a:pt x="1065626" y="628330"/>
                    <a:pt x="1062261" y="626407"/>
                  </a:cubicBezTo>
                  <a:lnTo>
                    <a:pt x="1061802" y="626504"/>
                  </a:lnTo>
                  <a:close/>
                  <a:moveTo>
                    <a:pt x="204136" y="510067"/>
                  </a:moveTo>
                  <a:cubicBezTo>
                    <a:pt x="191156" y="511510"/>
                    <a:pt x="180580" y="517279"/>
                    <a:pt x="170965" y="524971"/>
                  </a:cubicBezTo>
                  <a:cubicBezTo>
                    <a:pt x="167119" y="527855"/>
                    <a:pt x="166638" y="531220"/>
                    <a:pt x="173368" y="531701"/>
                  </a:cubicBezTo>
                  <a:cubicBezTo>
                    <a:pt x="182021" y="522086"/>
                    <a:pt x="194521" y="518240"/>
                    <a:pt x="204136" y="510067"/>
                  </a:cubicBezTo>
                  <a:close/>
                  <a:moveTo>
                    <a:pt x="935224" y="323419"/>
                  </a:moveTo>
                  <a:cubicBezTo>
                    <a:pt x="932580" y="324741"/>
                    <a:pt x="930056" y="327145"/>
                    <a:pt x="928133" y="329789"/>
                  </a:cubicBezTo>
                  <a:cubicBezTo>
                    <a:pt x="919480" y="336039"/>
                    <a:pt x="911788" y="343250"/>
                    <a:pt x="907461" y="354307"/>
                  </a:cubicBezTo>
                  <a:cubicBezTo>
                    <a:pt x="914672" y="353346"/>
                    <a:pt x="921403" y="352865"/>
                    <a:pt x="927652" y="350942"/>
                  </a:cubicBezTo>
                  <a:cubicBezTo>
                    <a:pt x="933902" y="349019"/>
                    <a:pt x="941113" y="346615"/>
                    <a:pt x="942074" y="338443"/>
                  </a:cubicBezTo>
                  <a:cubicBezTo>
                    <a:pt x="946881" y="333635"/>
                    <a:pt x="946881" y="325943"/>
                    <a:pt x="943036" y="323539"/>
                  </a:cubicBezTo>
                  <a:cubicBezTo>
                    <a:pt x="940633" y="321856"/>
                    <a:pt x="937868" y="322097"/>
                    <a:pt x="935224" y="323419"/>
                  </a:cubicBezTo>
                  <a:close/>
                  <a:moveTo>
                    <a:pt x="918924" y="305301"/>
                  </a:moveTo>
                  <a:cubicBezTo>
                    <a:pt x="909595" y="303317"/>
                    <a:pt x="908784" y="307554"/>
                    <a:pt x="905539" y="324501"/>
                  </a:cubicBezTo>
                  <a:cubicBezTo>
                    <a:pt x="905058" y="325943"/>
                    <a:pt x="904577" y="326905"/>
                    <a:pt x="904577" y="328347"/>
                  </a:cubicBezTo>
                  <a:cubicBezTo>
                    <a:pt x="904097" y="330751"/>
                    <a:pt x="903616" y="334116"/>
                    <a:pt x="906500" y="335077"/>
                  </a:cubicBezTo>
                  <a:cubicBezTo>
                    <a:pt x="908423" y="335558"/>
                    <a:pt x="911308" y="335558"/>
                    <a:pt x="912750" y="334116"/>
                  </a:cubicBezTo>
                  <a:cubicBezTo>
                    <a:pt x="921884" y="324501"/>
                    <a:pt x="934384" y="319212"/>
                    <a:pt x="949286" y="310559"/>
                  </a:cubicBezTo>
                  <a:cubicBezTo>
                    <a:pt x="940633" y="310078"/>
                    <a:pt x="935345" y="310559"/>
                    <a:pt x="931499" y="309117"/>
                  </a:cubicBezTo>
                  <a:cubicBezTo>
                    <a:pt x="926091" y="307314"/>
                    <a:pt x="922034" y="305962"/>
                    <a:pt x="918924" y="305301"/>
                  </a:cubicBezTo>
                  <a:close/>
                  <a:moveTo>
                    <a:pt x="1211289" y="203354"/>
                  </a:moveTo>
                  <a:cubicBezTo>
                    <a:pt x="1209366" y="199508"/>
                    <a:pt x="1205520" y="202393"/>
                    <a:pt x="1203117" y="203835"/>
                  </a:cubicBezTo>
                  <a:cubicBezTo>
                    <a:pt x="1198309" y="206719"/>
                    <a:pt x="1193982" y="210565"/>
                    <a:pt x="1189656" y="213931"/>
                  </a:cubicBezTo>
                  <a:cubicBezTo>
                    <a:pt x="1187252" y="215854"/>
                    <a:pt x="1187733" y="218257"/>
                    <a:pt x="1189175" y="220661"/>
                  </a:cubicBezTo>
                  <a:cubicBezTo>
                    <a:pt x="1190136" y="222103"/>
                    <a:pt x="1190617" y="224988"/>
                    <a:pt x="1193982" y="224026"/>
                  </a:cubicBezTo>
                  <a:cubicBezTo>
                    <a:pt x="1197348" y="221142"/>
                    <a:pt x="1203117" y="220180"/>
                    <a:pt x="1202636" y="214411"/>
                  </a:cubicBezTo>
                  <a:cubicBezTo>
                    <a:pt x="1202155" y="211046"/>
                    <a:pt x="1202636" y="209604"/>
                    <a:pt x="1206001" y="208642"/>
                  </a:cubicBezTo>
                  <a:cubicBezTo>
                    <a:pt x="1208886" y="208162"/>
                    <a:pt x="1213212" y="207200"/>
                    <a:pt x="1211289" y="203354"/>
                  </a:cubicBezTo>
                  <a:close/>
                  <a:moveTo>
                    <a:pt x="1231482" y="202392"/>
                  </a:moveTo>
                  <a:cubicBezTo>
                    <a:pt x="1225231" y="208161"/>
                    <a:pt x="1217539" y="212489"/>
                    <a:pt x="1212732" y="220661"/>
                  </a:cubicBezTo>
                  <a:cubicBezTo>
                    <a:pt x="1224751" y="225950"/>
                    <a:pt x="1227155" y="210566"/>
                    <a:pt x="1236289" y="210566"/>
                  </a:cubicBezTo>
                  <a:cubicBezTo>
                    <a:pt x="1239174" y="210566"/>
                    <a:pt x="1243981" y="209123"/>
                    <a:pt x="1241577" y="203835"/>
                  </a:cubicBezTo>
                  <a:cubicBezTo>
                    <a:pt x="1239174" y="198546"/>
                    <a:pt x="1233885" y="199989"/>
                    <a:pt x="1231482" y="202392"/>
                  </a:cubicBezTo>
                  <a:close/>
                  <a:moveTo>
                    <a:pt x="1207444" y="137493"/>
                  </a:moveTo>
                  <a:cubicBezTo>
                    <a:pt x="1201675" y="138935"/>
                    <a:pt x="1200713" y="143262"/>
                    <a:pt x="1199271" y="149511"/>
                  </a:cubicBezTo>
                  <a:cubicBezTo>
                    <a:pt x="1205520" y="147588"/>
                    <a:pt x="1209847" y="145665"/>
                    <a:pt x="1210809" y="140377"/>
                  </a:cubicBezTo>
                  <a:cubicBezTo>
                    <a:pt x="1211290" y="138454"/>
                    <a:pt x="1208886" y="137011"/>
                    <a:pt x="1207444" y="137493"/>
                  </a:cubicBezTo>
                  <a:close/>
                  <a:moveTo>
                    <a:pt x="1262248" y="100955"/>
                  </a:moveTo>
                  <a:cubicBezTo>
                    <a:pt x="1256960" y="103840"/>
                    <a:pt x="1249749" y="107686"/>
                    <a:pt x="1249749" y="113455"/>
                  </a:cubicBezTo>
                  <a:cubicBezTo>
                    <a:pt x="1250229" y="126915"/>
                    <a:pt x="1241095" y="134607"/>
                    <a:pt x="1231961" y="144704"/>
                  </a:cubicBezTo>
                  <a:cubicBezTo>
                    <a:pt x="1243018" y="143742"/>
                    <a:pt x="1249268" y="139415"/>
                    <a:pt x="1255998" y="135088"/>
                  </a:cubicBezTo>
                  <a:cubicBezTo>
                    <a:pt x="1263690" y="129800"/>
                    <a:pt x="1265133" y="120185"/>
                    <a:pt x="1272344" y="114897"/>
                  </a:cubicBezTo>
                  <a:cubicBezTo>
                    <a:pt x="1274748" y="112974"/>
                    <a:pt x="1279555" y="111532"/>
                    <a:pt x="1276189" y="107686"/>
                  </a:cubicBezTo>
                  <a:cubicBezTo>
                    <a:pt x="1272825" y="103359"/>
                    <a:pt x="1268979" y="97590"/>
                    <a:pt x="1262248" y="100955"/>
                  </a:cubicBezTo>
                  <a:close/>
                  <a:moveTo>
                    <a:pt x="738721" y="0"/>
                  </a:moveTo>
                  <a:cubicBezTo>
                    <a:pt x="745932" y="8173"/>
                    <a:pt x="758913" y="44710"/>
                    <a:pt x="756990" y="54324"/>
                  </a:cubicBezTo>
                  <a:cubicBezTo>
                    <a:pt x="755547" y="62016"/>
                    <a:pt x="759393" y="68747"/>
                    <a:pt x="761797" y="74516"/>
                  </a:cubicBezTo>
                  <a:cubicBezTo>
                    <a:pt x="774777" y="104802"/>
                    <a:pt x="783911" y="136050"/>
                    <a:pt x="791122" y="168260"/>
                  </a:cubicBezTo>
                  <a:cubicBezTo>
                    <a:pt x="793045" y="177394"/>
                    <a:pt x="797372" y="182202"/>
                    <a:pt x="806025" y="186528"/>
                  </a:cubicBezTo>
                  <a:cubicBezTo>
                    <a:pt x="818525" y="192778"/>
                    <a:pt x="830062" y="201431"/>
                    <a:pt x="843523" y="207681"/>
                  </a:cubicBezTo>
                  <a:cubicBezTo>
                    <a:pt x="856503" y="213931"/>
                    <a:pt x="856984" y="212969"/>
                    <a:pt x="862753" y="199508"/>
                  </a:cubicBezTo>
                  <a:cubicBezTo>
                    <a:pt x="869002" y="185086"/>
                    <a:pt x="870445" y="168260"/>
                    <a:pt x="884867" y="157203"/>
                  </a:cubicBezTo>
                  <a:cubicBezTo>
                    <a:pt x="893520" y="150473"/>
                    <a:pt x="901212" y="149511"/>
                    <a:pt x="910827" y="153357"/>
                  </a:cubicBezTo>
                  <a:cubicBezTo>
                    <a:pt x="920442" y="157203"/>
                    <a:pt x="918038" y="165856"/>
                    <a:pt x="918038" y="172587"/>
                  </a:cubicBezTo>
                  <a:cubicBezTo>
                    <a:pt x="918038" y="203835"/>
                    <a:pt x="918038" y="234602"/>
                    <a:pt x="919961" y="265851"/>
                  </a:cubicBezTo>
                  <a:cubicBezTo>
                    <a:pt x="920442" y="274985"/>
                    <a:pt x="916115" y="283638"/>
                    <a:pt x="912750" y="292291"/>
                  </a:cubicBezTo>
                  <a:lnTo>
                    <a:pt x="913612" y="293908"/>
                  </a:lnTo>
                  <a:lnTo>
                    <a:pt x="912749" y="293253"/>
                  </a:lnTo>
                  <a:cubicBezTo>
                    <a:pt x="907462" y="298541"/>
                    <a:pt x="908904" y="301424"/>
                    <a:pt x="915634" y="302386"/>
                  </a:cubicBezTo>
                  <a:cubicBezTo>
                    <a:pt x="919480" y="302867"/>
                    <a:pt x="923807" y="299983"/>
                    <a:pt x="928133" y="302386"/>
                  </a:cubicBezTo>
                  <a:lnTo>
                    <a:pt x="921065" y="299156"/>
                  </a:lnTo>
                  <a:lnTo>
                    <a:pt x="922785" y="299022"/>
                  </a:lnTo>
                  <a:cubicBezTo>
                    <a:pt x="924888" y="298902"/>
                    <a:pt x="926931" y="299263"/>
                    <a:pt x="928614" y="301426"/>
                  </a:cubicBezTo>
                  <a:cubicBezTo>
                    <a:pt x="943037" y="309118"/>
                    <a:pt x="948805" y="307195"/>
                    <a:pt x="953613" y="292291"/>
                  </a:cubicBezTo>
                  <a:cubicBezTo>
                    <a:pt x="954574" y="288926"/>
                    <a:pt x="955536" y="285561"/>
                    <a:pt x="957459" y="282677"/>
                  </a:cubicBezTo>
                  <a:cubicBezTo>
                    <a:pt x="962747" y="275466"/>
                    <a:pt x="968516" y="268735"/>
                    <a:pt x="955055" y="263447"/>
                  </a:cubicBezTo>
                  <a:cubicBezTo>
                    <a:pt x="950728" y="262005"/>
                    <a:pt x="952171" y="257678"/>
                    <a:pt x="953613" y="254313"/>
                  </a:cubicBezTo>
                  <a:cubicBezTo>
                    <a:pt x="955536" y="249986"/>
                    <a:pt x="960343" y="248063"/>
                    <a:pt x="963228" y="249986"/>
                  </a:cubicBezTo>
                  <a:cubicBezTo>
                    <a:pt x="978612" y="259120"/>
                    <a:pt x="989188" y="251909"/>
                    <a:pt x="1000245" y="241814"/>
                  </a:cubicBezTo>
                  <a:cubicBezTo>
                    <a:pt x="1003130" y="238929"/>
                    <a:pt x="1009379" y="239891"/>
                    <a:pt x="1013706" y="237487"/>
                  </a:cubicBezTo>
                  <a:cubicBezTo>
                    <a:pt x="1022359" y="232679"/>
                    <a:pt x="1031493" y="227872"/>
                    <a:pt x="1027167" y="214411"/>
                  </a:cubicBezTo>
                  <a:cubicBezTo>
                    <a:pt x="1024763" y="208162"/>
                    <a:pt x="1027167" y="200950"/>
                    <a:pt x="1032936" y="195181"/>
                  </a:cubicBezTo>
                  <a:cubicBezTo>
                    <a:pt x="1041108" y="187490"/>
                    <a:pt x="1046877" y="187971"/>
                    <a:pt x="1052646" y="197585"/>
                  </a:cubicBezTo>
                  <a:cubicBezTo>
                    <a:pt x="1053607" y="199508"/>
                    <a:pt x="1054088" y="201431"/>
                    <a:pt x="1055530" y="203354"/>
                  </a:cubicBezTo>
                  <a:cubicBezTo>
                    <a:pt x="1059376" y="208642"/>
                    <a:pt x="1061299" y="219219"/>
                    <a:pt x="1066588" y="218257"/>
                  </a:cubicBezTo>
                  <a:cubicBezTo>
                    <a:pt x="1074279" y="216815"/>
                    <a:pt x="1083413" y="211046"/>
                    <a:pt x="1086298" y="202393"/>
                  </a:cubicBezTo>
                  <a:cubicBezTo>
                    <a:pt x="1090144" y="191336"/>
                    <a:pt x="1097355" y="189413"/>
                    <a:pt x="1107450" y="189894"/>
                  </a:cubicBezTo>
                  <a:cubicBezTo>
                    <a:pt x="1109373" y="189894"/>
                    <a:pt x="1113219" y="191336"/>
                    <a:pt x="1113219" y="191336"/>
                  </a:cubicBezTo>
                  <a:cubicBezTo>
                    <a:pt x="1118988" y="176913"/>
                    <a:pt x="1130046" y="181721"/>
                    <a:pt x="1141583" y="181721"/>
                  </a:cubicBezTo>
                  <a:cubicBezTo>
                    <a:pt x="1153602" y="182202"/>
                    <a:pt x="1162736" y="165856"/>
                    <a:pt x="1163216" y="149030"/>
                  </a:cubicBezTo>
                  <a:cubicBezTo>
                    <a:pt x="1160332" y="147107"/>
                    <a:pt x="1158409" y="149992"/>
                    <a:pt x="1156486" y="150953"/>
                  </a:cubicBezTo>
                  <a:cubicBezTo>
                    <a:pt x="1154563" y="151915"/>
                    <a:pt x="1152640" y="153357"/>
                    <a:pt x="1151198" y="150473"/>
                  </a:cubicBezTo>
                  <a:cubicBezTo>
                    <a:pt x="1150717" y="149030"/>
                    <a:pt x="1151679" y="147107"/>
                    <a:pt x="1152160" y="145665"/>
                  </a:cubicBezTo>
                  <a:cubicBezTo>
                    <a:pt x="1153602" y="142300"/>
                    <a:pt x="1156967" y="141819"/>
                    <a:pt x="1159852" y="141338"/>
                  </a:cubicBezTo>
                  <a:cubicBezTo>
                    <a:pt x="1176677" y="139896"/>
                    <a:pt x="1187254" y="124993"/>
                    <a:pt x="1202637" y="120667"/>
                  </a:cubicBezTo>
                  <a:cubicBezTo>
                    <a:pt x="1205522" y="119705"/>
                    <a:pt x="1207445" y="115378"/>
                    <a:pt x="1208887" y="112494"/>
                  </a:cubicBezTo>
                  <a:cubicBezTo>
                    <a:pt x="1212733" y="104321"/>
                    <a:pt x="1217060" y="98072"/>
                    <a:pt x="1227636" y="99514"/>
                  </a:cubicBezTo>
                  <a:cubicBezTo>
                    <a:pt x="1230520" y="99995"/>
                    <a:pt x="1235809" y="97591"/>
                    <a:pt x="1235809" y="96149"/>
                  </a:cubicBezTo>
                  <a:cubicBezTo>
                    <a:pt x="1237251" y="79803"/>
                    <a:pt x="1252154" y="83169"/>
                    <a:pt x="1260807" y="77880"/>
                  </a:cubicBezTo>
                  <a:cubicBezTo>
                    <a:pt x="1273307" y="70189"/>
                    <a:pt x="1284364" y="72593"/>
                    <a:pt x="1296382" y="78361"/>
                  </a:cubicBezTo>
                  <a:cubicBezTo>
                    <a:pt x="1298305" y="77400"/>
                    <a:pt x="1299747" y="78842"/>
                    <a:pt x="1300709" y="80765"/>
                  </a:cubicBezTo>
                  <a:cubicBezTo>
                    <a:pt x="1300709" y="92784"/>
                    <a:pt x="1299747" y="104321"/>
                    <a:pt x="1291575" y="114417"/>
                  </a:cubicBezTo>
                  <a:cubicBezTo>
                    <a:pt x="1297344" y="114417"/>
                    <a:pt x="1304074" y="110090"/>
                    <a:pt x="1307920" y="118263"/>
                  </a:cubicBezTo>
                  <a:cubicBezTo>
                    <a:pt x="1303113" y="124032"/>
                    <a:pt x="1296382" y="125474"/>
                    <a:pt x="1290132" y="124513"/>
                  </a:cubicBezTo>
                  <a:cubicBezTo>
                    <a:pt x="1281479" y="123070"/>
                    <a:pt x="1277153" y="127397"/>
                    <a:pt x="1271384" y="133166"/>
                  </a:cubicBezTo>
                  <a:cubicBezTo>
                    <a:pt x="1267057" y="137012"/>
                    <a:pt x="1268018" y="139415"/>
                    <a:pt x="1270422" y="142780"/>
                  </a:cubicBezTo>
                  <a:cubicBezTo>
                    <a:pt x="1272826" y="146146"/>
                    <a:pt x="1276191" y="145665"/>
                    <a:pt x="1279556" y="143261"/>
                  </a:cubicBezTo>
                  <a:cubicBezTo>
                    <a:pt x="1282440" y="141338"/>
                    <a:pt x="1283883" y="136050"/>
                    <a:pt x="1290132" y="137012"/>
                  </a:cubicBezTo>
                  <a:cubicBezTo>
                    <a:pt x="1280518" y="155280"/>
                    <a:pt x="1275710" y="176432"/>
                    <a:pt x="1254558" y="186047"/>
                  </a:cubicBezTo>
                  <a:cubicBezTo>
                    <a:pt x="1242539" y="191817"/>
                    <a:pt x="1237732" y="198066"/>
                    <a:pt x="1253116" y="205277"/>
                  </a:cubicBezTo>
                  <a:cubicBezTo>
                    <a:pt x="1250712" y="211527"/>
                    <a:pt x="1244462" y="207681"/>
                    <a:pt x="1241578" y="211046"/>
                  </a:cubicBezTo>
                  <a:cubicBezTo>
                    <a:pt x="1238212" y="215373"/>
                    <a:pt x="1231482" y="217296"/>
                    <a:pt x="1238693" y="224506"/>
                  </a:cubicBezTo>
                  <a:cubicBezTo>
                    <a:pt x="1240857" y="226910"/>
                    <a:pt x="1241818" y="229555"/>
                    <a:pt x="1241337" y="231958"/>
                  </a:cubicBezTo>
                  <a:lnTo>
                    <a:pt x="1235692" y="237604"/>
                  </a:lnTo>
                  <a:lnTo>
                    <a:pt x="1225231" y="231237"/>
                  </a:lnTo>
                  <a:cubicBezTo>
                    <a:pt x="1222827" y="231717"/>
                    <a:pt x="1219462" y="233160"/>
                    <a:pt x="1221385" y="236525"/>
                  </a:cubicBezTo>
                  <a:cubicBezTo>
                    <a:pt x="1225231" y="242775"/>
                    <a:pt x="1230038" y="239890"/>
                    <a:pt x="1234845" y="237967"/>
                  </a:cubicBezTo>
                  <a:lnTo>
                    <a:pt x="1235329" y="237967"/>
                  </a:lnTo>
                  <a:lnTo>
                    <a:pt x="1235328" y="237968"/>
                  </a:lnTo>
                  <a:cubicBezTo>
                    <a:pt x="1231963" y="246621"/>
                    <a:pt x="1240616" y="245660"/>
                    <a:pt x="1245424" y="247583"/>
                  </a:cubicBezTo>
                  <a:cubicBezTo>
                    <a:pt x="1232924" y="257678"/>
                    <a:pt x="1222828" y="267774"/>
                    <a:pt x="1214175" y="278831"/>
                  </a:cubicBezTo>
                  <a:cubicBezTo>
                    <a:pt x="1211291" y="282677"/>
                    <a:pt x="1206483" y="284599"/>
                    <a:pt x="1202637" y="287003"/>
                  </a:cubicBezTo>
                  <a:cubicBezTo>
                    <a:pt x="1188696" y="295176"/>
                    <a:pt x="1189658" y="306233"/>
                    <a:pt x="1204080" y="314405"/>
                  </a:cubicBezTo>
                  <a:cubicBezTo>
                    <a:pt x="1206483" y="315367"/>
                    <a:pt x="1208406" y="316809"/>
                    <a:pt x="1213214" y="320174"/>
                  </a:cubicBezTo>
                  <a:cubicBezTo>
                    <a:pt x="1202637" y="318251"/>
                    <a:pt x="1195426" y="316328"/>
                    <a:pt x="1188215" y="314886"/>
                  </a:cubicBezTo>
                  <a:cubicBezTo>
                    <a:pt x="1193984" y="327386"/>
                    <a:pt x="1207445" y="335078"/>
                    <a:pt x="1219464" y="333635"/>
                  </a:cubicBezTo>
                  <a:cubicBezTo>
                    <a:pt x="1221867" y="333635"/>
                    <a:pt x="1223310" y="332674"/>
                    <a:pt x="1224271" y="330270"/>
                  </a:cubicBezTo>
                  <a:cubicBezTo>
                    <a:pt x="1226194" y="324501"/>
                    <a:pt x="1220906" y="324020"/>
                    <a:pt x="1218502" y="321136"/>
                  </a:cubicBezTo>
                  <a:cubicBezTo>
                    <a:pt x="1222828" y="319213"/>
                    <a:pt x="1226194" y="323059"/>
                    <a:pt x="1230040" y="323059"/>
                  </a:cubicBezTo>
                  <a:cubicBezTo>
                    <a:pt x="1233886" y="323059"/>
                    <a:pt x="1237732" y="320174"/>
                    <a:pt x="1241578" y="323540"/>
                  </a:cubicBezTo>
                  <a:cubicBezTo>
                    <a:pt x="1237732" y="327386"/>
                    <a:pt x="1231001" y="323540"/>
                    <a:pt x="1227156" y="327866"/>
                  </a:cubicBezTo>
                  <a:cubicBezTo>
                    <a:pt x="1251192" y="341327"/>
                    <a:pt x="1251192" y="340847"/>
                    <a:pt x="1274749" y="342770"/>
                  </a:cubicBezTo>
                  <a:cubicBezTo>
                    <a:pt x="1283402" y="343731"/>
                    <a:pt x="1289652" y="337001"/>
                    <a:pt x="1297824" y="337481"/>
                  </a:cubicBezTo>
                  <a:cubicBezTo>
                    <a:pt x="1302151" y="337481"/>
                    <a:pt x="1305997" y="331712"/>
                    <a:pt x="1311285" y="335558"/>
                  </a:cubicBezTo>
                  <a:cubicBezTo>
                    <a:pt x="1313689" y="337481"/>
                    <a:pt x="1313689" y="340366"/>
                    <a:pt x="1312728" y="342770"/>
                  </a:cubicBezTo>
                  <a:cubicBezTo>
                    <a:pt x="1309362" y="349500"/>
                    <a:pt x="1303593" y="344692"/>
                    <a:pt x="1298786" y="345654"/>
                  </a:cubicBezTo>
                  <a:cubicBezTo>
                    <a:pt x="1286286" y="348057"/>
                    <a:pt x="1273787" y="348538"/>
                    <a:pt x="1261288" y="348538"/>
                  </a:cubicBezTo>
                  <a:cubicBezTo>
                    <a:pt x="1258884" y="348538"/>
                    <a:pt x="1256000" y="349019"/>
                    <a:pt x="1253596" y="348538"/>
                  </a:cubicBezTo>
                  <a:cubicBezTo>
                    <a:pt x="1239174" y="346134"/>
                    <a:pt x="1231482" y="350942"/>
                    <a:pt x="1227636" y="363922"/>
                  </a:cubicBezTo>
                  <a:cubicBezTo>
                    <a:pt x="1226194" y="368730"/>
                    <a:pt x="1229078" y="371133"/>
                    <a:pt x="1231963" y="374017"/>
                  </a:cubicBezTo>
                  <a:cubicBezTo>
                    <a:pt x="1237251" y="379306"/>
                    <a:pt x="1244943" y="380267"/>
                    <a:pt x="1251192" y="385074"/>
                  </a:cubicBezTo>
                  <a:cubicBezTo>
                    <a:pt x="1238212" y="386517"/>
                    <a:pt x="1227636" y="377383"/>
                    <a:pt x="1215137" y="377383"/>
                  </a:cubicBezTo>
                  <a:cubicBezTo>
                    <a:pt x="1218983" y="393247"/>
                    <a:pt x="1229559" y="398536"/>
                    <a:pt x="1246866" y="403823"/>
                  </a:cubicBezTo>
                  <a:cubicBezTo>
                    <a:pt x="1274749" y="411996"/>
                    <a:pt x="1302151" y="422092"/>
                    <a:pt x="1323784" y="442763"/>
                  </a:cubicBezTo>
                  <a:cubicBezTo>
                    <a:pt x="1334842" y="452859"/>
                    <a:pt x="1347341" y="458628"/>
                    <a:pt x="1362725" y="453340"/>
                  </a:cubicBezTo>
                  <a:cubicBezTo>
                    <a:pt x="1369455" y="451417"/>
                    <a:pt x="1373782" y="457186"/>
                    <a:pt x="1379550" y="456225"/>
                  </a:cubicBezTo>
                  <a:cubicBezTo>
                    <a:pt x="1374263" y="456705"/>
                    <a:pt x="1368974" y="456705"/>
                    <a:pt x="1364167" y="458148"/>
                  </a:cubicBezTo>
                  <a:cubicBezTo>
                    <a:pt x="1357436" y="459590"/>
                    <a:pt x="1344937" y="457186"/>
                    <a:pt x="1346380" y="466800"/>
                  </a:cubicBezTo>
                  <a:cubicBezTo>
                    <a:pt x="1347822" y="476896"/>
                    <a:pt x="1354552" y="487473"/>
                    <a:pt x="1365128" y="492280"/>
                  </a:cubicBezTo>
                  <a:cubicBezTo>
                    <a:pt x="1367051" y="492761"/>
                    <a:pt x="1370897" y="490357"/>
                    <a:pt x="1370897" y="494684"/>
                  </a:cubicBezTo>
                  <a:cubicBezTo>
                    <a:pt x="1370417" y="512952"/>
                    <a:pt x="1385800" y="520644"/>
                    <a:pt x="1394934" y="532662"/>
                  </a:cubicBezTo>
                  <a:cubicBezTo>
                    <a:pt x="1410799" y="554296"/>
                    <a:pt x="1429548" y="573526"/>
                    <a:pt x="1445412" y="595159"/>
                  </a:cubicBezTo>
                  <a:cubicBezTo>
                    <a:pt x="1458392" y="612465"/>
                    <a:pt x="1476660" y="617273"/>
                    <a:pt x="1494448" y="623042"/>
                  </a:cubicBezTo>
                  <a:cubicBezTo>
                    <a:pt x="1512235" y="628811"/>
                    <a:pt x="1531465" y="629292"/>
                    <a:pt x="1550214" y="623042"/>
                  </a:cubicBezTo>
                  <a:cubicBezTo>
                    <a:pt x="1566078" y="617754"/>
                    <a:pt x="1568001" y="611985"/>
                    <a:pt x="1557425" y="599486"/>
                  </a:cubicBezTo>
                  <a:cubicBezTo>
                    <a:pt x="1545887" y="585544"/>
                    <a:pt x="1538195" y="569199"/>
                    <a:pt x="1531946" y="552373"/>
                  </a:cubicBezTo>
                  <a:cubicBezTo>
                    <a:pt x="1528581" y="543239"/>
                    <a:pt x="1527619" y="530739"/>
                    <a:pt x="1537234" y="524489"/>
                  </a:cubicBezTo>
                  <a:cubicBezTo>
                    <a:pt x="1549253" y="516317"/>
                    <a:pt x="1563194" y="520644"/>
                    <a:pt x="1574251" y="527374"/>
                  </a:cubicBezTo>
                  <a:cubicBezTo>
                    <a:pt x="1588674" y="536508"/>
                    <a:pt x="1597808" y="550450"/>
                    <a:pt x="1605019" y="565834"/>
                  </a:cubicBezTo>
                  <a:cubicBezTo>
                    <a:pt x="1616557" y="590832"/>
                    <a:pt x="1595884" y="614388"/>
                    <a:pt x="1579539" y="628330"/>
                  </a:cubicBezTo>
                  <a:cubicBezTo>
                    <a:pt x="1557425" y="642271"/>
                    <a:pt x="1533388" y="636984"/>
                    <a:pt x="1509351" y="634580"/>
                  </a:cubicBezTo>
                  <a:cubicBezTo>
                    <a:pt x="1493006" y="633138"/>
                    <a:pt x="1480987" y="621600"/>
                    <a:pt x="1465604" y="618234"/>
                  </a:cubicBezTo>
                  <a:cubicBezTo>
                    <a:pt x="1465123" y="619196"/>
                    <a:pt x="1464161" y="620157"/>
                    <a:pt x="1464161" y="620638"/>
                  </a:cubicBezTo>
                  <a:cubicBezTo>
                    <a:pt x="1468968" y="651886"/>
                    <a:pt x="1462238" y="661982"/>
                    <a:pt x="1429067" y="663424"/>
                  </a:cubicBezTo>
                  <a:cubicBezTo>
                    <a:pt x="1395896" y="664386"/>
                    <a:pt x="1362244" y="668712"/>
                    <a:pt x="1329073" y="660540"/>
                  </a:cubicBezTo>
                  <a:cubicBezTo>
                    <a:pt x="1320420" y="658617"/>
                    <a:pt x="1311285" y="656213"/>
                    <a:pt x="1302632" y="652848"/>
                  </a:cubicBezTo>
                  <a:cubicBezTo>
                    <a:pt x="1297824" y="650925"/>
                    <a:pt x="1293017" y="650444"/>
                    <a:pt x="1294459" y="659097"/>
                  </a:cubicBezTo>
                  <a:cubicBezTo>
                    <a:pt x="1296863" y="672558"/>
                    <a:pt x="1291575" y="677846"/>
                    <a:pt x="1278114" y="674000"/>
                  </a:cubicBezTo>
                  <a:cubicBezTo>
                    <a:pt x="1260326" y="669193"/>
                    <a:pt x="1244462" y="661501"/>
                    <a:pt x="1229559" y="650925"/>
                  </a:cubicBezTo>
                  <a:cubicBezTo>
                    <a:pt x="1217541" y="642752"/>
                    <a:pt x="1206483" y="631695"/>
                    <a:pt x="1189176" y="633138"/>
                  </a:cubicBezTo>
                  <a:cubicBezTo>
                    <a:pt x="1183408" y="633618"/>
                    <a:pt x="1177639" y="634099"/>
                    <a:pt x="1172351" y="634580"/>
                  </a:cubicBezTo>
                  <a:cubicBezTo>
                    <a:pt x="1162736" y="635060"/>
                    <a:pt x="1163216" y="644194"/>
                    <a:pt x="1164659" y="650925"/>
                  </a:cubicBezTo>
                  <a:cubicBezTo>
                    <a:pt x="1167543" y="662463"/>
                    <a:pt x="1175235" y="672558"/>
                    <a:pt x="1178600" y="684577"/>
                  </a:cubicBezTo>
                  <a:cubicBezTo>
                    <a:pt x="1180523" y="691307"/>
                    <a:pt x="1193022" y="686019"/>
                    <a:pt x="1195426" y="694673"/>
                  </a:cubicBezTo>
                  <a:cubicBezTo>
                    <a:pt x="1198791" y="696596"/>
                    <a:pt x="1202157" y="698999"/>
                    <a:pt x="1203118" y="702845"/>
                  </a:cubicBezTo>
                  <a:cubicBezTo>
                    <a:pt x="1207445" y="704768"/>
                    <a:pt x="1211291" y="707652"/>
                    <a:pt x="1215618" y="709095"/>
                  </a:cubicBezTo>
                  <a:cubicBezTo>
                    <a:pt x="1229559" y="713902"/>
                    <a:pt x="1234366" y="721113"/>
                    <a:pt x="1233405" y="736497"/>
                  </a:cubicBezTo>
                  <a:cubicBezTo>
                    <a:pt x="1233886" y="736978"/>
                    <a:pt x="1234366" y="737939"/>
                    <a:pt x="1234366" y="738420"/>
                  </a:cubicBezTo>
                  <a:cubicBezTo>
                    <a:pt x="1236289" y="742266"/>
                    <a:pt x="1238212" y="746593"/>
                    <a:pt x="1240135" y="750438"/>
                  </a:cubicBezTo>
                  <a:cubicBezTo>
                    <a:pt x="1241578" y="753323"/>
                    <a:pt x="1242058" y="756688"/>
                    <a:pt x="1240616" y="759092"/>
                  </a:cubicBezTo>
                  <a:cubicBezTo>
                    <a:pt x="1231963" y="771110"/>
                    <a:pt x="1226674" y="786494"/>
                    <a:pt x="1211291" y="791301"/>
                  </a:cubicBezTo>
                  <a:cubicBezTo>
                    <a:pt x="1198311" y="795628"/>
                    <a:pt x="1186292" y="790340"/>
                    <a:pt x="1176197" y="781687"/>
                  </a:cubicBezTo>
                  <a:cubicBezTo>
                    <a:pt x="1169947" y="775918"/>
                    <a:pt x="1164178" y="769668"/>
                    <a:pt x="1159852" y="762938"/>
                  </a:cubicBezTo>
                  <a:cubicBezTo>
                    <a:pt x="1156967" y="758611"/>
                    <a:pt x="1162255" y="760534"/>
                    <a:pt x="1164178" y="760053"/>
                  </a:cubicBezTo>
                  <a:cubicBezTo>
                    <a:pt x="1168985" y="767745"/>
                    <a:pt x="1172831" y="775918"/>
                    <a:pt x="1181485" y="780725"/>
                  </a:cubicBezTo>
                  <a:cubicBezTo>
                    <a:pt x="1201676" y="791782"/>
                    <a:pt x="1212252" y="788898"/>
                    <a:pt x="1227156" y="769187"/>
                  </a:cubicBezTo>
                  <a:cubicBezTo>
                    <a:pt x="1232443" y="761976"/>
                    <a:pt x="1239655" y="755246"/>
                    <a:pt x="1232924" y="745150"/>
                  </a:cubicBezTo>
                  <a:cubicBezTo>
                    <a:pt x="1232924" y="744670"/>
                    <a:pt x="1232924" y="744670"/>
                    <a:pt x="1232924" y="744189"/>
                  </a:cubicBezTo>
                  <a:cubicBezTo>
                    <a:pt x="1231963" y="744189"/>
                    <a:pt x="1231482" y="744189"/>
                    <a:pt x="1231001" y="744189"/>
                  </a:cubicBezTo>
                  <a:cubicBezTo>
                    <a:pt x="1229078" y="743227"/>
                    <a:pt x="1228117" y="741785"/>
                    <a:pt x="1228597" y="740343"/>
                  </a:cubicBezTo>
                  <a:cubicBezTo>
                    <a:pt x="1233886" y="728325"/>
                    <a:pt x="1223310" y="724479"/>
                    <a:pt x="1218021" y="717267"/>
                  </a:cubicBezTo>
                  <a:cubicBezTo>
                    <a:pt x="1214175" y="721594"/>
                    <a:pt x="1211291" y="724479"/>
                    <a:pt x="1206483" y="726882"/>
                  </a:cubicBezTo>
                  <a:cubicBezTo>
                    <a:pt x="1189176" y="735535"/>
                    <a:pt x="1167543" y="731689"/>
                    <a:pt x="1153121" y="746593"/>
                  </a:cubicBezTo>
                  <a:cubicBezTo>
                    <a:pt x="1143025" y="753323"/>
                    <a:pt x="1133892" y="748996"/>
                    <a:pt x="1124277" y="744189"/>
                  </a:cubicBezTo>
                  <a:cubicBezTo>
                    <a:pt x="1119469" y="741785"/>
                    <a:pt x="1118988" y="736978"/>
                    <a:pt x="1116585" y="733612"/>
                  </a:cubicBezTo>
                  <a:cubicBezTo>
                    <a:pt x="1113700" y="729286"/>
                    <a:pt x="1122834" y="723036"/>
                    <a:pt x="1115623" y="721113"/>
                  </a:cubicBezTo>
                  <a:cubicBezTo>
                    <a:pt x="1108412" y="719190"/>
                    <a:pt x="1109854" y="729767"/>
                    <a:pt x="1104086" y="730728"/>
                  </a:cubicBezTo>
                  <a:cubicBezTo>
                    <a:pt x="1102162" y="726882"/>
                    <a:pt x="1111777" y="722556"/>
                    <a:pt x="1104086" y="717267"/>
                  </a:cubicBezTo>
                  <a:cubicBezTo>
                    <a:pt x="1098316" y="713421"/>
                    <a:pt x="1094951" y="718710"/>
                    <a:pt x="1090625" y="719190"/>
                  </a:cubicBezTo>
                  <a:cubicBezTo>
                    <a:pt x="1076683" y="720633"/>
                    <a:pt x="1068510" y="728325"/>
                    <a:pt x="1062261" y="739381"/>
                  </a:cubicBezTo>
                  <a:cubicBezTo>
                    <a:pt x="1065626" y="744670"/>
                    <a:pt x="1071876" y="740823"/>
                    <a:pt x="1077644" y="745631"/>
                  </a:cubicBezTo>
                  <a:cubicBezTo>
                    <a:pt x="1051204" y="747554"/>
                    <a:pt x="1034378" y="763418"/>
                    <a:pt x="1026205" y="784571"/>
                  </a:cubicBezTo>
                  <a:cubicBezTo>
                    <a:pt x="1020917" y="798993"/>
                    <a:pt x="1030051" y="814377"/>
                    <a:pt x="1036301" y="828799"/>
                  </a:cubicBezTo>
                  <a:cubicBezTo>
                    <a:pt x="1035339" y="833126"/>
                    <a:pt x="1026686" y="825915"/>
                    <a:pt x="1028609" y="834088"/>
                  </a:cubicBezTo>
                  <a:cubicBezTo>
                    <a:pt x="1024763" y="843703"/>
                    <a:pt x="1029570" y="853798"/>
                    <a:pt x="1028609" y="863894"/>
                  </a:cubicBezTo>
                  <a:cubicBezTo>
                    <a:pt x="1026205" y="885046"/>
                    <a:pt x="1023801" y="905718"/>
                    <a:pt x="1017552" y="925909"/>
                  </a:cubicBezTo>
                  <a:cubicBezTo>
                    <a:pt x="1013706" y="937447"/>
                    <a:pt x="1016109" y="949946"/>
                    <a:pt x="1013225" y="960523"/>
                  </a:cubicBezTo>
                  <a:cubicBezTo>
                    <a:pt x="1007456" y="981194"/>
                    <a:pt x="1014667" y="1002347"/>
                    <a:pt x="1006976" y="1023019"/>
                  </a:cubicBezTo>
                  <a:cubicBezTo>
                    <a:pt x="998322" y="1046576"/>
                    <a:pt x="1011302" y="1062921"/>
                    <a:pt x="1033416" y="1059555"/>
                  </a:cubicBezTo>
                  <a:cubicBezTo>
                    <a:pt x="1044954" y="1057632"/>
                    <a:pt x="1054569" y="1066286"/>
                    <a:pt x="1063222" y="1073978"/>
                  </a:cubicBezTo>
                  <a:cubicBezTo>
                    <a:pt x="1067068" y="1077824"/>
                    <a:pt x="1068991" y="1083593"/>
                    <a:pt x="1075241" y="1085516"/>
                  </a:cubicBezTo>
                  <a:cubicBezTo>
                    <a:pt x="1078606" y="1086477"/>
                    <a:pt x="1079087" y="1092246"/>
                    <a:pt x="1078606" y="1096092"/>
                  </a:cubicBezTo>
                  <a:cubicBezTo>
                    <a:pt x="1078125" y="1100419"/>
                    <a:pt x="1074279" y="1099457"/>
                    <a:pt x="1070914" y="1100899"/>
                  </a:cubicBezTo>
                  <a:cubicBezTo>
                    <a:pt x="1050723" y="1108591"/>
                    <a:pt x="1032455" y="1105226"/>
                    <a:pt x="1015629" y="1092246"/>
                  </a:cubicBezTo>
                  <a:cubicBezTo>
                    <a:pt x="1012263" y="1089842"/>
                    <a:pt x="1007456" y="1088400"/>
                    <a:pt x="1004572" y="1092246"/>
                  </a:cubicBezTo>
                  <a:cubicBezTo>
                    <a:pt x="1002168" y="1095611"/>
                    <a:pt x="1006494" y="1099457"/>
                    <a:pt x="1008418" y="1100899"/>
                  </a:cubicBezTo>
                  <a:cubicBezTo>
                    <a:pt x="1021398" y="1109072"/>
                    <a:pt x="1017071" y="1125417"/>
                    <a:pt x="1026205" y="1135032"/>
                  </a:cubicBezTo>
                  <a:cubicBezTo>
                    <a:pt x="1027167" y="1136474"/>
                    <a:pt x="1028609" y="1138397"/>
                    <a:pt x="1026686" y="1139840"/>
                  </a:cubicBezTo>
                  <a:cubicBezTo>
                    <a:pt x="1012744" y="1151377"/>
                    <a:pt x="1021398" y="1164357"/>
                    <a:pt x="1026686" y="1174934"/>
                  </a:cubicBezTo>
                  <a:cubicBezTo>
                    <a:pt x="1032936" y="1187914"/>
                    <a:pt x="1031974" y="1201375"/>
                    <a:pt x="1034859" y="1214354"/>
                  </a:cubicBezTo>
                  <a:cubicBezTo>
                    <a:pt x="1036782" y="1221085"/>
                    <a:pt x="1038224" y="1225412"/>
                    <a:pt x="1045435" y="1229738"/>
                  </a:cubicBezTo>
                  <a:cubicBezTo>
                    <a:pt x="1028609" y="1234546"/>
                    <a:pt x="1033416" y="1243680"/>
                    <a:pt x="1039185" y="1253295"/>
                  </a:cubicBezTo>
                  <a:cubicBezTo>
                    <a:pt x="1041589" y="1257621"/>
                    <a:pt x="1042550" y="1261948"/>
                    <a:pt x="1045435" y="1269159"/>
                  </a:cubicBezTo>
                  <a:cubicBezTo>
                    <a:pt x="1032936" y="1259544"/>
                    <a:pt x="1022359" y="1251372"/>
                    <a:pt x="1015148" y="1240795"/>
                  </a:cubicBezTo>
                  <a:cubicBezTo>
                    <a:pt x="1011783" y="1235988"/>
                    <a:pt x="1009379" y="1235988"/>
                    <a:pt x="1005053" y="1238872"/>
                  </a:cubicBezTo>
                  <a:cubicBezTo>
                    <a:pt x="1005053" y="1230700"/>
                    <a:pt x="1008898" y="1220604"/>
                    <a:pt x="994957" y="1219643"/>
                  </a:cubicBezTo>
                  <a:cubicBezTo>
                    <a:pt x="993515" y="1219643"/>
                    <a:pt x="992072" y="1216758"/>
                    <a:pt x="991111" y="1214835"/>
                  </a:cubicBezTo>
                  <a:cubicBezTo>
                    <a:pt x="989669" y="1212431"/>
                    <a:pt x="987746" y="1210508"/>
                    <a:pt x="984861" y="1211470"/>
                  </a:cubicBezTo>
                  <a:cubicBezTo>
                    <a:pt x="981977" y="1212431"/>
                    <a:pt x="981977" y="1215797"/>
                    <a:pt x="980534" y="1217720"/>
                  </a:cubicBezTo>
                  <a:cubicBezTo>
                    <a:pt x="978131" y="1220123"/>
                    <a:pt x="983900" y="1224450"/>
                    <a:pt x="980534" y="1225892"/>
                  </a:cubicBezTo>
                  <a:cubicBezTo>
                    <a:pt x="980054" y="1225892"/>
                    <a:pt x="979092" y="1226373"/>
                    <a:pt x="978131" y="1226373"/>
                  </a:cubicBezTo>
                  <a:cubicBezTo>
                    <a:pt x="969958" y="1222046"/>
                    <a:pt x="965151" y="1227335"/>
                    <a:pt x="961305" y="1233104"/>
                  </a:cubicBezTo>
                  <a:cubicBezTo>
                    <a:pt x="945921" y="1254256"/>
                    <a:pt x="943998" y="1278774"/>
                    <a:pt x="943037" y="1303292"/>
                  </a:cubicBezTo>
                  <a:cubicBezTo>
                    <a:pt x="942556" y="1315791"/>
                    <a:pt x="940633" y="1328771"/>
                    <a:pt x="945921" y="1341270"/>
                  </a:cubicBezTo>
                  <a:cubicBezTo>
                    <a:pt x="952171" y="1357135"/>
                    <a:pt x="964189" y="1366269"/>
                    <a:pt x="979092" y="1372999"/>
                  </a:cubicBezTo>
                  <a:cubicBezTo>
                    <a:pt x="984861" y="1375884"/>
                    <a:pt x="988226" y="1375884"/>
                    <a:pt x="993515" y="1368673"/>
                  </a:cubicBezTo>
                  <a:cubicBezTo>
                    <a:pt x="1019955" y="1331655"/>
                    <a:pt x="1055530" y="1305215"/>
                    <a:pt x="1099278" y="1293196"/>
                  </a:cubicBezTo>
                  <a:cubicBezTo>
                    <a:pt x="1120911" y="1287427"/>
                    <a:pt x="1143987" y="1285024"/>
                    <a:pt x="1165620" y="1279735"/>
                  </a:cubicBezTo>
                  <a:cubicBezTo>
                    <a:pt x="1192542" y="1272524"/>
                    <a:pt x="1199753" y="1293677"/>
                    <a:pt x="1212733" y="1307138"/>
                  </a:cubicBezTo>
                  <a:cubicBezTo>
                    <a:pt x="1221867" y="1316272"/>
                    <a:pt x="1231001" y="1325406"/>
                    <a:pt x="1236770" y="1337424"/>
                  </a:cubicBezTo>
                  <a:cubicBezTo>
                    <a:pt x="1238212" y="1341270"/>
                    <a:pt x="1242058" y="1341270"/>
                    <a:pt x="1245904" y="1340309"/>
                  </a:cubicBezTo>
                  <a:cubicBezTo>
                    <a:pt x="1267538" y="1333578"/>
                    <a:pt x="1290132" y="1326848"/>
                    <a:pt x="1304074" y="1309541"/>
                  </a:cubicBezTo>
                  <a:cubicBezTo>
                    <a:pt x="1314650" y="1295600"/>
                    <a:pt x="1325707" y="1288870"/>
                    <a:pt x="1342053" y="1285024"/>
                  </a:cubicBezTo>
                  <a:cubicBezTo>
                    <a:pt x="1352148" y="1282620"/>
                    <a:pt x="1361763" y="1274928"/>
                    <a:pt x="1369455" y="1265794"/>
                  </a:cubicBezTo>
                  <a:cubicBezTo>
                    <a:pt x="1377147" y="1256660"/>
                    <a:pt x="1387242" y="1248968"/>
                    <a:pt x="1398780" y="1244160"/>
                  </a:cubicBezTo>
                  <a:cubicBezTo>
                    <a:pt x="1404069" y="1241757"/>
                    <a:pt x="1411760" y="1240314"/>
                    <a:pt x="1411280" y="1232623"/>
                  </a:cubicBezTo>
                  <a:cubicBezTo>
                    <a:pt x="1410799" y="1223969"/>
                    <a:pt x="1402626" y="1225412"/>
                    <a:pt x="1396857" y="1224450"/>
                  </a:cubicBezTo>
                  <a:cubicBezTo>
                    <a:pt x="1372340" y="1219643"/>
                    <a:pt x="1355033" y="1186952"/>
                    <a:pt x="1364648" y="1162915"/>
                  </a:cubicBezTo>
                  <a:cubicBezTo>
                    <a:pt x="1371859" y="1167723"/>
                    <a:pt x="1375704" y="1174934"/>
                    <a:pt x="1378108" y="1183106"/>
                  </a:cubicBezTo>
                  <a:cubicBezTo>
                    <a:pt x="1379070" y="1187433"/>
                    <a:pt x="1380512" y="1191760"/>
                    <a:pt x="1381954" y="1195606"/>
                  </a:cubicBezTo>
                  <a:cubicBezTo>
                    <a:pt x="1390127" y="1215797"/>
                    <a:pt x="1399742" y="1214354"/>
                    <a:pt x="1416568" y="1208105"/>
                  </a:cubicBezTo>
                  <a:cubicBezTo>
                    <a:pt x="1424740" y="1205221"/>
                    <a:pt x="1431952" y="1200413"/>
                    <a:pt x="1439644" y="1208105"/>
                  </a:cubicBezTo>
                  <a:cubicBezTo>
                    <a:pt x="1448297" y="1217239"/>
                    <a:pt x="1444931" y="1235027"/>
                    <a:pt x="1431471" y="1238872"/>
                  </a:cubicBezTo>
                  <a:cubicBezTo>
                    <a:pt x="1405510" y="1246083"/>
                    <a:pt x="1388685" y="1265313"/>
                    <a:pt x="1368494" y="1280216"/>
                  </a:cubicBezTo>
                  <a:cubicBezTo>
                    <a:pt x="1356956" y="1288870"/>
                    <a:pt x="1344937" y="1297042"/>
                    <a:pt x="1337726" y="1310022"/>
                  </a:cubicBezTo>
                  <a:cubicBezTo>
                    <a:pt x="1335803" y="1313387"/>
                    <a:pt x="1331476" y="1315310"/>
                    <a:pt x="1326669" y="1316272"/>
                  </a:cubicBezTo>
                  <a:cubicBezTo>
                    <a:pt x="1299747" y="1322041"/>
                    <a:pt x="1276191" y="1336463"/>
                    <a:pt x="1250712" y="1345116"/>
                  </a:cubicBezTo>
                  <a:cubicBezTo>
                    <a:pt x="1248308" y="1346078"/>
                    <a:pt x="1243981" y="1346559"/>
                    <a:pt x="1245424" y="1349443"/>
                  </a:cubicBezTo>
                  <a:cubicBezTo>
                    <a:pt x="1250231" y="1360500"/>
                    <a:pt x="1247347" y="1373480"/>
                    <a:pt x="1255038" y="1383576"/>
                  </a:cubicBezTo>
                  <a:cubicBezTo>
                    <a:pt x="1257923" y="1386941"/>
                    <a:pt x="1260326" y="1390306"/>
                    <a:pt x="1260326" y="1395113"/>
                  </a:cubicBezTo>
                  <a:cubicBezTo>
                    <a:pt x="1260326" y="1437900"/>
                    <a:pt x="1250231" y="1476359"/>
                    <a:pt x="1214175" y="1504723"/>
                  </a:cubicBezTo>
                  <a:cubicBezTo>
                    <a:pt x="1194465" y="1520106"/>
                    <a:pt x="1177158" y="1538855"/>
                    <a:pt x="1157448" y="1553758"/>
                  </a:cubicBezTo>
                  <a:cubicBezTo>
                    <a:pt x="1122834" y="1579718"/>
                    <a:pt x="1082933" y="1585007"/>
                    <a:pt x="1041108" y="1573949"/>
                  </a:cubicBezTo>
                  <a:cubicBezTo>
                    <a:pt x="1017552" y="1567700"/>
                    <a:pt x="1002168" y="1549912"/>
                    <a:pt x="992553" y="1528760"/>
                  </a:cubicBezTo>
                  <a:cubicBezTo>
                    <a:pt x="984380" y="1510972"/>
                    <a:pt x="980054" y="1491262"/>
                    <a:pt x="975727" y="1471552"/>
                  </a:cubicBezTo>
                  <a:cubicBezTo>
                    <a:pt x="970920" y="1449918"/>
                    <a:pt x="976208" y="1428765"/>
                    <a:pt x="981496" y="1408094"/>
                  </a:cubicBezTo>
                  <a:cubicBezTo>
                    <a:pt x="986303" y="1389344"/>
                    <a:pt x="985823" y="1387902"/>
                    <a:pt x="968997" y="1380691"/>
                  </a:cubicBezTo>
                  <a:cubicBezTo>
                    <a:pt x="938229" y="1367230"/>
                    <a:pt x="926211" y="1344636"/>
                    <a:pt x="927653" y="1302811"/>
                  </a:cubicBezTo>
                  <a:cubicBezTo>
                    <a:pt x="928134" y="1290312"/>
                    <a:pt x="930537" y="1277812"/>
                    <a:pt x="931499" y="1265313"/>
                  </a:cubicBezTo>
                  <a:cubicBezTo>
                    <a:pt x="931980" y="1256179"/>
                    <a:pt x="933903" y="1245603"/>
                    <a:pt x="922365" y="1240314"/>
                  </a:cubicBezTo>
                  <a:cubicBezTo>
                    <a:pt x="918999" y="1238872"/>
                    <a:pt x="919480" y="1236949"/>
                    <a:pt x="922365" y="1235027"/>
                  </a:cubicBezTo>
                  <a:cubicBezTo>
                    <a:pt x="930537" y="1229258"/>
                    <a:pt x="925730" y="1222527"/>
                    <a:pt x="920442" y="1221085"/>
                  </a:cubicBezTo>
                  <a:cubicBezTo>
                    <a:pt x="905539" y="1217239"/>
                    <a:pt x="895443" y="1205221"/>
                    <a:pt x="883424" y="1197529"/>
                  </a:cubicBezTo>
                  <a:cubicBezTo>
                    <a:pt x="867560" y="1187914"/>
                    <a:pt x="851696" y="1187914"/>
                    <a:pt x="834870" y="1182145"/>
                  </a:cubicBezTo>
                  <a:cubicBezTo>
                    <a:pt x="834389" y="1195606"/>
                    <a:pt x="845446" y="1203778"/>
                    <a:pt x="847369" y="1216277"/>
                  </a:cubicBezTo>
                  <a:cubicBezTo>
                    <a:pt x="834389" y="1211951"/>
                    <a:pt x="823332" y="1206662"/>
                    <a:pt x="818044" y="1194163"/>
                  </a:cubicBezTo>
                  <a:cubicBezTo>
                    <a:pt x="817082" y="1191279"/>
                    <a:pt x="815159" y="1187914"/>
                    <a:pt x="810352" y="1188394"/>
                  </a:cubicBezTo>
                  <a:cubicBezTo>
                    <a:pt x="799295" y="1188875"/>
                    <a:pt x="790642" y="1181664"/>
                    <a:pt x="781027" y="1179260"/>
                  </a:cubicBezTo>
                  <a:cubicBezTo>
                    <a:pt x="765162" y="1175895"/>
                    <a:pt x="767085" y="1163396"/>
                    <a:pt x="763239" y="1153300"/>
                  </a:cubicBezTo>
                  <a:cubicBezTo>
                    <a:pt x="761797" y="1148973"/>
                    <a:pt x="769008" y="1140320"/>
                    <a:pt x="758432" y="1140320"/>
                  </a:cubicBezTo>
                  <a:cubicBezTo>
                    <a:pt x="738721" y="1140801"/>
                    <a:pt x="734875" y="1143686"/>
                    <a:pt x="734875" y="1157146"/>
                  </a:cubicBezTo>
                  <a:cubicBezTo>
                    <a:pt x="734875" y="1179741"/>
                    <a:pt x="734875" y="1202817"/>
                    <a:pt x="730548" y="1225412"/>
                  </a:cubicBezTo>
                  <a:cubicBezTo>
                    <a:pt x="729587" y="1230700"/>
                    <a:pt x="731030" y="1235027"/>
                    <a:pt x="733914" y="1238872"/>
                  </a:cubicBezTo>
                  <a:cubicBezTo>
                    <a:pt x="739202" y="1245122"/>
                    <a:pt x="740644" y="1251852"/>
                    <a:pt x="740644" y="1259544"/>
                  </a:cubicBezTo>
                  <a:cubicBezTo>
                    <a:pt x="740163" y="1293196"/>
                    <a:pt x="745932" y="1325887"/>
                    <a:pt x="747855" y="1359058"/>
                  </a:cubicBezTo>
                  <a:cubicBezTo>
                    <a:pt x="748817" y="1382614"/>
                    <a:pt x="750740" y="1406171"/>
                    <a:pt x="750259" y="1429727"/>
                  </a:cubicBezTo>
                  <a:cubicBezTo>
                    <a:pt x="750259" y="1438380"/>
                    <a:pt x="758432" y="1442707"/>
                    <a:pt x="760354" y="1450399"/>
                  </a:cubicBezTo>
                  <a:cubicBezTo>
                    <a:pt x="764681" y="1465783"/>
                    <a:pt x="770450" y="1480685"/>
                    <a:pt x="778623" y="1494146"/>
                  </a:cubicBezTo>
                  <a:cubicBezTo>
                    <a:pt x="786315" y="1506645"/>
                    <a:pt x="784392" y="1521549"/>
                    <a:pt x="789680" y="1534529"/>
                  </a:cubicBezTo>
                  <a:cubicBezTo>
                    <a:pt x="799775" y="1558566"/>
                    <a:pt x="809871" y="1582122"/>
                    <a:pt x="822851" y="1604717"/>
                  </a:cubicBezTo>
                  <a:cubicBezTo>
                    <a:pt x="828620" y="1614812"/>
                    <a:pt x="837754" y="1621543"/>
                    <a:pt x="846888" y="1628754"/>
                  </a:cubicBezTo>
                  <a:cubicBezTo>
                    <a:pt x="865156" y="1642696"/>
                    <a:pt x="879579" y="1660002"/>
                    <a:pt x="890155" y="1680674"/>
                  </a:cubicBezTo>
                  <a:cubicBezTo>
                    <a:pt x="894962" y="1689808"/>
                    <a:pt x="904097" y="1693654"/>
                    <a:pt x="910827" y="1700385"/>
                  </a:cubicBezTo>
                  <a:cubicBezTo>
                    <a:pt x="923807" y="1713846"/>
                    <a:pt x="938229" y="1726825"/>
                    <a:pt x="948805" y="1742209"/>
                  </a:cubicBezTo>
                  <a:cubicBezTo>
                    <a:pt x="958420" y="1756151"/>
                    <a:pt x="975246" y="1759997"/>
                    <a:pt x="988226" y="1768650"/>
                  </a:cubicBezTo>
                  <a:cubicBezTo>
                    <a:pt x="1015148" y="1786437"/>
                    <a:pt x="1043992" y="1800379"/>
                    <a:pt x="1074279" y="1812397"/>
                  </a:cubicBezTo>
                  <a:cubicBezTo>
                    <a:pt x="1081010" y="1814801"/>
                    <a:pt x="1087259" y="1817686"/>
                    <a:pt x="1093990" y="1820089"/>
                  </a:cubicBezTo>
                  <a:cubicBezTo>
                    <a:pt x="1123315" y="1825858"/>
                    <a:pt x="1153121" y="1831146"/>
                    <a:pt x="1181966" y="1838357"/>
                  </a:cubicBezTo>
                  <a:cubicBezTo>
                    <a:pt x="1185331" y="1844126"/>
                    <a:pt x="1190619" y="1845088"/>
                    <a:pt x="1196388" y="1846049"/>
                  </a:cubicBezTo>
                  <a:cubicBezTo>
                    <a:pt x="1208406" y="1847492"/>
                    <a:pt x="1219944" y="1850857"/>
                    <a:pt x="1229559" y="1859510"/>
                  </a:cubicBezTo>
                  <a:cubicBezTo>
                    <a:pt x="1248789" y="1878259"/>
                    <a:pt x="1274749" y="1888835"/>
                    <a:pt x="1293978" y="1908065"/>
                  </a:cubicBezTo>
                  <a:cubicBezTo>
                    <a:pt x="1311766" y="1925852"/>
                    <a:pt x="1327150" y="1945082"/>
                    <a:pt x="1334361" y="1971042"/>
                  </a:cubicBezTo>
                  <a:cubicBezTo>
                    <a:pt x="1341572" y="1997483"/>
                    <a:pt x="1346860" y="2023924"/>
                    <a:pt x="1348783" y="2050845"/>
                  </a:cubicBezTo>
                  <a:cubicBezTo>
                    <a:pt x="1351667" y="2092670"/>
                    <a:pt x="1343014" y="2131610"/>
                    <a:pt x="1315612" y="2165262"/>
                  </a:cubicBezTo>
                  <a:cubicBezTo>
                    <a:pt x="1308882" y="2173916"/>
                    <a:pt x="1304555" y="2184011"/>
                    <a:pt x="1295421" y="2191222"/>
                  </a:cubicBezTo>
                  <a:cubicBezTo>
                    <a:pt x="1257923" y="2221990"/>
                    <a:pt x="1216098" y="2218625"/>
                    <a:pt x="1186292" y="2180165"/>
                  </a:cubicBezTo>
                  <a:cubicBezTo>
                    <a:pt x="1167543" y="2156128"/>
                    <a:pt x="1147833" y="2133533"/>
                    <a:pt x="1130046" y="2109015"/>
                  </a:cubicBezTo>
                  <a:cubicBezTo>
                    <a:pt x="1118027" y="2092189"/>
                    <a:pt x="1109373" y="2073440"/>
                    <a:pt x="1098316" y="2056134"/>
                  </a:cubicBezTo>
                  <a:cubicBezTo>
                    <a:pt x="1084856" y="2035462"/>
                    <a:pt x="1070434" y="2018155"/>
                    <a:pt x="1049761" y="2003733"/>
                  </a:cubicBezTo>
                  <a:cubicBezTo>
                    <a:pt x="1033897" y="1993156"/>
                    <a:pt x="1019475" y="1978734"/>
                    <a:pt x="1006976" y="1963350"/>
                  </a:cubicBezTo>
                  <a:cubicBezTo>
                    <a:pt x="992553" y="1945563"/>
                    <a:pt x="974766" y="1930660"/>
                    <a:pt x="961305" y="1912392"/>
                  </a:cubicBezTo>
                  <a:cubicBezTo>
                    <a:pt x="940152" y="1884028"/>
                    <a:pt x="914192" y="1859991"/>
                    <a:pt x="890155" y="1834992"/>
                  </a:cubicBezTo>
                  <a:cubicBezTo>
                    <a:pt x="865156" y="1809513"/>
                    <a:pt x="843523" y="1781630"/>
                    <a:pt x="818525" y="1756631"/>
                  </a:cubicBezTo>
                  <a:cubicBezTo>
                    <a:pt x="806506" y="1744612"/>
                    <a:pt x="800256" y="1726825"/>
                    <a:pt x="790642" y="1712403"/>
                  </a:cubicBezTo>
                  <a:cubicBezTo>
                    <a:pt x="775738" y="1689808"/>
                    <a:pt x="769969" y="1663367"/>
                    <a:pt x="760354" y="1638849"/>
                  </a:cubicBezTo>
                  <a:cubicBezTo>
                    <a:pt x="756028" y="1627312"/>
                    <a:pt x="746894" y="1618659"/>
                    <a:pt x="741125" y="1607601"/>
                  </a:cubicBezTo>
                  <a:cubicBezTo>
                    <a:pt x="725261" y="1578276"/>
                    <a:pt x="716607" y="1547509"/>
                    <a:pt x="709396" y="1515299"/>
                  </a:cubicBezTo>
                  <a:cubicBezTo>
                    <a:pt x="703627" y="1489820"/>
                    <a:pt x="700742" y="1463860"/>
                    <a:pt x="693532" y="1438380"/>
                  </a:cubicBezTo>
                  <a:cubicBezTo>
                    <a:pt x="688243" y="1419150"/>
                    <a:pt x="688724" y="1397998"/>
                    <a:pt x="688243" y="1377326"/>
                  </a:cubicBezTo>
                  <a:cubicBezTo>
                    <a:pt x="688243" y="1365307"/>
                    <a:pt x="687763" y="1353770"/>
                    <a:pt x="685359" y="1342232"/>
                  </a:cubicBezTo>
                  <a:cubicBezTo>
                    <a:pt x="681032" y="1321079"/>
                    <a:pt x="676705" y="1300888"/>
                    <a:pt x="680551" y="1278774"/>
                  </a:cubicBezTo>
                  <a:cubicBezTo>
                    <a:pt x="683436" y="1261948"/>
                    <a:pt x="674302" y="1246083"/>
                    <a:pt x="671417" y="1229738"/>
                  </a:cubicBezTo>
                  <a:cubicBezTo>
                    <a:pt x="668533" y="1211470"/>
                    <a:pt x="670456" y="1193202"/>
                    <a:pt x="664687" y="1175415"/>
                  </a:cubicBezTo>
                  <a:cubicBezTo>
                    <a:pt x="659399" y="1159550"/>
                    <a:pt x="660841" y="1141282"/>
                    <a:pt x="647380" y="1128782"/>
                  </a:cubicBezTo>
                  <a:cubicBezTo>
                    <a:pt x="646899" y="1127821"/>
                    <a:pt x="646419" y="1125898"/>
                    <a:pt x="646899" y="1124936"/>
                  </a:cubicBezTo>
                  <a:cubicBezTo>
                    <a:pt x="652668" y="1108111"/>
                    <a:pt x="641130" y="1095130"/>
                    <a:pt x="637766" y="1080228"/>
                  </a:cubicBezTo>
                  <a:cubicBezTo>
                    <a:pt x="631516" y="1051383"/>
                    <a:pt x="609401" y="1031672"/>
                    <a:pt x="592576" y="1009078"/>
                  </a:cubicBezTo>
                  <a:cubicBezTo>
                    <a:pt x="588730" y="1003789"/>
                    <a:pt x="585364" y="998021"/>
                    <a:pt x="581518" y="992733"/>
                  </a:cubicBezTo>
                  <a:cubicBezTo>
                    <a:pt x="574308" y="982156"/>
                    <a:pt x="564212" y="982637"/>
                    <a:pt x="557962" y="994175"/>
                  </a:cubicBezTo>
                  <a:cubicBezTo>
                    <a:pt x="555558" y="998982"/>
                    <a:pt x="553155" y="1003789"/>
                    <a:pt x="550751" y="1009078"/>
                  </a:cubicBezTo>
                  <a:cubicBezTo>
                    <a:pt x="544020" y="999463"/>
                    <a:pt x="538252" y="989848"/>
                    <a:pt x="524791" y="989848"/>
                  </a:cubicBezTo>
                  <a:cubicBezTo>
                    <a:pt x="520464" y="989848"/>
                    <a:pt x="518060" y="986002"/>
                    <a:pt x="517580" y="981675"/>
                  </a:cubicBezTo>
                  <a:cubicBezTo>
                    <a:pt x="515657" y="965330"/>
                    <a:pt x="519983" y="948504"/>
                    <a:pt x="510850" y="932640"/>
                  </a:cubicBezTo>
                  <a:lnTo>
                    <a:pt x="511314" y="923816"/>
                  </a:lnTo>
                  <a:lnTo>
                    <a:pt x="525271" y="933121"/>
                  </a:lnTo>
                  <a:lnTo>
                    <a:pt x="534092" y="935366"/>
                  </a:lnTo>
                  <a:lnTo>
                    <a:pt x="549850" y="939611"/>
                  </a:lnTo>
                  <a:cubicBezTo>
                    <a:pt x="557842" y="939250"/>
                    <a:pt x="565654" y="936486"/>
                    <a:pt x="572865" y="931678"/>
                  </a:cubicBezTo>
                  <a:cubicBezTo>
                    <a:pt x="581518" y="925909"/>
                    <a:pt x="592095" y="916775"/>
                    <a:pt x="593056" y="906199"/>
                  </a:cubicBezTo>
                  <a:cubicBezTo>
                    <a:pt x="593778" y="895383"/>
                    <a:pt x="598555" y="881051"/>
                    <a:pt x="589947" y="872735"/>
                  </a:cubicBezTo>
                  <a:lnTo>
                    <a:pt x="588752" y="872216"/>
                  </a:lnTo>
                  <a:lnTo>
                    <a:pt x="588504" y="871706"/>
                  </a:lnTo>
                  <a:lnTo>
                    <a:pt x="575462" y="866106"/>
                  </a:lnTo>
                  <a:lnTo>
                    <a:pt x="572385" y="863413"/>
                  </a:lnTo>
                  <a:cubicBezTo>
                    <a:pt x="563731" y="852356"/>
                    <a:pt x="551712" y="844664"/>
                    <a:pt x="544982" y="829761"/>
                  </a:cubicBezTo>
                  <a:cubicBezTo>
                    <a:pt x="538252" y="814858"/>
                    <a:pt x="535848" y="801397"/>
                    <a:pt x="534887" y="786494"/>
                  </a:cubicBezTo>
                  <a:cubicBezTo>
                    <a:pt x="534887" y="782168"/>
                    <a:pt x="533444" y="777841"/>
                    <a:pt x="529118" y="777360"/>
                  </a:cubicBezTo>
                  <a:lnTo>
                    <a:pt x="528616" y="777890"/>
                  </a:lnTo>
                  <a:lnTo>
                    <a:pt x="527675" y="776399"/>
                  </a:lnTo>
                  <a:cubicBezTo>
                    <a:pt x="522387" y="775918"/>
                    <a:pt x="520944" y="781206"/>
                    <a:pt x="519021" y="785533"/>
                  </a:cubicBezTo>
                  <a:cubicBezTo>
                    <a:pt x="516137" y="791302"/>
                    <a:pt x="513253" y="802359"/>
                    <a:pt x="517099" y="802840"/>
                  </a:cubicBezTo>
                  <a:lnTo>
                    <a:pt x="518465" y="803435"/>
                  </a:lnTo>
                  <a:lnTo>
                    <a:pt x="518541" y="803801"/>
                  </a:lnTo>
                  <a:lnTo>
                    <a:pt x="522172" y="805119"/>
                  </a:lnTo>
                  <a:lnTo>
                    <a:pt x="522327" y="808248"/>
                  </a:lnTo>
                  <a:cubicBezTo>
                    <a:pt x="521545" y="810531"/>
                    <a:pt x="519743" y="812935"/>
                    <a:pt x="521425" y="814377"/>
                  </a:cubicBezTo>
                  <a:cubicBezTo>
                    <a:pt x="524310" y="817262"/>
                    <a:pt x="517099" y="825915"/>
                    <a:pt x="523348" y="825434"/>
                  </a:cubicBezTo>
                  <a:lnTo>
                    <a:pt x="524565" y="825995"/>
                  </a:lnTo>
                  <a:lnTo>
                    <a:pt x="524791" y="826396"/>
                  </a:lnTo>
                  <a:lnTo>
                    <a:pt x="530915" y="829295"/>
                  </a:lnTo>
                  <a:lnTo>
                    <a:pt x="528636" y="835049"/>
                  </a:lnTo>
                  <a:cubicBezTo>
                    <a:pt x="518541" y="845625"/>
                    <a:pt x="520464" y="858606"/>
                    <a:pt x="520944" y="871105"/>
                  </a:cubicBezTo>
                  <a:lnTo>
                    <a:pt x="518214" y="883395"/>
                  </a:lnTo>
                  <a:lnTo>
                    <a:pt x="517159" y="864134"/>
                  </a:lnTo>
                  <a:cubicBezTo>
                    <a:pt x="516739" y="855721"/>
                    <a:pt x="515657" y="847308"/>
                    <a:pt x="511811" y="838895"/>
                  </a:cubicBezTo>
                  <a:lnTo>
                    <a:pt x="511080" y="841293"/>
                  </a:lnTo>
                  <a:lnTo>
                    <a:pt x="510368" y="837934"/>
                  </a:lnTo>
                  <a:cubicBezTo>
                    <a:pt x="505080" y="847068"/>
                    <a:pt x="507484" y="856202"/>
                    <a:pt x="502195" y="862933"/>
                  </a:cubicBezTo>
                  <a:cubicBezTo>
                    <a:pt x="493542" y="874470"/>
                    <a:pt x="493061" y="887931"/>
                    <a:pt x="491619" y="901392"/>
                  </a:cubicBezTo>
                  <a:cubicBezTo>
                    <a:pt x="492099" y="904276"/>
                    <a:pt x="491138" y="907641"/>
                    <a:pt x="492580" y="910045"/>
                  </a:cubicBezTo>
                  <a:lnTo>
                    <a:pt x="493882" y="911346"/>
                  </a:lnTo>
                  <a:lnTo>
                    <a:pt x="486632" y="928794"/>
                  </a:lnTo>
                  <a:cubicBezTo>
                    <a:pt x="485370" y="935285"/>
                    <a:pt x="485130" y="942255"/>
                    <a:pt x="485370" y="949466"/>
                  </a:cubicBezTo>
                  <a:cubicBezTo>
                    <a:pt x="483447" y="951389"/>
                    <a:pt x="482005" y="951389"/>
                    <a:pt x="480563" y="949466"/>
                  </a:cubicBezTo>
                  <a:cubicBezTo>
                    <a:pt x="479601" y="931198"/>
                    <a:pt x="479121" y="930717"/>
                    <a:pt x="462775" y="938890"/>
                  </a:cubicBezTo>
                  <a:cubicBezTo>
                    <a:pt x="442103" y="948985"/>
                    <a:pt x="423354" y="942254"/>
                    <a:pt x="407009" y="929755"/>
                  </a:cubicBezTo>
                  <a:cubicBezTo>
                    <a:pt x="398356" y="922544"/>
                    <a:pt x="389222" y="918217"/>
                    <a:pt x="376722" y="912929"/>
                  </a:cubicBezTo>
                  <a:cubicBezTo>
                    <a:pt x="383453" y="936967"/>
                    <a:pt x="382011" y="958600"/>
                    <a:pt x="368069" y="977349"/>
                  </a:cubicBezTo>
                  <a:cubicBezTo>
                    <a:pt x="364704" y="957638"/>
                    <a:pt x="364704" y="957638"/>
                    <a:pt x="369992" y="939851"/>
                  </a:cubicBezTo>
                  <a:cubicBezTo>
                    <a:pt x="375761" y="922063"/>
                    <a:pt x="370953" y="905718"/>
                    <a:pt x="363261" y="889853"/>
                  </a:cubicBezTo>
                  <a:cubicBezTo>
                    <a:pt x="361819" y="886008"/>
                    <a:pt x="358935" y="881681"/>
                    <a:pt x="361819" y="878797"/>
                  </a:cubicBezTo>
                  <a:cubicBezTo>
                    <a:pt x="366627" y="873509"/>
                    <a:pt x="367107" y="881681"/>
                    <a:pt x="369992" y="883123"/>
                  </a:cubicBezTo>
                  <a:cubicBezTo>
                    <a:pt x="378645" y="886969"/>
                    <a:pt x="377203" y="878797"/>
                    <a:pt x="380088" y="875431"/>
                  </a:cubicBezTo>
                  <a:cubicBezTo>
                    <a:pt x="386337" y="875431"/>
                    <a:pt x="384895" y="880719"/>
                    <a:pt x="385857" y="884085"/>
                  </a:cubicBezTo>
                  <a:cubicBezTo>
                    <a:pt x="385857" y="886008"/>
                    <a:pt x="385857" y="887931"/>
                    <a:pt x="386337" y="889853"/>
                  </a:cubicBezTo>
                  <a:cubicBezTo>
                    <a:pt x="386818" y="892738"/>
                    <a:pt x="389222" y="895142"/>
                    <a:pt x="390183" y="898026"/>
                  </a:cubicBezTo>
                  <a:cubicBezTo>
                    <a:pt x="403644" y="921102"/>
                    <a:pt x="435373" y="935524"/>
                    <a:pt x="456045" y="925429"/>
                  </a:cubicBezTo>
                  <a:cubicBezTo>
                    <a:pt x="476717" y="915333"/>
                    <a:pt x="485851" y="901872"/>
                    <a:pt x="482005" y="879278"/>
                  </a:cubicBezTo>
                  <a:cubicBezTo>
                    <a:pt x="481044" y="873989"/>
                    <a:pt x="478640" y="870143"/>
                    <a:pt x="473832" y="868220"/>
                  </a:cubicBezTo>
                  <a:cubicBezTo>
                    <a:pt x="451238" y="858605"/>
                    <a:pt x="439219" y="838895"/>
                    <a:pt x="428642" y="818704"/>
                  </a:cubicBezTo>
                  <a:cubicBezTo>
                    <a:pt x="424796" y="811012"/>
                    <a:pt x="426239" y="801397"/>
                    <a:pt x="424316" y="792744"/>
                  </a:cubicBezTo>
                  <a:cubicBezTo>
                    <a:pt x="423354" y="789379"/>
                    <a:pt x="424796" y="785533"/>
                    <a:pt x="420950" y="782168"/>
                  </a:cubicBezTo>
                  <a:cubicBezTo>
                    <a:pt x="416143" y="787937"/>
                    <a:pt x="412778" y="792263"/>
                    <a:pt x="417586" y="800436"/>
                  </a:cubicBezTo>
                  <a:cubicBezTo>
                    <a:pt x="422393" y="808127"/>
                    <a:pt x="418547" y="819185"/>
                    <a:pt x="426719" y="826396"/>
                  </a:cubicBezTo>
                  <a:cubicBezTo>
                    <a:pt x="428162" y="827357"/>
                    <a:pt x="427681" y="830242"/>
                    <a:pt x="426719" y="831684"/>
                  </a:cubicBezTo>
                  <a:cubicBezTo>
                    <a:pt x="419028" y="844183"/>
                    <a:pt x="420470" y="858125"/>
                    <a:pt x="419989" y="871586"/>
                  </a:cubicBezTo>
                  <a:cubicBezTo>
                    <a:pt x="419989" y="873028"/>
                    <a:pt x="419989" y="873989"/>
                    <a:pt x="419509" y="875431"/>
                  </a:cubicBezTo>
                  <a:cubicBezTo>
                    <a:pt x="418547" y="879278"/>
                    <a:pt x="418066" y="886008"/>
                    <a:pt x="413259" y="885527"/>
                  </a:cubicBezTo>
                  <a:cubicBezTo>
                    <a:pt x="407971" y="885527"/>
                    <a:pt x="408451" y="879278"/>
                    <a:pt x="408451" y="874951"/>
                  </a:cubicBezTo>
                  <a:cubicBezTo>
                    <a:pt x="407971" y="865816"/>
                    <a:pt x="407009" y="857163"/>
                    <a:pt x="406048" y="847068"/>
                  </a:cubicBezTo>
                  <a:cubicBezTo>
                    <a:pt x="403163" y="851875"/>
                    <a:pt x="404125" y="857163"/>
                    <a:pt x="399317" y="860048"/>
                  </a:cubicBezTo>
                  <a:cubicBezTo>
                    <a:pt x="396913" y="861009"/>
                    <a:pt x="395471" y="860048"/>
                    <a:pt x="394029" y="858125"/>
                  </a:cubicBezTo>
                  <a:cubicBezTo>
                    <a:pt x="393067" y="856682"/>
                    <a:pt x="393067" y="855721"/>
                    <a:pt x="392587" y="854279"/>
                  </a:cubicBezTo>
                  <a:cubicBezTo>
                    <a:pt x="392106" y="851875"/>
                    <a:pt x="392587" y="848991"/>
                    <a:pt x="392587" y="846587"/>
                  </a:cubicBezTo>
                  <a:cubicBezTo>
                    <a:pt x="394990" y="835530"/>
                    <a:pt x="394510" y="823992"/>
                    <a:pt x="398836" y="813416"/>
                  </a:cubicBezTo>
                  <a:cubicBezTo>
                    <a:pt x="394029" y="820627"/>
                    <a:pt x="388741" y="827357"/>
                    <a:pt x="386818" y="835530"/>
                  </a:cubicBezTo>
                  <a:cubicBezTo>
                    <a:pt x="385857" y="838414"/>
                    <a:pt x="384895" y="841299"/>
                    <a:pt x="382011" y="843222"/>
                  </a:cubicBezTo>
                  <a:cubicBezTo>
                    <a:pt x="380568" y="844183"/>
                    <a:pt x="378645" y="846106"/>
                    <a:pt x="377684" y="845626"/>
                  </a:cubicBezTo>
                  <a:cubicBezTo>
                    <a:pt x="374319" y="844183"/>
                    <a:pt x="376242" y="840818"/>
                    <a:pt x="376722" y="838895"/>
                  </a:cubicBezTo>
                  <a:cubicBezTo>
                    <a:pt x="381049" y="826876"/>
                    <a:pt x="385376" y="814858"/>
                    <a:pt x="389222" y="802839"/>
                  </a:cubicBezTo>
                  <a:cubicBezTo>
                    <a:pt x="390664" y="798032"/>
                    <a:pt x="393548" y="792744"/>
                    <a:pt x="384895" y="790821"/>
                  </a:cubicBezTo>
                  <a:cubicBezTo>
                    <a:pt x="378645" y="789379"/>
                    <a:pt x="382011" y="783610"/>
                    <a:pt x="381049" y="779764"/>
                  </a:cubicBezTo>
                  <a:cubicBezTo>
                    <a:pt x="379607" y="774475"/>
                    <a:pt x="387299" y="766784"/>
                    <a:pt x="376242" y="763418"/>
                  </a:cubicBezTo>
                  <a:cubicBezTo>
                    <a:pt x="373838" y="762938"/>
                    <a:pt x="377203" y="758611"/>
                    <a:pt x="379126" y="756208"/>
                  </a:cubicBezTo>
                  <a:cubicBezTo>
                    <a:pt x="392587" y="742747"/>
                    <a:pt x="395471" y="723036"/>
                    <a:pt x="386337" y="705729"/>
                  </a:cubicBezTo>
                  <a:cubicBezTo>
                    <a:pt x="370953" y="696596"/>
                    <a:pt x="370473" y="679289"/>
                    <a:pt x="362781" y="665828"/>
                  </a:cubicBezTo>
                  <a:cubicBezTo>
                    <a:pt x="359896" y="671597"/>
                    <a:pt x="374319" y="678808"/>
                    <a:pt x="361819" y="682173"/>
                  </a:cubicBezTo>
                  <a:cubicBezTo>
                    <a:pt x="353647" y="684577"/>
                    <a:pt x="354608" y="692749"/>
                    <a:pt x="348359" y="695634"/>
                  </a:cubicBezTo>
                  <a:cubicBezTo>
                    <a:pt x="334898" y="701403"/>
                    <a:pt x="329129" y="713902"/>
                    <a:pt x="324322" y="726401"/>
                  </a:cubicBezTo>
                  <a:cubicBezTo>
                    <a:pt x="321918" y="732170"/>
                    <a:pt x="319514" y="737458"/>
                    <a:pt x="316149" y="742747"/>
                  </a:cubicBezTo>
                  <a:cubicBezTo>
                    <a:pt x="315187" y="744189"/>
                    <a:pt x="313264" y="744670"/>
                    <a:pt x="312303" y="746112"/>
                  </a:cubicBezTo>
                  <a:cubicBezTo>
                    <a:pt x="305572" y="781206"/>
                    <a:pt x="290189" y="811012"/>
                    <a:pt x="264710" y="836491"/>
                  </a:cubicBezTo>
                  <a:cubicBezTo>
                    <a:pt x="256537" y="844664"/>
                    <a:pt x="255095" y="857163"/>
                    <a:pt x="251729" y="867740"/>
                  </a:cubicBezTo>
                  <a:cubicBezTo>
                    <a:pt x="245480" y="886008"/>
                    <a:pt x="232500" y="899949"/>
                    <a:pt x="219520" y="913410"/>
                  </a:cubicBezTo>
                  <a:cubicBezTo>
                    <a:pt x="207982" y="925429"/>
                    <a:pt x="203175" y="941293"/>
                    <a:pt x="196444" y="955715"/>
                  </a:cubicBezTo>
                  <a:cubicBezTo>
                    <a:pt x="187310" y="975906"/>
                    <a:pt x="182502" y="997059"/>
                    <a:pt x="176253" y="1018212"/>
                  </a:cubicBezTo>
                  <a:cubicBezTo>
                    <a:pt x="169523" y="1041287"/>
                    <a:pt x="154619" y="1060998"/>
                    <a:pt x="144043" y="1082631"/>
                  </a:cubicBezTo>
                  <a:cubicBezTo>
                    <a:pt x="139236" y="1092246"/>
                    <a:pt x="134909" y="1102342"/>
                    <a:pt x="130102" y="1111957"/>
                  </a:cubicBezTo>
                  <a:cubicBezTo>
                    <a:pt x="127217" y="1117244"/>
                    <a:pt x="131063" y="1122052"/>
                    <a:pt x="132505" y="1126859"/>
                  </a:cubicBezTo>
                  <a:cubicBezTo>
                    <a:pt x="135871" y="1137436"/>
                    <a:pt x="134428" y="1147050"/>
                    <a:pt x="123852" y="1155704"/>
                  </a:cubicBezTo>
                  <a:cubicBezTo>
                    <a:pt x="120967" y="1146570"/>
                    <a:pt x="117602" y="1139359"/>
                    <a:pt x="121448" y="1130705"/>
                  </a:cubicBezTo>
                  <a:cubicBezTo>
                    <a:pt x="122410" y="1127821"/>
                    <a:pt x="122890" y="1124936"/>
                    <a:pt x="120006" y="1123494"/>
                  </a:cubicBezTo>
                  <a:cubicBezTo>
                    <a:pt x="116641" y="1121571"/>
                    <a:pt x="114237" y="1123494"/>
                    <a:pt x="111834" y="1125898"/>
                  </a:cubicBezTo>
                  <a:cubicBezTo>
                    <a:pt x="97411" y="1142724"/>
                    <a:pt x="84912" y="1160511"/>
                    <a:pt x="75297" y="1180222"/>
                  </a:cubicBezTo>
                  <a:cubicBezTo>
                    <a:pt x="72893" y="1185991"/>
                    <a:pt x="68086" y="1189837"/>
                    <a:pt x="65201" y="1195125"/>
                  </a:cubicBezTo>
                  <a:cubicBezTo>
                    <a:pt x="56548" y="1210508"/>
                    <a:pt x="53183" y="1226854"/>
                    <a:pt x="53663" y="1244160"/>
                  </a:cubicBezTo>
                  <a:cubicBezTo>
                    <a:pt x="54144" y="1249449"/>
                    <a:pt x="52702" y="1255698"/>
                    <a:pt x="58952" y="1258102"/>
                  </a:cubicBezTo>
                  <a:cubicBezTo>
                    <a:pt x="66163" y="1260987"/>
                    <a:pt x="66163" y="1252814"/>
                    <a:pt x="69528" y="1249449"/>
                  </a:cubicBezTo>
                  <a:cubicBezTo>
                    <a:pt x="70970" y="1248006"/>
                    <a:pt x="71932" y="1246564"/>
                    <a:pt x="72893" y="1245122"/>
                  </a:cubicBezTo>
                  <a:cubicBezTo>
                    <a:pt x="75297" y="1244641"/>
                    <a:pt x="76259" y="1245122"/>
                    <a:pt x="75297" y="1248006"/>
                  </a:cubicBezTo>
                  <a:cubicBezTo>
                    <a:pt x="66163" y="1265794"/>
                    <a:pt x="61355" y="1285504"/>
                    <a:pt x="49337" y="1301849"/>
                  </a:cubicBezTo>
                  <a:cubicBezTo>
                    <a:pt x="43568" y="1309541"/>
                    <a:pt x="38761" y="1317233"/>
                    <a:pt x="32992" y="1324445"/>
                  </a:cubicBezTo>
                  <a:cubicBezTo>
                    <a:pt x="29146" y="1329732"/>
                    <a:pt x="22896" y="1334059"/>
                    <a:pt x="16166" y="1332617"/>
                  </a:cubicBezTo>
                  <a:cubicBezTo>
                    <a:pt x="8474" y="1330694"/>
                    <a:pt x="9916" y="1323002"/>
                    <a:pt x="8955" y="1317233"/>
                  </a:cubicBezTo>
                  <a:cubicBezTo>
                    <a:pt x="301" y="1272524"/>
                    <a:pt x="19050" y="1236468"/>
                    <a:pt x="45491" y="1203298"/>
                  </a:cubicBezTo>
                  <a:cubicBezTo>
                    <a:pt x="60875" y="1184068"/>
                    <a:pt x="75778" y="1164357"/>
                    <a:pt x="89238" y="1144166"/>
                  </a:cubicBezTo>
                  <a:cubicBezTo>
                    <a:pt x="96930" y="1132148"/>
                    <a:pt x="104622" y="1120129"/>
                    <a:pt x="106065" y="1104745"/>
                  </a:cubicBezTo>
                  <a:cubicBezTo>
                    <a:pt x="107026" y="1091765"/>
                    <a:pt x="112795" y="1079747"/>
                    <a:pt x="120487" y="1068690"/>
                  </a:cubicBezTo>
                  <a:cubicBezTo>
                    <a:pt x="138274" y="1041768"/>
                    <a:pt x="150293" y="1012443"/>
                    <a:pt x="162311" y="983118"/>
                  </a:cubicBezTo>
                  <a:cubicBezTo>
                    <a:pt x="168080" y="968215"/>
                    <a:pt x="179137" y="956196"/>
                    <a:pt x="183945" y="939851"/>
                  </a:cubicBezTo>
                  <a:cubicBezTo>
                    <a:pt x="188271" y="925429"/>
                    <a:pt x="190194" y="911006"/>
                    <a:pt x="192117" y="896103"/>
                  </a:cubicBezTo>
                  <a:cubicBezTo>
                    <a:pt x="194521" y="879278"/>
                    <a:pt x="194521" y="861490"/>
                    <a:pt x="205578" y="846587"/>
                  </a:cubicBezTo>
                  <a:cubicBezTo>
                    <a:pt x="208462" y="842741"/>
                    <a:pt x="210385" y="837453"/>
                    <a:pt x="212308" y="832645"/>
                  </a:cubicBezTo>
                  <a:cubicBezTo>
                    <a:pt x="214231" y="827357"/>
                    <a:pt x="210385" y="823511"/>
                    <a:pt x="207020" y="820146"/>
                  </a:cubicBezTo>
                  <a:cubicBezTo>
                    <a:pt x="203655" y="816781"/>
                    <a:pt x="200771" y="821107"/>
                    <a:pt x="198367" y="823030"/>
                  </a:cubicBezTo>
                  <a:cubicBezTo>
                    <a:pt x="181060" y="836972"/>
                    <a:pt x="165677" y="853317"/>
                    <a:pt x="151735" y="870624"/>
                  </a:cubicBezTo>
                  <a:cubicBezTo>
                    <a:pt x="149812" y="873028"/>
                    <a:pt x="148850" y="876393"/>
                    <a:pt x="143562" y="876874"/>
                  </a:cubicBezTo>
                  <a:cubicBezTo>
                    <a:pt x="145966" y="865816"/>
                    <a:pt x="153177" y="858605"/>
                    <a:pt x="158946" y="850913"/>
                  </a:cubicBezTo>
                  <a:cubicBezTo>
                    <a:pt x="172888" y="831203"/>
                    <a:pt x="191637" y="815339"/>
                    <a:pt x="204616" y="794667"/>
                  </a:cubicBezTo>
                  <a:cubicBezTo>
                    <a:pt x="211828" y="783610"/>
                    <a:pt x="216154" y="771591"/>
                    <a:pt x="221443" y="759573"/>
                  </a:cubicBezTo>
                  <a:cubicBezTo>
                    <a:pt x="222885" y="756688"/>
                    <a:pt x="222885" y="751400"/>
                    <a:pt x="228173" y="753323"/>
                  </a:cubicBezTo>
                  <a:cubicBezTo>
                    <a:pt x="232500" y="755246"/>
                    <a:pt x="232981" y="759092"/>
                    <a:pt x="231538" y="763418"/>
                  </a:cubicBezTo>
                  <a:cubicBezTo>
                    <a:pt x="229615" y="770149"/>
                    <a:pt x="227692" y="776399"/>
                    <a:pt x="226250" y="782648"/>
                  </a:cubicBezTo>
                  <a:cubicBezTo>
                    <a:pt x="224808" y="788898"/>
                    <a:pt x="225289" y="794667"/>
                    <a:pt x="231058" y="798032"/>
                  </a:cubicBezTo>
                  <a:cubicBezTo>
                    <a:pt x="237307" y="801397"/>
                    <a:pt x="244037" y="801878"/>
                    <a:pt x="249806" y="797070"/>
                  </a:cubicBezTo>
                  <a:cubicBezTo>
                    <a:pt x="255575" y="792263"/>
                    <a:pt x="260383" y="786975"/>
                    <a:pt x="263267" y="779764"/>
                  </a:cubicBezTo>
                  <a:cubicBezTo>
                    <a:pt x="268555" y="765822"/>
                    <a:pt x="274805" y="751881"/>
                    <a:pt x="279612" y="737939"/>
                  </a:cubicBezTo>
                  <a:cubicBezTo>
                    <a:pt x="286343" y="718229"/>
                    <a:pt x="299323" y="701883"/>
                    <a:pt x="310861" y="685058"/>
                  </a:cubicBezTo>
                  <a:cubicBezTo>
                    <a:pt x="314707" y="679289"/>
                    <a:pt x="318553" y="673519"/>
                    <a:pt x="319033" y="667270"/>
                  </a:cubicBezTo>
                  <a:cubicBezTo>
                    <a:pt x="319514" y="656213"/>
                    <a:pt x="324802" y="647560"/>
                    <a:pt x="332975" y="641791"/>
                  </a:cubicBezTo>
                  <a:cubicBezTo>
                    <a:pt x="339705" y="636503"/>
                    <a:pt x="343070" y="629772"/>
                    <a:pt x="346436" y="623042"/>
                  </a:cubicBezTo>
                  <a:cubicBezTo>
                    <a:pt x="348839" y="618234"/>
                    <a:pt x="350282" y="610543"/>
                    <a:pt x="346436" y="608139"/>
                  </a:cubicBezTo>
                  <a:cubicBezTo>
                    <a:pt x="335859" y="601408"/>
                    <a:pt x="331532" y="589871"/>
                    <a:pt x="323841" y="581217"/>
                  </a:cubicBezTo>
                  <a:cubicBezTo>
                    <a:pt x="319514" y="576410"/>
                    <a:pt x="314707" y="583621"/>
                    <a:pt x="310380" y="580737"/>
                  </a:cubicBezTo>
                  <a:cubicBezTo>
                    <a:pt x="304611" y="578333"/>
                    <a:pt x="300765" y="573526"/>
                    <a:pt x="293554" y="573045"/>
                  </a:cubicBezTo>
                  <a:cubicBezTo>
                    <a:pt x="289708" y="573045"/>
                    <a:pt x="287785" y="568718"/>
                    <a:pt x="289227" y="564391"/>
                  </a:cubicBezTo>
                  <a:cubicBezTo>
                    <a:pt x="293073" y="561507"/>
                    <a:pt x="282016" y="554776"/>
                    <a:pt x="292112" y="553815"/>
                  </a:cubicBezTo>
                  <a:cubicBezTo>
                    <a:pt x="306053" y="550450"/>
                    <a:pt x="301726" y="539874"/>
                    <a:pt x="300765" y="530739"/>
                  </a:cubicBezTo>
                  <a:cubicBezTo>
                    <a:pt x="313745" y="515356"/>
                    <a:pt x="307495" y="507664"/>
                    <a:pt x="290670" y="499010"/>
                  </a:cubicBezTo>
                  <a:cubicBezTo>
                    <a:pt x="264229" y="485069"/>
                    <a:pt x="247403" y="506222"/>
                    <a:pt x="226250" y="510548"/>
                  </a:cubicBezTo>
                  <a:cubicBezTo>
                    <a:pt x="209905" y="513914"/>
                    <a:pt x="192598" y="520163"/>
                    <a:pt x="179137" y="532182"/>
                  </a:cubicBezTo>
                  <a:cubicBezTo>
                    <a:pt x="177695" y="533143"/>
                    <a:pt x="174810" y="532662"/>
                    <a:pt x="172888" y="532662"/>
                  </a:cubicBezTo>
                  <a:cubicBezTo>
                    <a:pt x="160869" y="545162"/>
                    <a:pt x="144524" y="550931"/>
                    <a:pt x="130102" y="559103"/>
                  </a:cubicBezTo>
                  <a:cubicBezTo>
                    <a:pt x="104622" y="573045"/>
                    <a:pt x="80585" y="589390"/>
                    <a:pt x="55106" y="603332"/>
                  </a:cubicBezTo>
                  <a:cubicBezTo>
                    <a:pt x="37318" y="612946"/>
                    <a:pt x="19531" y="621600"/>
                    <a:pt x="3186" y="633138"/>
                  </a:cubicBezTo>
                  <a:cubicBezTo>
                    <a:pt x="782" y="633618"/>
                    <a:pt x="-660" y="633138"/>
                    <a:pt x="301" y="630253"/>
                  </a:cubicBezTo>
                  <a:cubicBezTo>
                    <a:pt x="3186" y="620157"/>
                    <a:pt x="12801" y="617273"/>
                    <a:pt x="20011" y="613908"/>
                  </a:cubicBezTo>
                  <a:cubicBezTo>
                    <a:pt x="45010" y="602851"/>
                    <a:pt x="66644" y="586986"/>
                    <a:pt x="89238" y="572564"/>
                  </a:cubicBezTo>
                  <a:cubicBezTo>
                    <a:pt x="103180" y="563911"/>
                    <a:pt x="118564" y="557661"/>
                    <a:pt x="133467" y="549969"/>
                  </a:cubicBezTo>
                  <a:cubicBezTo>
                    <a:pt x="140197" y="546123"/>
                    <a:pt x="146927" y="541797"/>
                    <a:pt x="153658" y="537470"/>
                  </a:cubicBezTo>
                  <a:cubicBezTo>
                    <a:pt x="157985" y="534585"/>
                    <a:pt x="162792" y="531220"/>
                    <a:pt x="159427" y="525932"/>
                  </a:cubicBezTo>
                  <a:cubicBezTo>
                    <a:pt x="155100" y="519682"/>
                    <a:pt x="150773" y="525451"/>
                    <a:pt x="147408" y="528336"/>
                  </a:cubicBezTo>
                  <a:cubicBezTo>
                    <a:pt x="140197" y="533624"/>
                    <a:pt x="134428" y="538431"/>
                    <a:pt x="123852" y="535547"/>
                  </a:cubicBezTo>
                  <a:cubicBezTo>
                    <a:pt x="115198" y="533143"/>
                    <a:pt x="106065" y="542277"/>
                    <a:pt x="94046" y="541316"/>
                  </a:cubicBezTo>
                  <a:cubicBezTo>
                    <a:pt x="105584" y="533143"/>
                    <a:pt x="117602" y="529778"/>
                    <a:pt x="129140" y="526413"/>
                  </a:cubicBezTo>
                  <a:cubicBezTo>
                    <a:pt x="152696" y="519682"/>
                    <a:pt x="173849" y="506222"/>
                    <a:pt x="197406" y="499491"/>
                  </a:cubicBezTo>
                  <a:cubicBezTo>
                    <a:pt x="214231" y="494684"/>
                    <a:pt x="231058" y="488915"/>
                    <a:pt x="247883" y="485069"/>
                  </a:cubicBezTo>
                  <a:cubicBezTo>
                    <a:pt x="254133" y="483627"/>
                    <a:pt x="258941" y="480742"/>
                    <a:pt x="264229" y="477377"/>
                  </a:cubicBezTo>
                  <a:cubicBezTo>
                    <a:pt x="271440" y="473050"/>
                    <a:pt x="275286" y="466320"/>
                    <a:pt x="272882" y="459590"/>
                  </a:cubicBezTo>
                  <a:cubicBezTo>
                    <a:pt x="271440" y="453821"/>
                    <a:pt x="263748" y="454302"/>
                    <a:pt x="257979" y="454302"/>
                  </a:cubicBezTo>
                  <a:cubicBezTo>
                    <a:pt x="251729" y="454302"/>
                    <a:pt x="245480" y="454302"/>
                    <a:pt x="238268" y="453340"/>
                  </a:cubicBezTo>
                  <a:cubicBezTo>
                    <a:pt x="254614" y="446610"/>
                    <a:pt x="266632" y="433148"/>
                    <a:pt x="283939" y="427861"/>
                  </a:cubicBezTo>
                  <a:cubicBezTo>
                    <a:pt x="289227" y="425457"/>
                    <a:pt x="294996" y="424496"/>
                    <a:pt x="300284" y="423534"/>
                  </a:cubicBezTo>
                  <a:cubicBezTo>
                    <a:pt x="305092" y="424976"/>
                    <a:pt x="309418" y="426419"/>
                    <a:pt x="313745" y="422092"/>
                  </a:cubicBezTo>
                  <a:cubicBezTo>
                    <a:pt x="318072" y="417284"/>
                    <a:pt x="313264" y="414400"/>
                    <a:pt x="312303" y="410554"/>
                  </a:cubicBezTo>
                  <a:cubicBezTo>
                    <a:pt x="309418" y="399497"/>
                    <a:pt x="302688" y="389401"/>
                    <a:pt x="302688" y="376902"/>
                  </a:cubicBezTo>
                  <a:cubicBezTo>
                    <a:pt x="303169" y="354307"/>
                    <a:pt x="294996" y="343731"/>
                    <a:pt x="274324" y="336039"/>
                  </a:cubicBezTo>
                  <a:cubicBezTo>
                    <a:pt x="270478" y="334597"/>
                    <a:pt x="263748" y="338443"/>
                    <a:pt x="263267" y="332193"/>
                  </a:cubicBezTo>
                  <a:cubicBezTo>
                    <a:pt x="262787" y="325943"/>
                    <a:pt x="261825" y="317771"/>
                    <a:pt x="267113" y="313444"/>
                  </a:cubicBezTo>
                  <a:cubicBezTo>
                    <a:pt x="274324" y="307675"/>
                    <a:pt x="275766" y="298541"/>
                    <a:pt x="280574" y="291330"/>
                  </a:cubicBezTo>
                  <a:cubicBezTo>
                    <a:pt x="285862" y="283638"/>
                    <a:pt x="281535" y="274504"/>
                    <a:pt x="278651" y="265851"/>
                  </a:cubicBezTo>
                  <a:cubicBezTo>
                    <a:pt x="273363" y="249986"/>
                    <a:pt x="263267" y="236045"/>
                    <a:pt x="260864" y="218738"/>
                  </a:cubicBezTo>
                  <a:cubicBezTo>
                    <a:pt x="259421" y="216334"/>
                    <a:pt x="258460" y="213450"/>
                    <a:pt x="263267" y="213450"/>
                  </a:cubicBezTo>
                  <a:cubicBezTo>
                    <a:pt x="272401" y="229795"/>
                    <a:pt x="275766" y="248544"/>
                    <a:pt x="289708" y="262966"/>
                  </a:cubicBezTo>
                  <a:cubicBezTo>
                    <a:pt x="294035" y="267293"/>
                    <a:pt x="296919" y="275466"/>
                    <a:pt x="299323" y="282677"/>
                  </a:cubicBezTo>
                  <a:cubicBezTo>
                    <a:pt x="301726" y="289407"/>
                    <a:pt x="307015" y="290368"/>
                    <a:pt x="311822" y="287003"/>
                  </a:cubicBezTo>
                  <a:cubicBezTo>
                    <a:pt x="317591" y="283157"/>
                    <a:pt x="324322" y="281235"/>
                    <a:pt x="330090" y="281715"/>
                  </a:cubicBezTo>
                  <a:cubicBezTo>
                    <a:pt x="343070" y="282677"/>
                    <a:pt x="346916" y="267293"/>
                    <a:pt x="358935" y="266812"/>
                  </a:cubicBezTo>
                  <a:cubicBezTo>
                    <a:pt x="360377" y="266812"/>
                    <a:pt x="360377" y="262005"/>
                    <a:pt x="358935" y="259601"/>
                  </a:cubicBezTo>
                  <a:cubicBezTo>
                    <a:pt x="354608" y="250948"/>
                    <a:pt x="364223" y="253832"/>
                    <a:pt x="366146" y="250467"/>
                  </a:cubicBezTo>
                  <a:cubicBezTo>
                    <a:pt x="369511" y="244698"/>
                    <a:pt x="369992" y="250948"/>
                    <a:pt x="370953" y="251909"/>
                  </a:cubicBezTo>
                  <a:cubicBezTo>
                    <a:pt x="374319" y="255755"/>
                    <a:pt x="377684" y="254793"/>
                    <a:pt x="381530" y="252390"/>
                  </a:cubicBezTo>
                  <a:cubicBezTo>
                    <a:pt x="387780" y="248544"/>
                    <a:pt x="390664" y="240371"/>
                    <a:pt x="398836" y="238929"/>
                  </a:cubicBezTo>
                  <a:cubicBezTo>
                    <a:pt x="401240" y="238448"/>
                    <a:pt x="402682" y="235083"/>
                    <a:pt x="400759" y="232199"/>
                  </a:cubicBezTo>
                  <a:cubicBezTo>
                    <a:pt x="396433" y="224506"/>
                    <a:pt x="401240" y="219219"/>
                    <a:pt x="406048" y="212008"/>
                  </a:cubicBezTo>
                  <a:cubicBezTo>
                    <a:pt x="410374" y="230276"/>
                    <a:pt x="425277" y="223065"/>
                    <a:pt x="435373" y="225949"/>
                  </a:cubicBezTo>
                  <a:cubicBezTo>
                    <a:pt x="438257" y="231718"/>
                    <a:pt x="428642" y="233641"/>
                    <a:pt x="432969" y="237968"/>
                  </a:cubicBezTo>
                  <a:cubicBezTo>
                    <a:pt x="437296" y="242294"/>
                    <a:pt x="443065" y="249986"/>
                    <a:pt x="449315" y="239410"/>
                  </a:cubicBezTo>
                  <a:cubicBezTo>
                    <a:pt x="453160" y="233160"/>
                    <a:pt x="457487" y="230276"/>
                    <a:pt x="466621" y="229795"/>
                  </a:cubicBezTo>
                  <a:cubicBezTo>
                    <a:pt x="476717" y="228833"/>
                    <a:pt x="487774" y="223546"/>
                    <a:pt x="494504" y="213931"/>
                  </a:cubicBezTo>
                  <a:cubicBezTo>
                    <a:pt x="498350" y="208162"/>
                    <a:pt x="504600" y="205758"/>
                    <a:pt x="508927" y="211046"/>
                  </a:cubicBezTo>
                  <a:cubicBezTo>
                    <a:pt x="512292" y="214892"/>
                    <a:pt x="512292" y="220180"/>
                    <a:pt x="504600" y="224026"/>
                  </a:cubicBezTo>
                  <a:cubicBezTo>
                    <a:pt x="497869" y="227872"/>
                    <a:pt x="494023" y="236525"/>
                    <a:pt x="490658" y="244217"/>
                  </a:cubicBezTo>
                  <a:cubicBezTo>
                    <a:pt x="482966" y="260082"/>
                    <a:pt x="465660" y="267774"/>
                    <a:pt x="457006" y="283157"/>
                  </a:cubicBezTo>
                  <a:cubicBezTo>
                    <a:pt x="454122" y="288445"/>
                    <a:pt x="448834" y="294214"/>
                    <a:pt x="452199" y="299503"/>
                  </a:cubicBezTo>
                  <a:cubicBezTo>
                    <a:pt x="456525" y="306233"/>
                    <a:pt x="458929" y="316328"/>
                    <a:pt x="471909" y="314886"/>
                  </a:cubicBezTo>
                  <a:cubicBezTo>
                    <a:pt x="490658" y="312483"/>
                    <a:pt x="508446" y="320174"/>
                    <a:pt x="526714" y="323540"/>
                  </a:cubicBezTo>
                  <a:cubicBezTo>
                    <a:pt x="530079" y="324501"/>
                    <a:pt x="532483" y="324982"/>
                    <a:pt x="534887" y="321617"/>
                  </a:cubicBezTo>
                  <a:cubicBezTo>
                    <a:pt x="536329" y="319694"/>
                    <a:pt x="538733" y="318251"/>
                    <a:pt x="539694" y="315848"/>
                  </a:cubicBezTo>
                  <a:cubicBezTo>
                    <a:pt x="543540" y="307675"/>
                    <a:pt x="546424" y="296618"/>
                    <a:pt x="541136" y="290849"/>
                  </a:cubicBezTo>
                  <a:cubicBezTo>
                    <a:pt x="535848" y="285080"/>
                    <a:pt x="525752" y="289407"/>
                    <a:pt x="518060" y="293253"/>
                  </a:cubicBezTo>
                  <a:cubicBezTo>
                    <a:pt x="515657" y="294695"/>
                    <a:pt x="514214" y="299022"/>
                    <a:pt x="510369" y="295657"/>
                  </a:cubicBezTo>
                  <a:cubicBezTo>
                    <a:pt x="507965" y="293253"/>
                    <a:pt x="509407" y="290368"/>
                    <a:pt x="509407" y="287965"/>
                  </a:cubicBezTo>
                  <a:cubicBezTo>
                    <a:pt x="509407" y="283638"/>
                    <a:pt x="512773" y="280754"/>
                    <a:pt x="516137" y="281235"/>
                  </a:cubicBezTo>
                  <a:cubicBezTo>
                    <a:pt x="536329" y="284119"/>
                    <a:pt x="542579" y="270177"/>
                    <a:pt x="548347" y="255274"/>
                  </a:cubicBezTo>
                  <a:cubicBezTo>
                    <a:pt x="554597" y="238448"/>
                    <a:pt x="557481" y="221623"/>
                    <a:pt x="554116" y="202873"/>
                  </a:cubicBezTo>
                  <a:cubicBezTo>
                    <a:pt x="549789" y="178356"/>
                    <a:pt x="558443" y="156242"/>
                    <a:pt x="572865" y="136531"/>
                  </a:cubicBezTo>
                  <a:cubicBezTo>
                    <a:pt x="581038" y="125474"/>
                    <a:pt x="607960" y="124032"/>
                    <a:pt x="619016" y="132205"/>
                  </a:cubicBezTo>
                  <a:cubicBezTo>
                    <a:pt x="638727" y="147107"/>
                    <a:pt x="659399" y="159126"/>
                    <a:pt x="686320" y="155280"/>
                  </a:cubicBezTo>
                  <a:cubicBezTo>
                    <a:pt x="695455" y="153838"/>
                    <a:pt x="705550" y="157203"/>
                    <a:pt x="715165" y="161049"/>
                  </a:cubicBezTo>
                  <a:cubicBezTo>
                    <a:pt x="723818" y="164895"/>
                    <a:pt x="733914" y="160568"/>
                    <a:pt x="743529" y="162972"/>
                  </a:cubicBezTo>
                  <a:cubicBezTo>
                    <a:pt x="755547" y="166337"/>
                    <a:pt x="768046" y="166337"/>
                    <a:pt x="780065" y="174510"/>
                  </a:cubicBezTo>
                  <a:cubicBezTo>
                    <a:pt x="779104" y="159126"/>
                    <a:pt x="778623" y="145184"/>
                    <a:pt x="772854" y="132205"/>
                  </a:cubicBezTo>
                  <a:cubicBezTo>
                    <a:pt x="766604" y="118263"/>
                    <a:pt x="762278" y="103841"/>
                    <a:pt x="755547" y="90861"/>
                  </a:cubicBezTo>
                  <a:cubicBezTo>
                    <a:pt x="749778" y="79803"/>
                    <a:pt x="752663" y="67785"/>
                    <a:pt x="750740" y="56247"/>
                  </a:cubicBezTo>
                  <a:cubicBezTo>
                    <a:pt x="747855" y="40383"/>
                    <a:pt x="744009" y="24518"/>
                    <a:pt x="739202" y="9135"/>
                  </a:cubicBezTo>
                  <a:cubicBezTo>
                    <a:pt x="738240" y="6250"/>
                    <a:pt x="736798" y="2885"/>
                    <a:pt x="7387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9862246" y="5072612"/>
              <a:ext cx="9615" cy="43267"/>
            </a:xfrm>
            <a:custGeom>
              <a:rect b="b" l="l" r="r" t="t"/>
              <a:pathLst>
                <a:path extrusionOk="0" h="85725" w="19050">
                  <a:moveTo>
                    <a:pt x="5654" y="94346"/>
                  </a:moveTo>
                  <a:cubicBezTo>
                    <a:pt x="12321" y="66723"/>
                    <a:pt x="-3871" y="45768"/>
                    <a:pt x="891" y="22908"/>
                  </a:cubicBezTo>
                  <a:cubicBezTo>
                    <a:pt x="2796" y="12431"/>
                    <a:pt x="3749" y="-904"/>
                    <a:pt x="17084" y="48"/>
                  </a:cubicBezTo>
                  <a:cubicBezTo>
                    <a:pt x="28514" y="1001"/>
                    <a:pt x="24704" y="14336"/>
                    <a:pt x="25656" y="21956"/>
                  </a:cubicBezTo>
                  <a:cubicBezTo>
                    <a:pt x="27561" y="45768"/>
                    <a:pt x="28514" y="70533"/>
                    <a:pt x="5654" y="943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9849235" y="5147633"/>
              <a:ext cx="14422" cy="38459"/>
            </a:xfrm>
            <a:custGeom>
              <a:rect b="b" l="l" r="r" t="t"/>
              <a:pathLst>
                <a:path extrusionOk="0" h="76200" w="28575">
                  <a:moveTo>
                    <a:pt x="21907" y="82867"/>
                  </a:moveTo>
                  <a:cubicBezTo>
                    <a:pt x="14288" y="76200"/>
                    <a:pt x="7620" y="68580"/>
                    <a:pt x="0" y="61913"/>
                  </a:cubicBezTo>
                  <a:cubicBezTo>
                    <a:pt x="1905" y="37147"/>
                    <a:pt x="20955" y="21907"/>
                    <a:pt x="29527" y="0"/>
                  </a:cubicBezTo>
                  <a:cubicBezTo>
                    <a:pt x="37147" y="28575"/>
                    <a:pt x="23813" y="55245"/>
                    <a:pt x="21907" y="828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9952622" y="5218782"/>
              <a:ext cx="14422" cy="24037"/>
            </a:xfrm>
            <a:custGeom>
              <a:rect b="b" l="l" r="r" t="t"/>
              <a:pathLst>
                <a:path extrusionOk="0" h="47625" w="28575">
                  <a:moveTo>
                    <a:pt x="1850" y="48578"/>
                  </a:moveTo>
                  <a:cubicBezTo>
                    <a:pt x="-2913" y="35243"/>
                    <a:pt x="2802" y="25718"/>
                    <a:pt x="4707" y="15240"/>
                  </a:cubicBezTo>
                  <a:cubicBezTo>
                    <a:pt x="5660" y="8572"/>
                    <a:pt x="4707" y="0"/>
                    <a:pt x="14232" y="0"/>
                  </a:cubicBezTo>
                  <a:cubicBezTo>
                    <a:pt x="21852" y="0"/>
                    <a:pt x="24710" y="7620"/>
                    <a:pt x="29472" y="12382"/>
                  </a:cubicBezTo>
                  <a:cubicBezTo>
                    <a:pt x="37092" y="19050"/>
                    <a:pt x="30425" y="24765"/>
                    <a:pt x="25662" y="29528"/>
                  </a:cubicBezTo>
                  <a:cubicBezTo>
                    <a:pt x="18995" y="35243"/>
                    <a:pt x="11375" y="40957"/>
                    <a:pt x="1850" y="485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9846790" y="5200033"/>
              <a:ext cx="14422" cy="38459"/>
            </a:xfrm>
            <a:custGeom>
              <a:rect b="b" l="l" r="r" t="t"/>
              <a:pathLst>
                <a:path extrusionOk="0" h="76200" w="28575">
                  <a:moveTo>
                    <a:pt x="30562" y="4763"/>
                  </a:moveTo>
                  <a:cubicBezTo>
                    <a:pt x="23894" y="29528"/>
                    <a:pt x="24847" y="56197"/>
                    <a:pt x="10559" y="79057"/>
                  </a:cubicBezTo>
                  <a:cubicBezTo>
                    <a:pt x="6749" y="76200"/>
                    <a:pt x="-871" y="76200"/>
                    <a:pt x="82" y="68580"/>
                  </a:cubicBezTo>
                  <a:cubicBezTo>
                    <a:pt x="11512" y="56197"/>
                    <a:pt x="7702" y="40957"/>
                    <a:pt x="10559" y="26670"/>
                  </a:cubicBezTo>
                  <a:cubicBezTo>
                    <a:pt x="12464" y="16192"/>
                    <a:pt x="11512" y="3810"/>
                    <a:pt x="25799" y="0"/>
                  </a:cubicBezTo>
                  <a:cubicBezTo>
                    <a:pt x="27704" y="953"/>
                    <a:pt x="28657" y="2857"/>
                    <a:pt x="30562" y="47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9847312" y="5197209"/>
              <a:ext cx="9615" cy="33652"/>
            </a:xfrm>
            <a:custGeom>
              <a:rect b="b" l="l" r="r" t="t"/>
              <a:pathLst>
                <a:path extrusionOk="0" h="66675" w="19050">
                  <a:moveTo>
                    <a:pt x="24765" y="4643"/>
                  </a:moveTo>
                  <a:cubicBezTo>
                    <a:pt x="14288" y="18930"/>
                    <a:pt x="15240" y="37028"/>
                    <a:pt x="10478" y="53220"/>
                  </a:cubicBezTo>
                  <a:cubicBezTo>
                    <a:pt x="8573" y="60840"/>
                    <a:pt x="11430" y="71318"/>
                    <a:pt x="0" y="74175"/>
                  </a:cubicBezTo>
                  <a:cubicBezTo>
                    <a:pt x="0" y="71318"/>
                    <a:pt x="953" y="67508"/>
                    <a:pt x="953" y="64650"/>
                  </a:cubicBezTo>
                  <a:cubicBezTo>
                    <a:pt x="9525" y="50363"/>
                    <a:pt x="953" y="34170"/>
                    <a:pt x="3810" y="19883"/>
                  </a:cubicBezTo>
                  <a:cubicBezTo>
                    <a:pt x="6667" y="8453"/>
                    <a:pt x="7620" y="-4882"/>
                    <a:pt x="24765" y="1785"/>
                  </a:cubicBezTo>
                  <a:cubicBezTo>
                    <a:pt x="24765" y="1785"/>
                    <a:pt x="24765" y="3690"/>
                    <a:pt x="24765" y="46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9848394" y="5108212"/>
              <a:ext cx="9615" cy="19230"/>
            </a:xfrm>
            <a:custGeom>
              <a:rect b="b" l="l" r="r" t="t"/>
              <a:pathLst>
                <a:path extrusionOk="0" h="38100" w="19050">
                  <a:moveTo>
                    <a:pt x="21669" y="0"/>
                  </a:moveTo>
                  <a:cubicBezTo>
                    <a:pt x="25479" y="11430"/>
                    <a:pt x="25479" y="20955"/>
                    <a:pt x="19764" y="30480"/>
                  </a:cubicBezTo>
                  <a:cubicBezTo>
                    <a:pt x="16907" y="36195"/>
                    <a:pt x="15002" y="45720"/>
                    <a:pt x="5477" y="42863"/>
                  </a:cubicBezTo>
                  <a:cubicBezTo>
                    <a:pt x="-3096" y="40005"/>
                    <a:pt x="714" y="30480"/>
                    <a:pt x="1667" y="23813"/>
                  </a:cubicBezTo>
                  <a:cubicBezTo>
                    <a:pt x="2619" y="11430"/>
                    <a:pt x="9287" y="3810"/>
                    <a:pt x="216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10573296" y="4637085"/>
              <a:ext cx="9615" cy="14422"/>
            </a:xfrm>
            <a:custGeom>
              <a:rect b="b" l="l" r="r" t="t"/>
              <a:pathLst>
                <a:path extrusionOk="0" h="28575" w="19050">
                  <a:moveTo>
                    <a:pt x="1779" y="0"/>
                  </a:moveTo>
                  <a:cubicBezTo>
                    <a:pt x="14162" y="12383"/>
                    <a:pt x="19877" y="23813"/>
                    <a:pt x="20829" y="37147"/>
                  </a:cubicBezTo>
                  <a:cubicBezTo>
                    <a:pt x="8447" y="30480"/>
                    <a:pt x="-4888" y="23813"/>
                    <a:pt x="17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9780969" y="5069752"/>
              <a:ext cx="4807" cy="14422"/>
            </a:xfrm>
            <a:custGeom>
              <a:rect b="b" l="l" r="r" t="t"/>
              <a:pathLst>
                <a:path extrusionOk="0" h="28575" w="9525">
                  <a:moveTo>
                    <a:pt x="14288" y="0"/>
                  </a:moveTo>
                  <a:cubicBezTo>
                    <a:pt x="20955" y="14288"/>
                    <a:pt x="20003" y="17145"/>
                    <a:pt x="0" y="32385"/>
                  </a:cubicBezTo>
                  <a:cubicBezTo>
                    <a:pt x="1905" y="20003"/>
                    <a:pt x="7620" y="9525"/>
                    <a:pt x="142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2" name="Google Shape;292;p2"/>
          <p:cNvSpPr/>
          <p:nvPr/>
        </p:nvSpPr>
        <p:spPr>
          <a:xfrm>
            <a:off x="-35429" y="4337193"/>
            <a:ext cx="2863977" cy="1950957"/>
          </a:xfrm>
          <a:custGeom>
            <a:rect b="b" l="l" r="r" t="t"/>
            <a:pathLst>
              <a:path extrusionOk="0" h="1950957" w="2863977">
                <a:moveTo>
                  <a:pt x="1356567" y="1"/>
                </a:moveTo>
                <a:cubicBezTo>
                  <a:pt x="1399585" y="50"/>
                  <a:pt x="1432138" y="4312"/>
                  <a:pt x="1448414" y="14388"/>
                </a:cubicBezTo>
                <a:lnTo>
                  <a:pt x="1615106" y="167418"/>
                </a:lnTo>
                <a:lnTo>
                  <a:pt x="2662603" y="167418"/>
                </a:lnTo>
                <a:cubicBezTo>
                  <a:pt x="2773819" y="167418"/>
                  <a:pt x="2863977" y="257576"/>
                  <a:pt x="2863977" y="368792"/>
                </a:cubicBezTo>
                <a:cubicBezTo>
                  <a:pt x="2863977" y="480008"/>
                  <a:pt x="2773819" y="570166"/>
                  <a:pt x="2662603" y="570166"/>
                </a:cubicBezTo>
                <a:lnTo>
                  <a:pt x="1967421" y="570166"/>
                </a:lnTo>
                <a:lnTo>
                  <a:pt x="1848356" y="656157"/>
                </a:lnTo>
                <a:cubicBezTo>
                  <a:pt x="1813478" y="665070"/>
                  <a:pt x="1780924" y="670060"/>
                  <a:pt x="1750496" y="671816"/>
                </a:cubicBezTo>
                <a:lnTo>
                  <a:pt x="1743560" y="671511"/>
                </a:lnTo>
                <a:cubicBezTo>
                  <a:pt x="1744280" y="687551"/>
                  <a:pt x="1745001" y="703591"/>
                  <a:pt x="1745721" y="719631"/>
                </a:cubicBezTo>
                <a:lnTo>
                  <a:pt x="2283695" y="811598"/>
                </a:lnTo>
                <a:cubicBezTo>
                  <a:pt x="2392566" y="830210"/>
                  <a:pt x="2465736" y="933555"/>
                  <a:pt x="2447124" y="1042426"/>
                </a:cubicBezTo>
                <a:cubicBezTo>
                  <a:pt x="2430839" y="1137689"/>
                  <a:pt x="2349680" y="1205616"/>
                  <a:pt x="2256709" y="1208642"/>
                </a:cubicBezTo>
                <a:lnTo>
                  <a:pt x="2251188" y="1208262"/>
                </a:lnTo>
                <a:lnTo>
                  <a:pt x="2293643" y="1248817"/>
                </a:lnTo>
                <a:cubicBezTo>
                  <a:pt x="2323217" y="1290589"/>
                  <a:pt x="2336857" y="1343643"/>
                  <a:pt x="2327551" y="1398078"/>
                </a:cubicBezTo>
                <a:cubicBezTo>
                  <a:pt x="2311266" y="1493341"/>
                  <a:pt x="2230107" y="1561268"/>
                  <a:pt x="2137135" y="1564294"/>
                </a:cubicBezTo>
                <a:lnTo>
                  <a:pt x="2133193" y="1564022"/>
                </a:lnTo>
                <a:lnTo>
                  <a:pt x="2135299" y="1564604"/>
                </a:lnTo>
                <a:cubicBezTo>
                  <a:pt x="2221985" y="1598342"/>
                  <a:pt x="2275969" y="1689374"/>
                  <a:pt x="2259684" y="1784636"/>
                </a:cubicBezTo>
                <a:cubicBezTo>
                  <a:pt x="2241073" y="1893507"/>
                  <a:pt x="2137727" y="1966677"/>
                  <a:pt x="2028856" y="1948065"/>
                </a:cubicBezTo>
                <a:lnTo>
                  <a:pt x="1478401" y="1944033"/>
                </a:lnTo>
                <a:cubicBezTo>
                  <a:pt x="1230367" y="1921539"/>
                  <a:pt x="787052" y="1855647"/>
                  <a:pt x="540652" y="1813103"/>
                </a:cubicBezTo>
                <a:cubicBezTo>
                  <a:pt x="353747" y="1783102"/>
                  <a:pt x="171166" y="1745090"/>
                  <a:pt x="0" y="1688767"/>
                </a:cubicBezTo>
                <a:lnTo>
                  <a:pt x="16059" y="552319"/>
                </a:lnTo>
                <a:lnTo>
                  <a:pt x="335853" y="560095"/>
                </a:lnTo>
                <a:cubicBezTo>
                  <a:pt x="512572" y="535292"/>
                  <a:pt x="704333" y="122901"/>
                  <a:pt x="843849" y="70194"/>
                </a:cubicBezTo>
                <a:cubicBezTo>
                  <a:pt x="1004292" y="37641"/>
                  <a:pt x="1227515" y="-145"/>
                  <a:pt x="1356567" y="1"/>
                </a:cubicBezTo>
                <a:close/>
              </a:path>
            </a:pathLst>
          </a:custGeom>
          <a:solidFill>
            <a:schemeClr val="lt1"/>
          </a:solidFill>
          <a:ln cap="flat" cmpd="sng" w="3175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93" name="Google Shape;293;p2"/>
          <p:cNvGrpSpPr/>
          <p:nvPr/>
        </p:nvGrpSpPr>
        <p:grpSpPr>
          <a:xfrm>
            <a:off x="5140105" y="3674421"/>
            <a:ext cx="7047262" cy="207873"/>
            <a:chOff x="4328160" y="4227334"/>
            <a:chExt cx="7863840" cy="253524"/>
          </a:xfrm>
        </p:grpSpPr>
        <p:sp>
          <p:nvSpPr>
            <p:cNvPr id="294" name="Google Shape;294;p2"/>
            <p:cNvSpPr/>
            <p:nvPr/>
          </p:nvSpPr>
          <p:spPr>
            <a:xfrm>
              <a:off x="4328160" y="4227334"/>
              <a:ext cx="7863840" cy="6400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4328160" y="4290506"/>
              <a:ext cx="7863840" cy="64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4328160" y="4353678"/>
              <a:ext cx="7863840" cy="64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4328160" y="4416850"/>
              <a:ext cx="7863840" cy="640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8" name="Google Shape;298;p2"/>
          <p:cNvSpPr/>
          <p:nvPr/>
        </p:nvSpPr>
        <p:spPr>
          <a:xfrm flipH="1">
            <a:off x="622949" y="3511815"/>
            <a:ext cx="4496607" cy="2960214"/>
          </a:xfrm>
          <a:custGeom>
            <a:rect b="b" l="l" r="r" t="t"/>
            <a:pathLst>
              <a:path extrusionOk="0" h="2424557" w="3682936">
                <a:moveTo>
                  <a:pt x="3531973" y="2288855"/>
                </a:moveTo>
                <a:cubicBezTo>
                  <a:pt x="3561003" y="2288855"/>
                  <a:pt x="3584354" y="2312206"/>
                  <a:pt x="3584354" y="2341237"/>
                </a:cubicBezTo>
                <a:cubicBezTo>
                  <a:pt x="3584354" y="2370268"/>
                  <a:pt x="3561003" y="2393619"/>
                  <a:pt x="3531973" y="2393619"/>
                </a:cubicBezTo>
                <a:cubicBezTo>
                  <a:pt x="3502942" y="2393619"/>
                  <a:pt x="3479591" y="2370268"/>
                  <a:pt x="3479591" y="2341237"/>
                </a:cubicBezTo>
                <a:cubicBezTo>
                  <a:pt x="3479591" y="2312206"/>
                  <a:pt x="3502942" y="2288855"/>
                  <a:pt x="3531973" y="2288855"/>
                </a:cubicBezTo>
                <a:close/>
                <a:moveTo>
                  <a:pt x="3176977" y="1938277"/>
                </a:moveTo>
                <a:cubicBezTo>
                  <a:pt x="3213266" y="1937645"/>
                  <a:pt x="3243558" y="1967623"/>
                  <a:pt x="3243874" y="2004227"/>
                </a:cubicBezTo>
                <a:cubicBezTo>
                  <a:pt x="3244505" y="2041147"/>
                  <a:pt x="3214843" y="2072071"/>
                  <a:pt x="3178239" y="2072702"/>
                </a:cubicBezTo>
                <a:cubicBezTo>
                  <a:pt x="3141004" y="2073333"/>
                  <a:pt x="3110080" y="2042724"/>
                  <a:pt x="3109449" y="2004858"/>
                </a:cubicBezTo>
                <a:cubicBezTo>
                  <a:pt x="3109133" y="1969201"/>
                  <a:pt x="3139742" y="1938908"/>
                  <a:pt x="3176977" y="1938277"/>
                </a:cubicBezTo>
                <a:close/>
                <a:moveTo>
                  <a:pt x="2642432" y="1183476"/>
                </a:moveTo>
                <a:cubicBezTo>
                  <a:pt x="2666098" y="1183160"/>
                  <a:pt x="2685347" y="1203356"/>
                  <a:pt x="2685347" y="1228284"/>
                </a:cubicBezTo>
                <a:cubicBezTo>
                  <a:pt x="2685662" y="1252266"/>
                  <a:pt x="2667045" y="1270568"/>
                  <a:pt x="2642116" y="1270884"/>
                </a:cubicBezTo>
                <a:cubicBezTo>
                  <a:pt x="2619081" y="1271200"/>
                  <a:pt x="2598570" y="1250689"/>
                  <a:pt x="2598570" y="1227653"/>
                </a:cubicBezTo>
                <a:cubicBezTo>
                  <a:pt x="2598570" y="1203987"/>
                  <a:pt x="2618765" y="1183476"/>
                  <a:pt x="2642432" y="1183476"/>
                </a:cubicBezTo>
                <a:close/>
                <a:moveTo>
                  <a:pt x="3022672" y="1162650"/>
                </a:moveTo>
                <a:cubicBezTo>
                  <a:pt x="3120178" y="1164859"/>
                  <a:pt x="3200012" y="1246902"/>
                  <a:pt x="3197488" y="1342199"/>
                </a:cubicBezTo>
                <a:cubicBezTo>
                  <a:pt x="3194963" y="1437496"/>
                  <a:pt x="3113235" y="1516384"/>
                  <a:pt x="3019516" y="1514175"/>
                </a:cubicBezTo>
                <a:cubicBezTo>
                  <a:pt x="2924220" y="1514806"/>
                  <a:pt x="2844385" y="1432131"/>
                  <a:pt x="2845331" y="1337465"/>
                </a:cubicBezTo>
                <a:cubicBezTo>
                  <a:pt x="2846594" y="1240906"/>
                  <a:pt x="2928953" y="1160756"/>
                  <a:pt x="3022672" y="1162650"/>
                </a:cubicBezTo>
                <a:close/>
                <a:moveTo>
                  <a:pt x="1860494" y="843311"/>
                </a:moveTo>
                <a:cubicBezTo>
                  <a:pt x="1887001" y="843311"/>
                  <a:pt x="2010381" y="844888"/>
                  <a:pt x="2045408" y="847728"/>
                </a:cubicBezTo>
                <a:cubicBezTo>
                  <a:pt x="2066865" y="849306"/>
                  <a:pt x="2072230" y="855617"/>
                  <a:pt x="2076016" y="876444"/>
                </a:cubicBezTo>
                <a:cubicBezTo>
                  <a:pt x="2081696" y="907052"/>
                  <a:pt x="2088323" y="937661"/>
                  <a:pt x="2087692" y="969216"/>
                </a:cubicBezTo>
                <a:cubicBezTo>
                  <a:pt x="2086114" y="1063566"/>
                  <a:pt x="2044777" y="1136459"/>
                  <a:pt x="1969991" y="1191365"/>
                </a:cubicBezTo>
                <a:cubicBezTo>
                  <a:pt x="1953267" y="1203671"/>
                  <a:pt x="1934965" y="1213453"/>
                  <a:pt x="1916662" y="1223551"/>
                </a:cubicBezTo>
                <a:cubicBezTo>
                  <a:pt x="1904671" y="1230493"/>
                  <a:pt x="1900885" y="1240275"/>
                  <a:pt x="1902147" y="1253213"/>
                </a:cubicBezTo>
                <a:cubicBezTo>
                  <a:pt x="1902778" y="1261417"/>
                  <a:pt x="1906565" y="1265519"/>
                  <a:pt x="1914769" y="1262364"/>
                </a:cubicBezTo>
                <a:cubicBezTo>
                  <a:pt x="1941591" y="1251951"/>
                  <a:pt x="1968729" y="1242800"/>
                  <a:pt x="1994288" y="1230178"/>
                </a:cubicBezTo>
                <a:cubicBezTo>
                  <a:pt x="2056767" y="1199885"/>
                  <a:pt x="2098736" y="1149396"/>
                  <a:pt x="2128082" y="1087864"/>
                </a:cubicBezTo>
                <a:cubicBezTo>
                  <a:pt x="2133131" y="1077135"/>
                  <a:pt x="2138180" y="1066406"/>
                  <a:pt x="2142913" y="1055677"/>
                </a:cubicBezTo>
                <a:cubicBezTo>
                  <a:pt x="2147646" y="1044633"/>
                  <a:pt x="2155220" y="1035797"/>
                  <a:pt x="2166264" y="1031380"/>
                </a:cubicBezTo>
                <a:cubicBezTo>
                  <a:pt x="2187406" y="1023175"/>
                  <a:pt x="2190877" y="1006451"/>
                  <a:pt x="2188668" y="986887"/>
                </a:cubicBezTo>
                <a:cubicBezTo>
                  <a:pt x="2186459" y="965745"/>
                  <a:pt x="2183935" y="944287"/>
                  <a:pt x="2180464" y="923145"/>
                </a:cubicBezTo>
                <a:cubicBezTo>
                  <a:pt x="2179202" y="914941"/>
                  <a:pt x="2180779" y="909576"/>
                  <a:pt x="2187406" y="904212"/>
                </a:cubicBezTo>
                <a:cubicBezTo>
                  <a:pt x="2206970" y="888119"/>
                  <a:pt x="2226219" y="871079"/>
                  <a:pt x="2245467" y="854670"/>
                </a:cubicBezTo>
                <a:cubicBezTo>
                  <a:pt x="2247676" y="852777"/>
                  <a:pt x="2318991" y="861297"/>
                  <a:pt x="2345498" y="875497"/>
                </a:cubicBezTo>
                <a:cubicBezTo>
                  <a:pt x="2352440" y="879284"/>
                  <a:pt x="2360959" y="882439"/>
                  <a:pt x="2366955" y="887804"/>
                </a:cubicBezTo>
                <a:cubicBezTo>
                  <a:pt x="2401981" y="918412"/>
                  <a:pt x="2438270" y="948390"/>
                  <a:pt x="2456887" y="993198"/>
                </a:cubicBezTo>
                <a:cubicBezTo>
                  <a:pt x="2499802" y="1099224"/>
                  <a:pt x="2468878" y="1204933"/>
                  <a:pt x="2378630" y="1269622"/>
                </a:cubicBezTo>
                <a:cubicBezTo>
                  <a:pt x="2350231" y="1289817"/>
                  <a:pt x="2316782" y="1300230"/>
                  <a:pt x="2283649" y="1309066"/>
                </a:cubicBezTo>
                <a:cubicBezTo>
                  <a:pt x="2180464" y="1337150"/>
                  <a:pt x="2075385" y="1347879"/>
                  <a:pt x="1968729" y="1336519"/>
                </a:cubicBezTo>
                <a:cubicBezTo>
                  <a:pt x="1900885" y="1329261"/>
                  <a:pt x="1833988" y="1314746"/>
                  <a:pt x="1771193" y="1288239"/>
                </a:cubicBezTo>
                <a:cubicBezTo>
                  <a:pt x="1698301" y="1257631"/>
                  <a:pt x="1646234" y="1204302"/>
                  <a:pt x="1627617" y="1125730"/>
                </a:cubicBezTo>
                <a:cubicBezTo>
                  <a:pt x="1612786" y="1063250"/>
                  <a:pt x="1616888" y="1001087"/>
                  <a:pt x="1656332" y="946812"/>
                </a:cubicBezTo>
                <a:cubicBezTo>
                  <a:pt x="1672425" y="924407"/>
                  <a:pt x="1715340" y="883701"/>
                  <a:pt x="1716603" y="882755"/>
                </a:cubicBezTo>
                <a:cubicBezTo>
                  <a:pt x="1760149" y="851199"/>
                  <a:pt x="1803064" y="843311"/>
                  <a:pt x="1860494" y="843311"/>
                </a:cubicBezTo>
                <a:close/>
                <a:moveTo>
                  <a:pt x="2953566" y="793454"/>
                </a:moveTo>
                <a:cubicBezTo>
                  <a:pt x="2946939" y="794400"/>
                  <a:pt x="2943784" y="795347"/>
                  <a:pt x="2942206" y="802604"/>
                </a:cubicBezTo>
                <a:cubicBezTo>
                  <a:pt x="2936211" y="834160"/>
                  <a:pt x="2908758" y="860035"/>
                  <a:pt x="2878780" y="863822"/>
                </a:cubicBezTo>
                <a:cubicBezTo>
                  <a:pt x="2840283" y="868871"/>
                  <a:pt x="2803994" y="845204"/>
                  <a:pt x="2795474" y="805445"/>
                </a:cubicBezTo>
                <a:cubicBezTo>
                  <a:pt x="2793897" y="798187"/>
                  <a:pt x="2791688" y="795978"/>
                  <a:pt x="2784430" y="796294"/>
                </a:cubicBezTo>
                <a:cubicBezTo>
                  <a:pt x="2732364" y="797556"/>
                  <a:pt x="2686609" y="795347"/>
                  <a:pt x="2634543" y="796609"/>
                </a:cubicBezTo>
                <a:cubicBezTo>
                  <a:pt x="2630756" y="796609"/>
                  <a:pt x="2627285" y="797240"/>
                  <a:pt x="2623183" y="797871"/>
                </a:cubicBezTo>
                <a:cubicBezTo>
                  <a:pt x="2623499" y="800080"/>
                  <a:pt x="2623499" y="801342"/>
                  <a:pt x="2623814" y="802289"/>
                </a:cubicBezTo>
                <a:cubicBezTo>
                  <a:pt x="2646218" y="890959"/>
                  <a:pt x="2671778" y="973003"/>
                  <a:pt x="2693551" y="1061673"/>
                </a:cubicBezTo>
                <a:cubicBezTo>
                  <a:pt x="2697969" y="1080290"/>
                  <a:pt x="2703649" y="1087233"/>
                  <a:pt x="2720058" y="1097961"/>
                </a:cubicBezTo>
                <a:cubicBezTo>
                  <a:pt x="2770230" y="1130779"/>
                  <a:pt x="2786323" y="1186316"/>
                  <a:pt x="2782221" y="1243747"/>
                </a:cubicBezTo>
                <a:cubicBezTo>
                  <a:pt x="2780328" y="1270253"/>
                  <a:pt x="2768337" y="1293919"/>
                  <a:pt x="2756977" y="1317585"/>
                </a:cubicBezTo>
                <a:cubicBezTo>
                  <a:pt x="2753822" y="1324212"/>
                  <a:pt x="2753191" y="1329892"/>
                  <a:pt x="2755084" y="1336834"/>
                </a:cubicBezTo>
                <a:cubicBezTo>
                  <a:pt x="2780643" y="1434340"/>
                  <a:pt x="2812199" y="1535317"/>
                  <a:pt x="2837758" y="1632822"/>
                </a:cubicBezTo>
                <a:cubicBezTo>
                  <a:pt x="2882567" y="1804798"/>
                  <a:pt x="2927691" y="1970778"/>
                  <a:pt x="2972184" y="2142754"/>
                </a:cubicBezTo>
                <a:cubicBezTo>
                  <a:pt x="2974708" y="2152221"/>
                  <a:pt x="2978495" y="2156323"/>
                  <a:pt x="2988277" y="2156323"/>
                </a:cubicBezTo>
                <a:cubicBezTo>
                  <a:pt x="3000583" y="2156323"/>
                  <a:pt x="3501680" y="2156007"/>
                  <a:pt x="3528186" y="2155692"/>
                </a:cubicBezTo>
                <a:cubicBezTo>
                  <a:pt x="3537022" y="2155376"/>
                  <a:pt x="3542071" y="2151905"/>
                  <a:pt x="3543017" y="2143070"/>
                </a:cubicBezTo>
                <a:cubicBezTo>
                  <a:pt x="3543964" y="2134550"/>
                  <a:pt x="3545226" y="2126030"/>
                  <a:pt x="3545857" y="2117510"/>
                </a:cubicBezTo>
                <a:cubicBezTo>
                  <a:pt x="3549329" y="2060711"/>
                  <a:pt x="3538915" y="2005805"/>
                  <a:pt x="3521244" y="1952476"/>
                </a:cubicBezTo>
                <a:cubicBezTo>
                  <a:pt x="3496316" y="1877059"/>
                  <a:pt x="3466338" y="1802273"/>
                  <a:pt x="3437623" y="1728119"/>
                </a:cubicBezTo>
                <a:cubicBezTo>
                  <a:pt x="3401019" y="1633453"/>
                  <a:pt x="3361259" y="1540050"/>
                  <a:pt x="3323078" y="1446015"/>
                </a:cubicBezTo>
                <a:cubicBezTo>
                  <a:pt x="3288998" y="1362394"/>
                  <a:pt x="3254603" y="1278773"/>
                  <a:pt x="3222416" y="1194520"/>
                </a:cubicBezTo>
                <a:cubicBezTo>
                  <a:pt x="3207585" y="1155392"/>
                  <a:pt x="3194963" y="1115317"/>
                  <a:pt x="3186128" y="1074610"/>
                </a:cubicBezTo>
                <a:cubicBezTo>
                  <a:pt x="3179817" y="1045580"/>
                  <a:pt x="3185497" y="1021282"/>
                  <a:pt x="3182972" y="991305"/>
                </a:cubicBezTo>
                <a:cubicBezTo>
                  <a:pt x="3182341" y="982785"/>
                  <a:pt x="3179186" y="972687"/>
                  <a:pt x="3173821" y="966061"/>
                </a:cubicBezTo>
                <a:cubicBezTo>
                  <a:pt x="3159622" y="948074"/>
                  <a:pt x="3148262" y="933243"/>
                  <a:pt x="3131222" y="917781"/>
                </a:cubicBezTo>
                <a:cubicBezTo>
                  <a:pt x="3095880" y="885595"/>
                  <a:pt x="3057383" y="856880"/>
                  <a:pt x="3023934" y="823431"/>
                </a:cubicBezTo>
                <a:cubicBezTo>
                  <a:pt x="3002161" y="801658"/>
                  <a:pt x="2982912" y="789667"/>
                  <a:pt x="2953566" y="793454"/>
                </a:cubicBezTo>
                <a:close/>
                <a:moveTo>
                  <a:pt x="2125242" y="724979"/>
                </a:moveTo>
                <a:cubicBezTo>
                  <a:pt x="2147962" y="725294"/>
                  <a:pt x="2160268" y="737601"/>
                  <a:pt x="2159953" y="761267"/>
                </a:cubicBezTo>
                <a:cubicBezTo>
                  <a:pt x="2159637" y="783987"/>
                  <a:pt x="2144807" y="796924"/>
                  <a:pt x="2119562" y="796609"/>
                </a:cubicBezTo>
                <a:cubicBezTo>
                  <a:pt x="2100629" y="796293"/>
                  <a:pt x="2088954" y="781147"/>
                  <a:pt x="2088954" y="757796"/>
                </a:cubicBezTo>
                <a:cubicBezTo>
                  <a:pt x="2089269" y="736654"/>
                  <a:pt x="2102523" y="724663"/>
                  <a:pt x="2125242" y="724979"/>
                </a:cubicBezTo>
                <a:close/>
                <a:moveTo>
                  <a:pt x="2868801" y="711094"/>
                </a:moveTo>
                <a:cubicBezTo>
                  <a:pt x="2893453" y="711094"/>
                  <a:pt x="2918066" y="721823"/>
                  <a:pt x="2929584" y="742649"/>
                </a:cubicBezTo>
                <a:cubicBezTo>
                  <a:pt x="2932109" y="747067"/>
                  <a:pt x="2935264" y="751169"/>
                  <a:pt x="2936842" y="756218"/>
                </a:cubicBezTo>
                <a:cubicBezTo>
                  <a:pt x="2940629" y="768840"/>
                  <a:pt x="2949148" y="772942"/>
                  <a:pt x="2961455" y="770733"/>
                </a:cubicBezTo>
                <a:cubicBezTo>
                  <a:pt x="2964295" y="770102"/>
                  <a:pt x="2967135" y="771049"/>
                  <a:pt x="2969975" y="770733"/>
                </a:cubicBezTo>
                <a:cubicBezTo>
                  <a:pt x="2996166" y="766947"/>
                  <a:pt x="3013521" y="781462"/>
                  <a:pt x="3030561" y="798818"/>
                </a:cubicBezTo>
                <a:cubicBezTo>
                  <a:pt x="3043814" y="812071"/>
                  <a:pt x="3058329" y="824062"/>
                  <a:pt x="3072529" y="836684"/>
                </a:cubicBezTo>
                <a:cubicBezTo>
                  <a:pt x="3100613" y="861297"/>
                  <a:pt x="3129329" y="885279"/>
                  <a:pt x="3156466" y="910839"/>
                </a:cubicBezTo>
                <a:cubicBezTo>
                  <a:pt x="3170981" y="924723"/>
                  <a:pt x="3184865" y="942709"/>
                  <a:pt x="3200328" y="961643"/>
                </a:cubicBezTo>
                <a:cubicBezTo>
                  <a:pt x="3202536" y="964483"/>
                  <a:pt x="3203168" y="969216"/>
                  <a:pt x="3203483" y="973002"/>
                </a:cubicBezTo>
                <a:cubicBezTo>
                  <a:pt x="3204430" y="1001402"/>
                  <a:pt x="3201905" y="1030433"/>
                  <a:pt x="3206954" y="1058202"/>
                </a:cubicBezTo>
                <a:cubicBezTo>
                  <a:pt x="3214527" y="1098277"/>
                  <a:pt x="3225572" y="1137721"/>
                  <a:pt x="3239140" y="1176218"/>
                </a:cubicBezTo>
                <a:cubicBezTo>
                  <a:pt x="3255549" y="1222604"/>
                  <a:pt x="3276691" y="1267097"/>
                  <a:pt x="3294677" y="1312852"/>
                </a:cubicBezTo>
                <a:cubicBezTo>
                  <a:pt x="3324024" y="1386060"/>
                  <a:pt x="3352424" y="1459584"/>
                  <a:pt x="3381770" y="1532792"/>
                </a:cubicBezTo>
                <a:cubicBezTo>
                  <a:pt x="3419952" y="1628089"/>
                  <a:pt x="3459711" y="1723070"/>
                  <a:pt x="3496946" y="1818998"/>
                </a:cubicBezTo>
                <a:cubicBezTo>
                  <a:pt x="3525030" y="1890944"/>
                  <a:pt x="3553115" y="1964152"/>
                  <a:pt x="3565106" y="2041147"/>
                </a:cubicBezTo>
                <a:cubicBezTo>
                  <a:pt x="3571101" y="2079013"/>
                  <a:pt x="3569208" y="2116879"/>
                  <a:pt x="3564790" y="2154746"/>
                </a:cubicBezTo>
                <a:cubicBezTo>
                  <a:pt x="3563843" y="2164213"/>
                  <a:pt x="3559425" y="2177465"/>
                  <a:pt x="3549959" y="2177781"/>
                </a:cubicBezTo>
                <a:cubicBezTo>
                  <a:pt x="3513039" y="2178097"/>
                  <a:pt x="3068427" y="2175257"/>
                  <a:pt x="2975339" y="2177150"/>
                </a:cubicBezTo>
                <a:cubicBezTo>
                  <a:pt x="2961770" y="2177465"/>
                  <a:pt x="2956090" y="2174310"/>
                  <a:pt x="2952303" y="2160110"/>
                </a:cubicBezTo>
                <a:cubicBezTo>
                  <a:pt x="2928006" y="2069862"/>
                  <a:pt x="2903393" y="1979614"/>
                  <a:pt x="2879412" y="1889051"/>
                </a:cubicBezTo>
                <a:cubicBezTo>
                  <a:pt x="2832079" y="1709817"/>
                  <a:pt x="2785692" y="1529952"/>
                  <a:pt x="2738044" y="1350719"/>
                </a:cubicBezTo>
                <a:cubicBezTo>
                  <a:pt x="2732995" y="1332417"/>
                  <a:pt x="2734257" y="1318217"/>
                  <a:pt x="2743093" y="1301493"/>
                </a:cubicBezTo>
                <a:cubicBezTo>
                  <a:pt x="2764866" y="1261102"/>
                  <a:pt x="2770861" y="1218187"/>
                  <a:pt x="2753822" y="1174009"/>
                </a:cubicBezTo>
                <a:cubicBezTo>
                  <a:pt x="2744355" y="1148765"/>
                  <a:pt x="2728262" y="1127623"/>
                  <a:pt x="2704911" y="1114370"/>
                </a:cubicBezTo>
                <a:cubicBezTo>
                  <a:pt x="2684085" y="1102694"/>
                  <a:pt x="2673987" y="1086917"/>
                  <a:pt x="2668623" y="1063566"/>
                </a:cubicBezTo>
                <a:cubicBezTo>
                  <a:pt x="2649059" y="978683"/>
                  <a:pt x="2627286" y="894114"/>
                  <a:pt x="2606459" y="809546"/>
                </a:cubicBezTo>
                <a:cubicBezTo>
                  <a:pt x="2604881" y="803235"/>
                  <a:pt x="2603934" y="796924"/>
                  <a:pt x="2602988" y="790613"/>
                </a:cubicBezTo>
                <a:cubicBezTo>
                  <a:pt x="2601410" y="776098"/>
                  <a:pt x="2601410" y="775782"/>
                  <a:pt x="2615610" y="775151"/>
                </a:cubicBezTo>
                <a:cubicBezTo>
                  <a:pt x="2649374" y="774205"/>
                  <a:pt x="2683454" y="773574"/>
                  <a:pt x="2717218" y="772942"/>
                </a:cubicBezTo>
                <a:cubicBezTo>
                  <a:pt x="2739622" y="772627"/>
                  <a:pt x="2762026" y="772311"/>
                  <a:pt x="2784430" y="772627"/>
                </a:cubicBezTo>
                <a:cubicBezTo>
                  <a:pt x="2790741" y="772627"/>
                  <a:pt x="2794528" y="771049"/>
                  <a:pt x="2796737" y="765054"/>
                </a:cubicBezTo>
                <a:cubicBezTo>
                  <a:pt x="2799892" y="757796"/>
                  <a:pt x="2803994" y="750854"/>
                  <a:pt x="2807781" y="743912"/>
                </a:cubicBezTo>
                <a:cubicBezTo>
                  <a:pt x="2819456" y="721823"/>
                  <a:pt x="2844148" y="711094"/>
                  <a:pt x="2868801" y="711094"/>
                </a:cubicBezTo>
                <a:close/>
                <a:moveTo>
                  <a:pt x="2685663" y="566887"/>
                </a:moveTo>
                <a:lnTo>
                  <a:pt x="2685663" y="568465"/>
                </a:lnTo>
                <a:cubicBezTo>
                  <a:pt x="2685663" y="571305"/>
                  <a:pt x="2685663" y="575722"/>
                  <a:pt x="2685663" y="581403"/>
                </a:cubicBezTo>
                <a:lnTo>
                  <a:pt x="2685663" y="583296"/>
                </a:lnTo>
                <a:lnTo>
                  <a:pt x="2598255" y="583296"/>
                </a:lnTo>
                <a:cubicBezTo>
                  <a:pt x="2593837" y="583296"/>
                  <a:pt x="2590050" y="579509"/>
                  <a:pt x="2590050" y="575092"/>
                </a:cubicBezTo>
                <a:cubicBezTo>
                  <a:pt x="2590050" y="570674"/>
                  <a:pt x="2593837" y="566887"/>
                  <a:pt x="2598255" y="566887"/>
                </a:cubicBezTo>
                <a:close/>
                <a:moveTo>
                  <a:pt x="1824837" y="530283"/>
                </a:moveTo>
                <a:cubicBezTo>
                  <a:pt x="1774349" y="530914"/>
                  <a:pt x="1726069" y="527759"/>
                  <a:pt x="1678105" y="536278"/>
                </a:cubicBezTo>
                <a:cubicBezTo>
                  <a:pt x="1650652" y="541012"/>
                  <a:pt x="1637715" y="553949"/>
                  <a:pt x="1636137" y="581718"/>
                </a:cubicBezTo>
                <a:cubicBezTo>
                  <a:pt x="1634559" y="614535"/>
                  <a:pt x="1636768" y="647353"/>
                  <a:pt x="1637083" y="680170"/>
                </a:cubicBezTo>
                <a:cubicBezTo>
                  <a:pt x="1637083" y="685850"/>
                  <a:pt x="1640239" y="686482"/>
                  <a:pt x="1644657" y="686166"/>
                </a:cubicBezTo>
                <a:cubicBezTo>
                  <a:pt x="1668008" y="685219"/>
                  <a:pt x="1685678" y="693739"/>
                  <a:pt x="1697038" y="714566"/>
                </a:cubicBezTo>
                <a:cubicBezTo>
                  <a:pt x="1697985" y="716459"/>
                  <a:pt x="1701772" y="718352"/>
                  <a:pt x="1703665" y="717721"/>
                </a:cubicBezTo>
                <a:cubicBezTo>
                  <a:pt x="1724807" y="712041"/>
                  <a:pt x="1746580" y="707624"/>
                  <a:pt x="1766776" y="699419"/>
                </a:cubicBezTo>
                <a:cubicBezTo>
                  <a:pt x="1794544" y="687744"/>
                  <a:pt x="1814424" y="666602"/>
                  <a:pt x="1817895" y="635993"/>
                </a:cubicBezTo>
                <a:cubicBezTo>
                  <a:pt x="1821997" y="601598"/>
                  <a:pt x="1822628" y="566571"/>
                  <a:pt x="1824837" y="530283"/>
                </a:cubicBezTo>
                <a:close/>
                <a:moveTo>
                  <a:pt x="2667045" y="509772"/>
                </a:moveTo>
                <a:cubicBezTo>
                  <a:pt x="2586264" y="510403"/>
                  <a:pt x="2505482" y="511035"/>
                  <a:pt x="2424701" y="510719"/>
                </a:cubicBezTo>
                <a:cubicBezTo>
                  <a:pt x="2407030" y="510719"/>
                  <a:pt x="2392199" y="514506"/>
                  <a:pt x="2379577" y="526812"/>
                </a:cubicBezTo>
                <a:cubicBezTo>
                  <a:pt x="2373582" y="532808"/>
                  <a:pt x="2366324" y="534070"/>
                  <a:pt x="2357804" y="534070"/>
                </a:cubicBezTo>
                <a:cubicBezTo>
                  <a:pt x="2290592" y="532492"/>
                  <a:pt x="2223064" y="531230"/>
                  <a:pt x="2155851" y="537225"/>
                </a:cubicBezTo>
                <a:cubicBezTo>
                  <a:pt x="2146384" y="538172"/>
                  <a:pt x="2136602" y="539119"/>
                  <a:pt x="2127451" y="541012"/>
                </a:cubicBezTo>
                <a:cubicBezTo>
                  <a:pt x="2102838" y="546376"/>
                  <a:pt x="2085483" y="560892"/>
                  <a:pt x="2081065" y="586136"/>
                </a:cubicBezTo>
                <a:cubicBezTo>
                  <a:pt x="2078225" y="601913"/>
                  <a:pt x="2077278" y="618638"/>
                  <a:pt x="2078856" y="634731"/>
                </a:cubicBezTo>
                <a:cubicBezTo>
                  <a:pt x="2081065" y="659975"/>
                  <a:pt x="2094634" y="673859"/>
                  <a:pt x="2119247" y="679224"/>
                </a:cubicBezTo>
                <a:cubicBezTo>
                  <a:pt x="2127767" y="681117"/>
                  <a:pt x="2136918" y="681432"/>
                  <a:pt x="2146069" y="681117"/>
                </a:cubicBezTo>
                <a:cubicBezTo>
                  <a:pt x="2254619" y="679224"/>
                  <a:pt x="2363168" y="676383"/>
                  <a:pt x="2472034" y="675437"/>
                </a:cubicBezTo>
                <a:cubicBezTo>
                  <a:pt x="2495069" y="675122"/>
                  <a:pt x="2513687" y="671019"/>
                  <a:pt x="2529149" y="652402"/>
                </a:cubicBezTo>
                <a:cubicBezTo>
                  <a:pt x="2548397" y="629366"/>
                  <a:pt x="2574588" y="620847"/>
                  <a:pt x="2604250" y="619900"/>
                </a:cubicBezTo>
                <a:cubicBezTo>
                  <a:pt x="2641170" y="618953"/>
                  <a:pt x="2678405" y="617375"/>
                  <a:pt x="2715325" y="616113"/>
                </a:cubicBezTo>
                <a:cubicBezTo>
                  <a:pt x="2719426" y="616113"/>
                  <a:pt x="2730156" y="613904"/>
                  <a:pt x="2730156" y="605384"/>
                </a:cubicBezTo>
                <a:cubicBezTo>
                  <a:pt x="2729525" y="578247"/>
                  <a:pt x="2728578" y="561523"/>
                  <a:pt x="2728262" y="534701"/>
                </a:cubicBezTo>
                <a:cubicBezTo>
                  <a:pt x="2728262" y="532808"/>
                  <a:pt x="2726369" y="529968"/>
                  <a:pt x="2724476" y="528705"/>
                </a:cubicBezTo>
                <a:cubicBezTo>
                  <a:pt x="2697969" y="521448"/>
                  <a:pt x="2720058" y="509772"/>
                  <a:pt x="2667045" y="509772"/>
                </a:cubicBezTo>
                <a:close/>
                <a:moveTo>
                  <a:pt x="423786" y="500305"/>
                </a:moveTo>
                <a:lnTo>
                  <a:pt x="423786" y="619899"/>
                </a:lnTo>
                <a:cubicBezTo>
                  <a:pt x="428520" y="619899"/>
                  <a:pt x="1198782" y="624002"/>
                  <a:pt x="1202568" y="625580"/>
                </a:cubicBezTo>
                <a:cubicBezTo>
                  <a:pt x="1241697" y="641357"/>
                  <a:pt x="1488774" y="783040"/>
                  <a:pt x="1493507" y="783040"/>
                </a:cubicBezTo>
                <a:cubicBezTo>
                  <a:pt x="1619097" y="784618"/>
                  <a:pt x="1744687" y="786196"/>
                  <a:pt x="1870276" y="787458"/>
                </a:cubicBezTo>
                <a:cubicBezTo>
                  <a:pt x="1896467" y="787773"/>
                  <a:pt x="1919502" y="786196"/>
                  <a:pt x="1945693" y="785880"/>
                </a:cubicBezTo>
                <a:cubicBezTo>
                  <a:pt x="1952951" y="785880"/>
                  <a:pt x="1955791" y="782093"/>
                  <a:pt x="1955791" y="775151"/>
                </a:cubicBezTo>
                <a:cubicBezTo>
                  <a:pt x="1955791" y="766947"/>
                  <a:pt x="1956422" y="758427"/>
                  <a:pt x="1956738" y="750223"/>
                </a:cubicBezTo>
                <a:cubicBezTo>
                  <a:pt x="1958000" y="707623"/>
                  <a:pt x="1958631" y="665339"/>
                  <a:pt x="1960209" y="622740"/>
                </a:cubicBezTo>
                <a:cubicBezTo>
                  <a:pt x="1960524" y="615797"/>
                  <a:pt x="1960524" y="618006"/>
                  <a:pt x="1960209" y="609802"/>
                </a:cubicBezTo>
                <a:cubicBezTo>
                  <a:pt x="1959893" y="597811"/>
                  <a:pt x="1975671" y="597495"/>
                  <a:pt x="1975355" y="610117"/>
                </a:cubicBezTo>
                <a:cubicBezTo>
                  <a:pt x="1975040" y="622740"/>
                  <a:pt x="1975355" y="630313"/>
                  <a:pt x="1974724" y="642935"/>
                </a:cubicBezTo>
                <a:cubicBezTo>
                  <a:pt x="1973462" y="671966"/>
                  <a:pt x="1973462" y="700996"/>
                  <a:pt x="1973146" y="730027"/>
                </a:cubicBezTo>
                <a:cubicBezTo>
                  <a:pt x="1972831" y="745805"/>
                  <a:pt x="1973146" y="761582"/>
                  <a:pt x="1972831" y="777360"/>
                </a:cubicBezTo>
                <a:cubicBezTo>
                  <a:pt x="1972515" y="789982"/>
                  <a:pt x="1963048" y="800711"/>
                  <a:pt x="1950427" y="801973"/>
                </a:cubicBezTo>
                <a:cubicBezTo>
                  <a:pt x="1943169" y="802604"/>
                  <a:pt x="1935596" y="802920"/>
                  <a:pt x="1928338" y="802920"/>
                </a:cubicBezTo>
                <a:cubicBezTo>
                  <a:pt x="1782553" y="801342"/>
                  <a:pt x="1636768" y="799764"/>
                  <a:pt x="1491298" y="797871"/>
                </a:cubicBezTo>
                <a:cubicBezTo>
                  <a:pt x="1485619" y="797871"/>
                  <a:pt x="1257159" y="677330"/>
                  <a:pt x="1192786" y="640410"/>
                </a:cubicBezTo>
                <a:cubicBezTo>
                  <a:pt x="956122" y="641042"/>
                  <a:pt x="426942" y="635993"/>
                  <a:pt x="423786" y="635993"/>
                </a:cubicBezTo>
                <a:lnTo>
                  <a:pt x="423786" y="737285"/>
                </a:lnTo>
                <a:cubicBezTo>
                  <a:pt x="426311" y="742018"/>
                  <a:pt x="908474" y="752116"/>
                  <a:pt x="1091179" y="755587"/>
                </a:cubicBezTo>
                <a:cubicBezTo>
                  <a:pt x="1151765" y="756849"/>
                  <a:pt x="1212666" y="758427"/>
                  <a:pt x="1272305" y="770418"/>
                </a:cubicBezTo>
                <a:cubicBezTo>
                  <a:pt x="1325634" y="780831"/>
                  <a:pt x="1377384" y="796924"/>
                  <a:pt x="1422508" y="827848"/>
                </a:cubicBezTo>
                <a:cubicBezTo>
                  <a:pt x="1478992" y="866662"/>
                  <a:pt x="1519383" y="919358"/>
                  <a:pt x="1546520" y="981838"/>
                </a:cubicBezTo>
                <a:cubicBezTo>
                  <a:pt x="1555356" y="1002033"/>
                  <a:pt x="1562929" y="1023491"/>
                  <a:pt x="1567978" y="1044948"/>
                </a:cubicBezTo>
                <a:cubicBezTo>
                  <a:pt x="1573026" y="1067353"/>
                  <a:pt x="1578075" y="1200831"/>
                  <a:pt x="1574920" y="1244377"/>
                </a:cubicBezTo>
                <a:cubicBezTo>
                  <a:pt x="1573973" y="1259524"/>
                  <a:pt x="1577444" y="1268675"/>
                  <a:pt x="1590382" y="1272461"/>
                </a:cubicBezTo>
                <a:cubicBezTo>
                  <a:pt x="1592906" y="1273093"/>
                  <a:pt x="1739322" y="1324212"/>
                  <a:pt x="1810953" y="1346616"/>
                </a:cubicBezTo>
                <a:cubicBezTo>
                  <a:pt x="1892680" y="1372176"/>
                  <a:pt x="1976933" y="1383221"/>
                  <a:pt x="2062448" y="1379434"/>
                </a:cubicBezTo>
                <a:cubicBezTo>
                  <a:pt x="2144491" y="1375647"/>
                  <a:pt x="2225903" y="1367443"/>
                  <a:pt x="2306369" y="1348825"/>
                </a:cubicBezTo>
                <a:cubicBezTo>
                  <a:pt x="2384310" y="1330839"/>
                  <a:pt x="2416181" y="1333994"/>
                  <a:pt x="2485918" y="1370914"/>
                </a:cubicBezTo>
                <a:cubicBezTo>
                  <a:pt x="2535775" y="1397105"/>
                  <a:pt x="2563228" y="1442860"/>
                  <a:pt x="2577744" y="1496504"/>
                </a:cubicBezTo>
                <a:cubicBezTo>
                  <a:pt x="2584370" y="1520801"/>
                  <a:pt x="2588472" y="1545730"/>
                  <a:pt x="2594784" y="1570343"/>
                </a:cubicBezTo>
                <a:cubicBezTo>
                  <a:pt x="2620659" y="1670373"/>
                  <a:pt x="2646219" y="1770719"/>
                  <a:pt x="2673356" y="1870433"/>
                </a:cubicBezTo>
                <a:cubicBezTo>
                  <a:pt x="2698600" y="1962259"/>
                  <a:pt x="2704911" y="2055662"/>
                  <a:pt x="2701124" y="2150959"/>
                </a:cubicBezTo>
                <a:cubicBezTo>
                  <a:pt x="2699862" y="2183776"/>
                  <a:pt x="2698600" y="2274656"/>
                  <a:pt x="2699547" y="2287593"/>
                </a:cubicBezTo>
                <a:lnTo>
                  <a:pt x="3419952" y="2287593"/>
                </a:lnTo>
                <a:lnTo>
                  <a:pt x="3419952" y="2303686"/>
                </a:lnTo>
                <a:cubicBezTo>
                  <a:pt x="3416796" y="2304002"/>
                  <a:pt x="2712800" y="2304633"/>
                  <a:pt x="2707751" y="2303686"/>
                </a:cubicBezTo>
                <a:cubicBezTo>
                  <a:pt x="2698285" y="2301793"/>
                  <a:pt x="2697022" y="2302740"/>
                  <a:pt x="2697338" y="2313153"/>
                </a:cubicBezTo>
                <a:cubicBezTo>
                  <a:pt x="2697654" y="2337766"/>
                  <a:pt x="2698600" y="2359224"/>
                  <a:pt x="2699862" y="2383837"/>
                </a:cubicBezTo>
                <a:cubicBezTo>
                  <a:pt x="2700809" y="2401823"/>
                  <a:pt x="2708067" y="2415392"/>
                  <a:pt x="2727947" y="2417916"/>
                </a:cubicBezTo>
                <a:cubicBezTo>
                  <a:pt x="2727947" y="2417916"/>
                  <a:pt x="3391552" y="2371215"/>
                  <a:pt x="3394392" y="2370899"/>
                </a:cubicBezTo>
                <a:cubicBezTo>
                  <a:pt x="3412063" y="2368375"/>
                  <a:pt x="3429734" y="2365535"/>
                  <a:pt x="3429418" y="2340290"/>
                </a:cubicBezTo>
                <a:cubicBezTo>
                  <a:pt x="3430365" y="2340606"/>
                  <a:pt x="3436360" y="2345655"/>
                  <a:pt x="3437307" y="2348495"/>
                </a:cubicBezTo>
                <a:cubicBezTo>
                  <a:pt x="3449929" y="2387308"/>
                  <a:pt x="3473911" y="2421703"/>
                  <a:pt x="3515564" y="2424227"/>
                </a:cubicBezTo>
                <a:cubicBezTo>
                  <a:pt x="3531657" y="2425174"/>
                  <a:pt x="3558479" y="2424227"/>
                  <a:pt x="3569208" y="2419494"/>
                </a:cubicBezTo>
                <a:cubicBezTo>
                  <a:pt x="3592874" y="2409081"/>
                  <a:pt x="3602025" y="2396143"/>
                  <a:pt x="3610229" y="2368690"/>
                </a:cubicBezTo>
                <a:cubicBezTo>
                  <a:pt x="3615278" y="2352282"/>
                  <a:pt x="3617487" y="2335241"/>
                  <a:pt x="3619065" y="2318202"/>
                </a:cubicBezTo>
                <a:cubicBezTo>
                  <a:pt x="3620011" y="2309366"/>
                  <a:pt x="3621905" y="2304948"/>
                  <a:pt x="3630740" y="2304948"/>
                </a:cubicBezTo>
                <a:cubicBezTo>
                  <a:pt x="3642731" y="2304948"/>
                  <a:pt x="3649674" y="2299269"/>
                  <a:pt x="3651567" y="2286962"/>
                </a:cubicBezTo>
                <a:cubicBezTo>
                  <a:pt x="3657878" y="2247518"/>
                  <a:pt x="3667344" y="2208390"/>
                  <a:pt x="3670816" y="2168946"/>
                </a:cubicBezTo>
                <a:cubicBezTo>
                  <a:pt x="3680282" y="2061342"/>
                  <a:pt x="3664505" y="1957210"/>
                  <a:pt x="3625692" y="1855918"/>
                </a:cubicBezTo>
                <a:cubicBezTo>
                  <a:pt x="3548381" y="1652702"/>
                  <a:pt x="3472018" y="1450433"/>
                  <a:pt x="3395654" y="1248164"/>
                </a:cubicBezTo>
                <a:cubicBezTo>
                  <a:pt x="3376721" y="1197991"/>
                  <a:pt x="3359050" y="1147503"/>
                  <a:pt x="3342957" y="1096383"/>
                </a:cubicBezTo>
                <a:cubicBezTo>
                  <a:pt x="3336646" y="1075873"/>
                  <a:pt x="3333806" y="1053784"/>
                  <a:pt x="3333491" y="1032326"/>
                </a:cubicBezTo>
                <a:cubicBezTo>
                  <a:pt x="3332859" y="994776"/>
                  <a:pt x="3346113" y="960065"/>
                  <a:pt x="3364414" y="927879"/>
                </a:cubicBezTo>
                <a:cubicBezTo>
                  <a:pt x="3398178" y="868239"/>
                  <a:pt x="3444880" y="823746"/>
                  <a:pt x="3513039" y="805129"/>
                </a:cubicBezTo>
                <a:cubicBezTo>
                  <a:pt x="3547434" y="795662"/>
                  <a:pt x="3582145" y="794084"/>
                  <a:pt x="3617487" y="792507"/>
                </a:cubicBezTo>
                <a:cubicBezTo>
                  <a:pt x="3626954" y="792191"/>
                  <a:pt x="3636736" y="791244"/>
                  <a:pt x="3645887" y="788720"/>
                </a:cubicBezTo>
                <a:cubicBezTo>
                  <a:pt x="3680913" y="778938"/>
                  <a:pt x="3693851" y="741703"/>
                  <a:pt x="3672709" y="712356"/>
                </a:cubicBezTo>
                <a:cubicBezTo>
                  <a:pt x="3664505" y="700996"/>
                  <a:pt x="3655669" y="691214"/>
                  <a:pt x="3640207" y="689321"/>
                </a:cubicBezTo>
                <a:cubicBezTo>
                  <a:pt x="3553745" y="679854"/>
                  <a:pt x="3494106" y="633468"/>
                  <a:pt x="3457502" y="556158"/>
                </a:cubicBezTo>
                <a:cubicBezTo>
                  <a:pt x="3454978" y="550794"/>
                  <a:pt x="3452454" y="548585"/>
                  <a:pt x="3446458" y="548585"/>
                </a:cubicBezTo>
                <a:cubicBezTo>
                  <a:pt x="3425631" y="548269"/>
                  <a:pt x="3404806" y="547322"/>
                  <a:pt x="3384294" y="547007"/>
                </a:cubicBezTo>
                <a:cubicBezTo>
                  <a:pt x="3254918" y="544798"/>
                  <a:pt x="3125542" y="542274"/>
                  <a:pt x="2996166" y="540380"/>
                </a:cubicBezTo>
                <a:cubicBezTo>
                  <a:pt x="2916647" y="539118"/>
                  <a:pt x="2837127" y="539118"/>
                  <a:pt x="2757608" y="538803"/>
                </a:cubicBezTo>
                <a:cubicBezTo>
                  <a:pt x="2744040" y="538803"/>
                  <a:pt x="2744040" y="539434"/>
                  <a:pt x="2743724" y="552687"/>
                </a:cubicBezTo>
                <a:cubicBezTo>
                  <a:pt x="2743724" y="572251"/>
                  <a:pt x="2743724" y="591815"/>
                  <a:pt x="2743409" y="611064"/>
                </a:cubicBezTo>
                <a:cubicBezTo>
                  <a:pt x="2743093" y="624002"/>
                  <a:pt x="2738675" y="628735"/>
                  <a:pt x="2726053" y="630313"/>
                </a:cubicBezTo>
                <a:cubicBezTo>
                  <a:pt x="2721951" y="630944"/>
                  <a:pt x="2717849" y="631259"/>
                  <a:pt x="2713747" y="631259"/>
                </a:cubicBezTo>
                <a:cubicBezTo>
                  <a:pt x="2675249" y="632522"/>
                  <a:pt x="2636436" y="633784"/>
                  <a:pt x="2597939" y="635046"/>
                </a:cubicBezTo>
                <a:cubicBezTo>
                  <a:pt x="2583424" y="635677"/>
                  <a:pt x="2569224" y="637886"/>
                  <a:pt x="2557549" y="647984"/>
                </a:cubicBezTo>
                <a:cubicBezTo>
                  <a:pt x="2547451" y="656819"/>
                  <a:pt x="2536091" y="664708"/>
                  <a:pt x="2528202" y="675121"/>
                </a:cubicBezTo>
                <a:cubicBezTo>
                  <a:pt x="2521260" y="684588"/>
                  <a:pt x="2513056" y="686481"/>
                  <a:pt x="2502958" y="686796"/>
                </a:cubicBezTo>
                <a:cubicBezTo>
                  <a:pt x="2390621" y="690268"/>
                  <a:pt x="2278285" y="694054"/>
                  <a:pt x="2165633" y="696894"/>
                </a:cubicBezTo>
                <a:cubicBezTo>
                  <a:pt x="2149224" y="697210"/>
                  <a:pt x="2132500" y="695632"/>
                  <a:pt x="2116091" y="692792"/>
                </a:cubicBezTo>
                <a:cubicBezTo>
                  <a:pt x="2086745" y="687428"/>
                  <a:pt x="2069390" y="668494"/>
                  <a:pt x="2064972" y="639148"/>
                </a:cubicBezTo>
                <a:cubicBezTo>
                  <a:pt x="2064025" y="632522"/>
                  <a:pt x="2063394" y="625895"/>
                  <a:pt x="2063394" y="618953"/>
                </a:cubicBezTo>
                <a:cubicBezTo>
                  <a:pt x="2063394" y="580140"/>
                  <a:pt x="2073808" y="547322"/>
                  <a:pt x="2115460" y="529336"/>
                </a:cubicBezTo>
                <a:cubicBezTo>
                  <a:pt x="2117669" y="528389"/>
                  <a:pt x="2119878" y="526812"/>
                  <a:pt x="2122718" y="524918"/>
                </a:cubicBezTo>
                <a:cubicBezTo>
                  <a:pt x="2027106" y="523656"/>
                  <a:pt x="1933071" y="522394"/>
                  <a:pt x="1839037" y="521132"/>
                </a:cubicBezTo>
                <a:cubicBezTo>
                  <a:pt x="1839037" y="522078"/>
                  <a:pt x="1838721" y="523025"/>
                  <a:pt x="1838721" y="523972"/>
                </a:cubicBezTo>
                <a:cubicBezTo>
                  <a:pt x="1839037" y="529336"/>
                  <a:pt x="1839037" y="534701"/>
                  <a:pt x="1839352" y="540380"/>
                </a:cubicBezTo>
                <a:cubicBezTo>
                  <a:pt x="1840930" y="576669"/>
                  <a:pt x="1840299" y="612642"/>
                  <a:pt x="1829255" y="647668"/>
                </a:cubicBezTo>
                <a:cubicBezTo>
                  <a:pt x="1821997" y="671335"/>
                  <a:pt x="1810637" y="692161"/>
                  <a:pt x="1787602" y="705099"/>
                </a:cubicBezTo>
                <a:cubicBezTo>
                  <a:pt x="1766144" y="716774"/>
                  <a:pt x="1743424" y="725294"/>
                  <a:pt x="1719127" y="729081"/>
                </a:cubicBezTo>
                <a:cubicBezTo>
                  <a:pt x="1708398" y="730658"/>
                  <a:pt x="1699878" y="733498"/>
                  <a:pt x="1699247" y="746436"/>
                </a:cubicBezTo>
                <a:cubicBezTo>
                  <a:pt x="1699247" y="748960"/>
                  <a:pt x="1697038" y="751800"/>
                  <a:pt x="1695776" y="754325"/>
                </a:cubicBezTo>
                <a:cubicBezTo>
                  <a:pt x="1686310" y="771049"/>
                  <a:pt x="1672110" y="781462"/>
                  <a:pt x="1652230" y="780516"/>
                </a:cubicBezTo>
                <a:cubicBezTo>
                  <a:pt x="1632350" y="779884"/>
                  <a:pt x="1618466" y="768840"/>
                  <a:pt x="1610892" y="751169"/>
                </a:cubicBezTo>
                <a:cubicBezTo>
                  <a:pt x="1603004" y="733183"/>
                  <a:pt x="1606791" y="716774"/>
                  <a:pt x="1620044" y="702574"/>
                </a:cubicBezTo>
                <a:cubicBezTo>
                  <a:pt x="1625092" y="697210"/>
                  <a:pt x="1629510" y="692161"/>
                  <a:pt x="1625092" y="684272"/>
                </a:cubicBezTo>
                <a:cubicBezTo>
                  <a:pt x="1623830" y="682063"/>
                  <a:pt x="1623830" y="679223"/>
                  <a:pt x="1623830" y="676699"/>
                </a:cubicBezTo>
                <a:cubicBezTo>
                  <a:pt x="1623199" y="644828"/>
                  <a:pt x="1621306" y="612957"/>
                  <a:pt x="1622252" y="581087"/>
                </a:cubicBezTo>
                <a:cubicBezTo>
                  <a:pt x="1623199" y="554265"/>
                  <a:pt x="1638661" y="536278"/>
                  <a:pt x="1663274" y="526180"/>
                </a:cubicBezTo>
                <a:cubicBezTo>
                  <a:pt x="1665799" y="525234"/>
                  <a:pt x="1668639" y="524287"/>
                  <a:pt x="1671163" y="523341"/>
                </a:cubicBezTo>
                <a:cubicBezTo>
                  <a:pt x="1670847" y="522394"/>
                  <a:pt x="1670847" y="521447"/>
                  <a:pt x="1670532" y="520501"/>
                </a:cubicBezTo>
                <a:cubicBezTo>
                  <a:pt x="1254950" y="513874"/>
                  <a:pt x="839053" y="506932"/>
                  <a:pt x="423786" y="500305"/>
                </a:cubicBezTo>
                <a:close/>
                <a:moveTo>
                  <a:pt x="405485" y="499990"/>
                </a:moveTo>
                <a:lnTo>
                  <a:pt x="142630" y="499990"/>
                </a:lnTo>
                <a:lnTo>
                  <a:pt x="142630" y="670073"/>
                </a:lnTo>
                <a:cubicBezTo>
                  <a:pt x="142630" y="686166"/>
                  <a:pt x="155568" y="699104"/>
                  <a:pt x="171661" y="699104"/>
                </a:cubicBezTo>
                <a:lnTo>
                  <a:pt x="405485" y="699104"/>
                </a:lnTo>
                <a:close/>
                <a:moveTo>
                  <a:pt x="3008040" y="412796"/>
                </a:moveTo>
                <a:lnTo>
                  <a:pt x="3026499" y="420432"/>
                </a:lnTo>
                <a:cubicBezTo>
                  <a:pt x="3031350" y="425284"/>
                  <a:pt x="3034348" y="431990"/>
                  <a:pt x="3034348" y="439405"/>
                </a:cubicBezTo>
                <a:cubicBezTo>
                  <a:pt x="3034348" y="453605"/>
                  <a:pt x="3021410" y="466542"/>
                  <a:pt x="3007526" y="466227"/>
                </a:cubicBezTo>
                <a:lnTo>
                  <a:pt x="3007373" y="466157"/>
                </a:lnTo>
                <a:lnTo>
                  <a:pt x="3025828" y="458259"/>
                </a:lnTo>
                <a:cubicBezTo>
                  <a:pt x="3030798" y="453289"/>
                  <a:pt x="3034032" y="446504"/>
                  <a:pt x="3034032" y="439404"/>
                </a:cubicBezTo>
                <a:cubicBezTo>
                  <a:pt x="3034190" y="431989"/>
                  <a:pt x="3031271" y="425283"/>
                  <a:pt x="3026459" y="420432"/>
                </a:cubicBezTo>
                <a:close/>
                <a:moveTo>
                  <a:pt x="3382401" y="170554"/>
                </a:moveTo>
                <a:cubicBezTo>
                  <a:pt x="3402912" y="170554"/>
                  <a:pt x="3419005" y="186647"/>
                  <a:pt x="3419005" y="207789"/>
                </a:cubicBezTo>
                <a:cubicBezTo>
                  <a:pt x="3419321" y="230193"/>
                  <a:pt x="3404806" y="245024"/>
                  <a:pt x="3383032" y="245340"/>
                </a:cubicBezTo>
                <a:cubicBezTo>
                  <a:pt x="3363153" y="245024"/>
                  <a:pt x="3346428" y="228615"/>
                  <a:pt x="3346428" y="208736"/>
                </a:cubicBezTo>
                <a:cubicBezTo>
                  <a:pt x="3346428" y="187278"/>
                  <a:pt x="3361891" y="170554"/>
                  <a:pt x="3382401" y="170554"/>
                </a:cubicBezTo>
                <a:close/>
                <a:moveTo>
                  <a:pt x="3389891" y="144412"/>
                </a:moveTo>
                <a:cubicBezTo>
                  <a:pt x="3378772" y="142627"/>
                  <a:pt x="3367097" y="143890"/>
                  <a:pt x="3355895" y="149096"/>
                </a:cubicBezTo>
                <a:cubicBezTo>
                  <a:pt x="3348953" y="152567"/>
                  <a:pt x="3342010" y="155092"/>
                  <a:pt x="3334753" y="157932"/>
                </a:cubicBezTo>
                <a:cubicBezTo>
                  <a:pt x="3305406" y="168976"/>
                  <a:pt x="3276060" y="172447"/>
                  <a:pt x="3246714" y="157616"/>
                </a:cubicBezTo>
                <a:cubicBezTo>
                  <a:pt x="3239456" y="154145"/>
                  <a:pt x="3231883" y="151936"/>
                  <a:pt x="3224625" y="149096"/>
                </a:cubicBezTo>
                <a:cubicBezTo>
                  <a:pt x="3223994" y="149727"/>
                  <a:pt x="3223363" y="150674"/>
                  <a:pt x="3222732" y="151305"/>
                </a:cubicBezTo>
                <a:cubicBezTo>
                  <a:pt x="3290576" y="218202"/>
                  <a:pt x="3359366" y="284469"/>
                  <a:pt x="3400072" y="372823"/>
                </a:cubicBezTo>
                <a:cubicBezTo>
                  <a:pt x="3401019" y="372508"/>
                  <a:pt x="3401965" y="371877"/>
                  <a:pt x="3402597" y="371561"/>
                </a:cubicBezTo>
                <a:cubicBezTo>
                  <a:pt x="3403228" y="369983"/>
                  <a:pt x="3403859" y="368405"/>
                  <a:pt x="3404490" y="366512"/>
                </a:cubicBezTo>
                <a:cubicBezTo>
                  <a:pt x="3416165" y="330539"/>
                  <a:pt x="3427841" y="294251"/>
                  <a:pt x="3438885" y="257962"/>
                </a:cubicBezTo>
                <a:cubicBezTo>
                  <a:pt x="3442672" y="245024"/>
                  <a:pt x="3445512" y="231771"/>
                  <a:pt x="3447090" y="218518"/>
                </a:cubicBezTo>
                <a:cubicBezTo>
                  <a:pt x="3451586" y="182545"/>
                  <a:pt x="3423246" y="149767"/>
                  <a:pt x="3389891" y="144412"/>
                </a:cubicBezTo>
                <a:close/>
                <a:moveTo>
                  <a:pt x="132532" y="96399"/>
                </a:moveTo>
                <a:lnTo>
                  <a:pt x="33449" y="96399"/>
                </a:lnTo>
                <a:cubicBezTo>
                  <a:pt x="15147" y="96399"/>
                  <a:pt x="0" y="111546"/>
                  <a:pt x="0" y="129848"/>
                </a:cubicBezTo>
                <a:lnTo>
                  <a:pt x="0" y="310344"/>
                </a:lnTo>
                <a:cubicBezTo>
                  <a:pt x="0" y="328962"/>
                  <a:pt x="15147" y="344108"/>
                  <a:pt x="33449" y="344108"/>
                </a:cubicBezTo>
                <a:lnTo>
                  <a:pt x="132532" y="344108"/>
                </a:lnTo>
                <a:close/>
                <a:moveTo>
                  <a:pt x="404222" y="83832"/>
                </a:moveTo>
                <a:cubicBezTo>
                  <a:pt x="428835" y="109707"/>
                  <a:pt x="451239" y="133374"/>
                  <a:pt x="473959" y="156409"/>
                </a:cubicBezTo>
                <a:cubicBezTo>
                  <a:pt x="484688" y="167138"/>
                  <a:pt x="497941" y="174395"/>
                  <a:pt x="512772" y="175973"/>
                </a:cubicBezTo>
                <a:cubicBezTo>
                  <a:pt x="536123" y="178498"/>
                  <a:pt x="559158" y="181022"/>
                  <a:pt x="582509" y="181337"/>
                </a:cubicBezTo>
                <a:cubicBezTo>
                  <a:pt x="795822" y="184809"/>
                  <a:pt x="1009451" y="187649"/>
                  <a:pt x="1222764" y="191120"/>
                </a:cubicBezTo>
                <a:cubicBezTo>
                  <a:pt x="1365709" y="193644"/>
                  <a:pt x="1508339" y="196484"/>
                  <a:pt x="1651283" y="198377"/>
                </a:cubicBezTo>
                <a:cubicBezTo>
                  <a:pt x="1663590" y="198377"/>
                  <a:pt x="1672741" y="203426"/>
                  <a:pt x="1681892" y="209737"/>
                </a:cubicBezTo>
                <a:cubicBezTo>
                  <a:pt x="1702403" y="224253"/>
                  <a:pt x="1724807" y="231195"/>
                  <a:pt x="1750682" y="231195"/>
                </a:cubicBezTo>
                <a:cubicBezTo>
                  <a:pt x="1851975" y="230879"/>
                  <a:pt x="1953267" y="232141"/>
                  <a:pt x="2054559" y="232457"/>
                </a:cubicBezTo>
                <a:cubicBezTo>
                  <a:pt x="2057714" y="232457"/>
                  <a:pt x="2061501" y="231195"/>
                  <a:pt x="2064025" y="229302"/>
                </a:cubicBezTo>
                <a:cubicBezTo>
                  <a:pt x="2076963" y="218573"/>
                  <a:pt x="2086114" y="205004"/>
                  <a:pt x="2087376" y="187964"/>
                </a:cubicBezTo>
                <a:cubicBezTo>
                  <a:pt x="2089270" y="166191"/>
                  <a:pt x="2089901" y="144103"/>
                  <a:pt x="2090847" y="122014"/>
                </a:cubicBezTo>
                <a:cubicBezTo>
                  <a:pt x="2091163" y="116334"/>
                  <a:pt x="2090847" y="110654"/>
                  <a:pt x="2090847" y="104028"/>
                </a:cubicBezTo>
                <a:cubicBezTo>
                  <a:pt x="1528849" y="101503"/>
                  <a:pt x="968113" y="84147"/>
                  <a:pt x="404222" y="83832"/>
                </a:cubicBezTo>
                <a:close/>
                <a:moveTo>
                  <a:pt x="168505" y="59479"/>
                </a:moveTo>
                <a:cubicBezTo>
                  <a:pt x="162509" y="59164"/>
                  <a:pt x="160301" y="61688"/>
                  <a:pt x="157776" y="66421"/>
                </a:cubicBezTo>
                <a:cubicBezTo>
                  <a:pt x="151780" y="79359"/>
                  <a:pt x="158092" y="310028"/>
                  <a:pt x="155252" y="350103"/>
                </a:cubicBezTo>
                <a:cubicBezTo>
                  <a:pt x="154621" y="357992"/>
                  <a:pt x="137581" y="362726"/>
                  <a:pt x="137265" y="370614"/>
                </a:cubicBezTo>
                <a:cubicBezTo>
                  <a:pt x="135687" y="404379"/>
                  <a:pt x="135687" y="428045"/>
                  <a:pt x="135056" y="461809"/>
                </a:cubicBezTo>
                <a:cubicBezTo>
                  <a:pt x="134741" y="470013"/>
                  <a:pt x="137896" y="474431"/>
                  <a:pt x="147363" y="474431"/>
                </a:cubicBezTo>
                <a:cubicBezTo>
                  <a:pt x="185229" y="474431"/>
                  <a:pt x="223411" y="474116"/>
                  <a:pt x="261277" y="475062"/>
                </a:cubicBezTo>
                <a:cubicBezTo>
                  <a:pt x="337010" y="476955"/>
                  <a:pt x="412742" y="479795"/>
                  <a:pt x="488475" y="481373"/>
                </a:cubicBezTo>
                <a:cubicBezTo>
                  <a:pt x="637099" y="484844"/>
                  <a:pt x="785725" y="488315"/>
                  <a:pt x="934034" y="490524"/>
                </a:cubicBezTo>
                <a:cubicBezTo>
                  <a:pt x="1209196" y="494627"/>
                  <a:pt x="1484357" y="498097"/>
                  <a:pt x="1759518" y="501884"/>
                </a:cubicBezTo>
                <a:cubicBezTo>
                  <a:pt x="1838406" y="502831"/>
                  <a:pt x="2031840" y="505987"/>
                  <a:pt x="2178255" y="508195"/>
                </a:cubicBezTo>
                <a:lnTo>
                  <a:pt x="2136603" y="294251"/>
                </a:lnTo>
                <a:cubicBezTo>
                  <a:pt x="2135656" y="289517"/>
                  <a:pt x="2138496" y="285100"/>
                  <a:pt x="2142914" y="284153"/>
                </a:cubicBezTo>
                <a:lnTo>
                  <a:pt x="2159638" y="280366"/>
                </a:lnTo>
                <a:cubicBezTo>
                  <a:pt x="2164055" y="279420"/>
                  <a:pt x="2168158" y="282260"/>
                  <a:pt x="2169105" y="286993"/>
                </a:cubicBezTo>
                <a:lnTo>
                  <a:pt x="2212335" y="508826"/>
                </a:lnTo>
                <a:cubicBezTo>
                  <a:pt x="2221170" y="508826"/>
                  <a:pt x="2229690" y="509142"/>
                  <a:pt x="2237895" y="509142"/>
                </a:cubicBezTo>
                <a:lnTo>
                  <a:pt x="2195926" y="294251"/>
                </a:lnTo>
                <a:cubicBezTo>
                  <a:pt x="2194980" y="289517"/>
                  <a:pt x="2197820" y="285100"/>
                  <a:pt x="2202237" y="284153"/>
                </a:cubicBezTo>
                <a:lnTo>
                  <a:pt x="2218962" y="280366"/>
                </a:lnTo>
                <a:cubicBezTo>
                  <a:pt x="2223379" y="279420"/>
                  <a:pt x="2227482" y="282260"/>
                  <a:pt x="2228428" y="286993"/>
                </a:cubicBezTo>
                <a:lnTo>
                  <a:pt x="2271975" y="509773"/>
                </a:lnTo>
                <a:cubicBezTo>
                  <a:pt x="2283019" y="510089"/>
                  <a:pt x="2292801" y="510089"/>
                  <a:pt x="2302267" y="510089"/>
                </a:cubicBezTo>
                <a:lnTo>
                  <a:pt x="2260299" y="294251"/>
                </a:lnTo>
                <a:cubicBezTo>
                  <a:pt x="2259352" y="289517"/>
                  <a:pt x="2262192" y="285100"/>
                  <a:pt x="2266610" y="284153"/>
                </a:cubicBezTo>
                <a:lnTo>
                  <a:pt x="2283334" y="280366"/>
                </a:lnTo>
                <a:cubicBezTo>
                  <a:pt x="2287752" y="279420"/>
                  <a:pt x="2291854" y="282260"/>
                  <a:pt x="2292801" y="286993"/>
                </a:cubicBezTo>
                <a:lnTo>
                  <a:pt x="2336347" y="510720"/>
                </a:lnTo>
                <a:cubicBezTo>
                  <a:pt x="2350862" y="511035"/>
                  <a:pt x="2359698" y="511035"/>
                  <a:pt x="2361276" y="511035"/>
                </a:cubicBezTo>
                <a:cubicBezTo>
                  <a:pt x="2363169" y="511035"/>
                  <a:pt x="2364747" y="510404"/>
                  <a:pt x="2366324" y="509773"/>
                </a:cubicBezTo>
                <a:lnTo>
                  <a:pt x="2324356" y="294566"/>
                </a:lnTo>
                <a:cubicBezTo>
                  <a:pt x="2323409" y="289833"/>
                  <a:pt x="2326249" y="285415"/>
                  <a:pt x="2330667" y="284468"/>
                </a:cubicBezTo>
                <a:lnTo>
                  <a:pt x="2347391" y="280682"/>
                </a:lnTo>
                <a:cubicBezTo>
                  <a:pt x="2351809" y="279735"/>
                  <a:pt x="2355911" y="282575"/>
                  <a:pt x="2356858" y="287308"/>
                </a:cubicBezTo>
                <a:lnTo>
                  <a:pt x="2396933" y="493680"/>
                </a:lnTo>
                <a:lnTo>
                  <a:pt x="2425332" y="493680"/>
                </a:lnTo>
                <a:lnTo>
                  <a:pt x="2386520" y="294566"/>
                </a:lnTo>
                <a:cubicBezTo>
                  <a:pt x="2385573" y="289833"/>
                  <a:pt x="2388413" y="285415"/>
                  <a:pt x="2392831" y="284468"/>
                </a:cubicBezTo>
                <a:lnTo>
                  <a:pt x="2409555" y="280682"/>
                </a:lnTo>
                <a:cubicBezTo>
                  <a:pt x="2413973" y="279735"/>
                  <a:pt x="2418075" y="282575"/>
                  <a:pt x="2419021" y="287308"/>
                </a:cubicBezTo>
                <a:lnTo>
                  <a:pt x="2459097" y="493680"/>
                </a:lnTo>
                <a:lnTo>
                  <a:pt x="2490652" y="493680"/>
                </a:lnTo>
                <a:lnTo>
                  <a:pt x="2451839" y="294566"/>
                </a:lnTo>
                <a:cubicBezTo>
                  <a:pt x="2450893" y="289833"/>
                  <a:pt x="2453732" y="285415"/>
                  <a:pt x="2458150" y="284468"/>
                </a:cubicBezTo>
                <a:lnTo>
                  <a:pt x="2474874" y="280682"/>
                </a:lnTo>
                <a:cubicBezTo>
                  <a:pt x="2479292" y="279735"/>
                  <a:pt x="2483394" y="282575"/>
                  <a:pt x="2484341" y="287308"/>
                </a:cubicBezTo>
                <a:lnTo>
                  <a:pt x="2524416" y="493680"/>
                </a:lnTo>
                <a:lnTo>
                  <a:pt x="2551869" y="493680"/>
                </a:lnTo>
                <a:lnTo>
                  <a:pt x="2513056" y="294566"/>
                </a:lnTo>
                <a:cubicBezTo>
                  <a:pt x="2512109" y="289833"/>
                  <a:pt x="2514949" y="285415"/>
                  <a:pt x="2519367" y="284468"/>
                </a:cubicBezTo>
                <a:lnTo>
                  <a:pt x="2536092" y="280682"/>
                </a:lnTo>
                <a:cubicBezTo>
                  <a:pt x="2540509" y="279735"/>
                  <a:pt x="2544611" y="282575"/>
                  <a:pt x="2545558" y="287308"/>
                </a:cubicBezTo>
                <a:lnTo>
                  <a:pt x="2585633" y="493680"/>
                </a:lnTo>
                <a:lnTo>
                  <a:pt x="2615294" y="493680"/>
                </a:lnTo>
                <a:lnTo>
                  <a:pt x="2576482" y="294566"/>
                </a:lnTo>
                <a:cubicBezTo>
                  <a:pt x="2575535" y="289833"/>
                  <a:pt x="2578375" y="285415"/>
                  <a:pt x="2582793" y="284468"/>
                </a:cubicBezTo>
                <a:lnTo>
                  <a:pt x="2599517" y="280682"/>
                </a:lnTo>
                <a:cubicBezTo>
                  <a:pt x="2603935" y="279735"/>
                  <a:pt x="2608037" y="282575"/>
                  <a:pt x="2608984" y="287308"/>
                </a:cubicBezTo>
                <a:lnTo>
                  <a:pt x="2649059" y="493680"/>
                </a:lnTo>
                <a:lnTo>
                  <a:pt x="2685347" y="493680"/>
                </a:lnTo>
                <a:lnTo>
                  <a:pt x="2646535" y="294566"/>
                </a:lnTo>
                <a:cubicBezTo>
                  <a:pt x="2645588" y="289833"/>
                  <a:pt x="2648428" y="285415"/>
                  <a:pt x="2652846" y="284468"/>
                </a:cubicBezTo>
                <a:lnTo>
                  <a:pt x="2669570" y="280682"/>
                </a:lnTo>
                <a:cubicBezTo>
                  <a:pt x="2673988" y="279735"/>
                  <a:pt x="2678089" y="282575"/>
                  <a:pt x="2679036" y="287308"/>
                </a:cubicBezTo>
                <a:lnTo>
                  <a:pt x="2722583" y="511035"/>
                </a:lnTo>
                <a:cubicBezTo>
                  <a:pt x="2726684" y="515138"/>
                  <a:pt x="2732049" y="517977"/>
                  <a:pt x="2738360" y="517977"/>
                </a:cubicBezTo>
                <a:lnTo>
                  <a:pt x="2748458" y="517977"/>
                </a:lnTo>
                <a:lnTo>
                  <a:pt x="2705227" y="294882"/>
                </a:lnTo>
                <a:cubicBezTo>
                  <a:pt x="2704281" y="290149"/>
                  <a:pt x="2707121" y="285731"/>
                  <a:pt x="2711538" y="284784"/>
                </a:cubicBezTo>
                <a:lnTo>
                  <a:pt x="2728262" y="280998"/>
                </a:lnTo>
                <a:cubicBezTo>
                  <a:pt x="2732680" y="280051"/>
                  <a:pt x="2736782" y="282891"/>
                  <a:pt x="2737729" y="287624"/>
                </a:cubicBezTo>
                <a:lnTo>
                  <a:pt x="2782537" y="518293"/>
                </a:lnTo>
                <a:lnTo>
                  <a:pt x="2782853" y="518293"/>
                </a:lnTo>
                <a:cubicBezTo>
                  <a:pt x="2782853" y="518608"/>
                  <a:pt x="2782853" y="518924"/>
                  <a:pt x="2782853" y="519239"/>
                </a:cubicBezTo>
                <a:cubicBezTo>
                  <a:pt x="3003108" y="523026"/>
                  <a:pt x="3224310" y="526813"/>
                  <a:pt x="3446774" y="530915"/>
                </a:cubicBezTo>
                <a:cubicBezTo>
                  <a:pt x="3446459" y="526182"/>
                  <a:pt x="3446459" y="524920"/>
                  <a:pt x="3446459" y="523657"/>
                </a:cubicBezTo>
                <a:cubicBezTo>
                  <a:pt x="3434783" y="479164"/>
                  <a:pt x="3419952" y="435618"/>
                  <a:pt x="3400703" y="393650"/>
                </a:cubicBezTo>
                <a:cubicBezTo>
                  <a:pt x="3399442" y="390810"/>
                  <a:pt x="3397548" y="387023"/>
                  <a:pt x="3395024" y="386076"/>
                </a:cubicBezTo>
                <a:cubicBezTo>
                  <a:pt x="3383979" y="381343"/>
                  <a:pt x="3379246" y="371561"/>
                  <a:pt x="3373882" y="362095"/>
                </a:cubicBezTo>
                <a:cubicBezTo>
                  <a:pt x="3343589" y="307819"/>
                  <a:pt x="3305407" y="259540"/>
                  <a:pt x="3261545" y="215994"/>
                </a:cubicBezTo>
                <a:cubicBezTo>
                  <a:pt x="3239772" y="194220"/>
                  <a:pt x="3217684" y="173079"/>
                  <a:pt x="3195279" y="151937"/>
                </a:cubicBezTo>
                <a:cubicBezTo>
                  <a:pt x="3182657" y="139946"/>
                  <a:pt x="3169404" y="128270"/>
                  <a:pt x="3156151" y="116910"/>
                </a:cubicBezTo>
                <a:cubicBezTo>
                  <a:pt x="3153626" y="114701"/>
                  <a:pt x="3149524" y="113123"/>
                  <a:pt x="3145738" y="112808"/>
                </a:cubicBezTo>
                <a:cubicBezTo>
                  <a:pt x="3125227" y="112177"/>
                  <a:pt x="3104716" y="111862"/>
                  <a:pt x="3084521" y="111546"/>
                </a:cubicBezTo>
                <a:cubicBezTo>
                  <a:pt x="3076632" y="111546"/>
                  <a:pt x="3068743" y="111546"/>
                  <a:pt x="3063694" y="120066"/>
                </a:cubicBezTo>
                <a:cubicBezTo>
                  <a:pt x="3062432" y="122275"/>
                  <a:pt x="3058330" y="123852"/>
                  <a:pt x="3055490" y="124168"/>
                </a:cubicBezTo>
                <a:cubicBezTo>
                  <a:pt x="3019832" y="131110"/>
                  <a:pt x="2984175" y="138052"/>
                  <a:pt x="2948202" y="144363"/>
                </a:cubicBezTo>
                <a:cubicBezTo>
                  <a:pt x="2933056" y="146888"/>
                  <a:pt x="2929900" y="143416"/>
                  <a:pt x="2928007" y="127955"/>
                </a:cubicBezTo>
                <a:cubicBezTo>
                  <a:pt x="2927691" y="124483"/>
                  <a:pt x="2927060" y="121013"/>
                  <a:pt x="2926745" y="117541"/>
                </a:cubicBezTo>
                <a:cubicBezTo>
                  <a:pt x="2926429" y="110915"/>
                  <a:pt x="2922958" y="108706"/>
                  <a:pt x="2916332" y="108706"/>
                </a:cubicBezTo>
                <a:cubicBezTo>
                  <a:pt x="2858901" y="107759"/>
                  <a:pt x="2801470" y="106181"/>
                  <a:pt x="2743725" y="104919"/>
                </a:cubicBezTo>
                <a:cubicBezTo>
                  <a:pt x="2600779" y="102395"/>
                  <a:pt x="2458150" y="99870"/>
                  <a:pt x="2315205" y="97977"/>
                </a:cubicBezTo>
                <a:cubicBezTo>
                  <a:pt x="2247046" y="97030"/>
                  <a:pt x="2179202" y="97030"/>
                  <a:pt x="2111043" y="96715"/>
                </a:cubicBezTo>
                <a:cubicBezTo>
                  <a:pt x="2106941" y="96715"/>
                  <a:pt x="2100314" y="98924"/>
                  <a:pt x="2099368" y="101764"/>
                </a:cubicBezTo>
                <a:cubicBezTo>
                  <a:pt x="2097474" y="106813"/>
                  <a:pt x="2096843" y="116279"/>
                  <a:pt x="2099683" y="118488"/>
                </a:cubicBezTo>
                <a:cubicBezTo>
                  <a:pt x="2107572" y="124799"/>
                  <a:pt x="2106310" y="132372"/>
                  <a:pt x="2105994" y="140261"/>
                </a:cubicBezTo>
                <a:cubicBezTo>
                  <a:pt x="2105363" y="152883"/>
                  <a:pt x="2104732" y="165821"/>
                  <a:pt x="2103154" y="178443"/>
                </a:cubicBezTo>
                <a:cubicBezTo>
                  <a:pt x="2100945" y="196745"/>
                  <a:pt x="2099052" y="215362"/>
                  <a:pt x="2094319" y="233034"/>
                </a:cubicBezTo>
                <a:cubicBezTo>
                  <a:pt x="2088323" y="254806"/>
                  <a:pt x="2066866" y="268375"/>
                  <a:pt x="2044777" y="268060"/>
                </a:cubicBezTo>
                <a:cubicBezTo>
                  <a:pt x="1947587" y="267429"/>
                  <a:pt x="1850397" y="265851"/>
                  <a:pt x="1753207" y="266798"/>
                </a:cubicBezTo>
                <a:cubicBezTo>
                  <a:pt x="1724176" y="267113"/>
                  <a:pt x="1698616" y="263011"/>
                  <a:pt x="1676213" y="244078"/>
                </a:cubicBezTo>
                <a:cubicBezTo>
                  <a:pt x="1667377" y="236820"/>
                  <a:pt x="1656964" y="234927"/>
                  <a:pt x="1645919" y="234611"/>
                </a:cubicBezTo>
                <a:cubicBezTo>
                  <a:pt x="1621622" y="233980"/>
                  <a:pt x="1597324" y="232403"/>
                  <a:pt x="1573027" y="232087"/>
                </a:cubicBezTo>
                <a:cubicBezTo>
                  <a:pt x="1361292" y="228616"/>
                  <a:pt x="669917" y="216309"/>
                  <a:pt x="535808" y="213785"/>
                </a:cubicBezTo>
                <a:cubicBezTo>
                  <a:pt x="508039" y="213154"/>
                  <a:pt x="483741" y="206211"/>
                  <a:pt x="463862" y="185701"/>
                </a:cubicBezTo>
                <a:cubicBezTo>
                  <a:pt x="443351" y="164243"/>
                  <a:pt x="394125" y="113123"/>
                  <a:pt x="391285" y="108075"/>
                </a:cubicBezTo>
                <a:cubicBezTo>
                  <a:pt x="385289" y="98293"/>
                  <a:pt x="380240" y="81884"/>
                  <a:pt x="374245" y="71786"/>
                </a:cubicBezTo>
                <a:cubicBezTo>
                  <a:pt x="369827" y="64212"/>
                  <a:pt x="363201" y="61057"/>
                  <a:pt x="354365" y="60742"/>
                </a:cubicBezTo>
                <a:cubicBezTo>
                  <a:pt x="292517" y="58533"/>
                  <a:pt x="230353" y="62319"/>
                  <a:pt x="168505" y="59479"/>
                </a:cubicBezTo>
                <a:close/>
                <a:moveTo>
                  <a:pt x="2995140" y="27490"/>
                </a:moveTo>
                <a:cubicBezTo>
                  <a:pt x="2982675" y="28791"/>
                  <a:pt x="2970763" y="32657"/>
                  <a:pt x="2969028" y="37390"/>
                </a:cubicBezTo>
                <a:cubicBezTo>
                  <a:pt x="2956721" y="62003"/>
                  <a:pt x="2936210" y="73994"/>
                  <a:pt x="2941259" y="114386"/>
                </a:cubicBezTo>
                <a:cubicBezTo>
                  <a:pt x="2941259" y="128901"/>
                  <a:pt x="2940628" y="129848"/>
                  <a:pt x="2954512" y="127323"/>
                </a:cubicBezTo>
                <a:cubicBezTo>
                  <a:pt x="2983228" y="121959"/>
                  <a:pt x="3011627" y="116279"/>
                  <a:pt x="3040027" y="110599"/>
                </a:cubicBezTo>
                <a:cubicBezTo>
                  <a:pt x="3046654" y="109337"/>
                  <a:pt x="3052649" y="106812"/>
                  <a:pt x="3060538" y="104604"/>
                </a:cubicBezTo>
                <a:cubicBezTo>
                  <a:pt x="3050440" y="78727"/>
                  <a:pt x="3041289" y="54115"/>
                  <a:pt x="3024565" y="32972"/>
                </a:cubicBezTo>
                <a:cubicBezTo>
                  <a:pt x="3020621" y="27450"/>
                  <a:pt x="3007604" y="26188"/>
                  <a:pt x="2995140" y="27490"/>
                </a:cubicBezTo>
                <a:close/>
                <a:moveTo>
                  <a:pt x="276345" y="589"/>
                </a:moveTo>
                <a:cubicBezTo>
                  <a:pt x="271454" y="-476"/>
                  <a:pt x="266326" y="-160"/>
                  <a:pt x="260962" y="2049"/>
                </a:cubicBezTo>
                <a:cubicBezTo>
                  <a:pt x="231931" y="14040"/>
                  <a:pt x="176710" y="44648"/>
                  <a:pt x="177026" y="45595"/>
                </a:cubicBezTo>
                <a:cubicBezTo>
                  <a:pt x="226567" y="45595"/>
                  <a:pt x="276109" y="45595"/>
                  <a:pt x="325966" y="45595"/>
                </a:cubicBezTo>
                <a:cubicBezTo>
                  <a:pt x="328175" y="38337"/>
                  <a:pt x="325650" y="32342"/>
                  <a:pt x="319024" y="27924"/>
                </a:cubicBezTo>
                <a:cubicBezTo>
                  <a:pt x="309557" y="20982"/>
                  <a:pt x="299775" y="14355"/>
                  <a:pt x="290309" y="7413"/>
                </a:cubicBezTo>
                <a:cubicBezTo>
                  <a:pt x="285891" y="4100"/>
                  <a:pt x="281236" y="1654"/>
                  <a:pt x="276345" y="58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99" name="Google Shape;299;p2"/>
          <p:cNvGrpSpPr/>
          <p:nvPr/>
        </p:nvGrpSpPr>
        <p:grpSpPr>
          <a:xfrm>
            <a:off x="-28667" y="4354777"/>
            <a:ext cx="2857217" cy="1926204"/>
            <a:chOff x="4137435" y="2131665"/>
            <a:chExt cx="2781177" cy="1874941"/>
          </a:xfrm>
        </p:grpSpPr>
        <p:sp>
          <p:nvSpPr>
            <p:cNvPr id="300" name="Google Shape;300;p2"/>
            <p:cNvSpPr/>
            <p:nvPr/>
          </p:nvSpPr>
          <p:spPr>
            <a:xfrm>
              <a:off x="6300355" y="2272082"/>
              <a:ext cx="618257" cy="437121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 cap="flat" cmpd="sng" w="3175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6372673" y="2323997"/>
              <a:ext cx="299292" cy="333291"/>
            </a:xfrm>
            <a:custGeom>
              <a:rect b="b" l="l" r="r" t="t"/>
              <a:pathLst>
                <a:path extrusionOk="0" h="437122" w="422338">
                  <a:moveTo>
                    <a:pt x="0" y="218561"/>
                  </a:moveTo>
                  <a:cubicBezTo>
                    <a:pt x="0" y="97853"/>
                    <a:pt x="97853" y="0"/>
                    <a:pt x="218561" y="0"/>
                  </a:cubicBezTo>
                  <a:lnTo>
                    <a:pt x="399697" y="0"/>
                  </a:lnTo>
                  <a:cubicBezTo>
                    <a:pt x="429886" y="72854"/>
                    <a:pt x="429885" y="364269"/>
                    <a:pt x="399696" y="437122"/>
                  </a:cubicBezTo>
                  <a:lnTo>
                    <a:pt x="218561" y="437121"/>
                  </a:lnTo>
                  <a:cubicBezTo>
                    <a:pt x="97853" y="437121"/>
                    <a:pt x="0" y="339268"/>
                    <a:pt x="0" y="218560"/>
                  </a:cubicBezTo>
                  <a:lnTo>
                    <a:pt x="0" y="218561"/>
                  </a:lnTo>
                  <a:close/>
                </a:path>
              </a:pathLst>
            </a:custGeom>
            <a:solidFill>
              <a:schemeClr val="lt1"/>
            </a:solidFill>
            <a:ln cap="flat" cmpd="sng" w="3175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5815654" y="2926309"/>
              <a:ext cx="730001" cy="360099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 cap="flat" cmpd="sng" w="3175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5860812" y="2979226"/>
              <a:ext cx="273440" cy="249218"/>
            </a:xfrm>
            <a:custGeom>
              <a:rect b="b" l="l" r="r" t="t"/>
              <a:pathLst>
                <a:path extrusionOk="0" h="437122" w="422338">
                  <a:moveTo>
                    <a:pt x="0" y="218561"/>
                  </a:moveTo>
                  <a:cubicBezTo>
                    <a:pt x="0" y="97853"/>
                    <a:pt x="97853" y="0"/>
                    <a:pt x="218561" y="0"/>
                  </a:cubicBezTo>
                  <a:lnTo>
                    <a:pt x="399697" y="0"/>
                  </a:lnTo>
                  <a:cubicBezTo>
                    <a:pt x="429886" y="72854"/>
                    <a:pt x="429885" y="364269"/>
                    <a:pt x="399696" y="437122"/>
                  </a:cubicBezTo>
                  <a:lnTo>
                    <a:pt x="218561" y="437121"/>
                  </a:lnTo>
                  <a:cubicBezTo>
                    <a:pt x="97853" y="437121"/>
                    <a:pt x="0" y="339268"/>
                    <a:pt x="0" y="218560"/>
                  </a:cubicBezTo>
                  <a:lnTo>
                    <a:pt x="0" y="218561"/>
                  </a:lnTo>
                  <a:close/>
                </a:path>
              </a:pathLst>
            </a:custGeom>
            <a:solidFill>
              <a:schemeClr val="lt1"/>
            </a:solidFill>
            <a:ln cap="flat" cmpd="sng" w="3175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5734171" y="3286408"/>
              <a:ext cx="730001" cy="360099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 cap="flat" cmpd="sng" w="3175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5779329" y="3339325"/>
              <a:ext cx="273440" cy="249218"/>
            </a:xfrm>
            <a:custGeom>
              <a:rect b="b" l="l" r="r" t="t"/>
              <a:pathLst>
                <a:path extrusionOk="0" h="437122" w="422338">
                  <a:moveTo>
                    <a:pt x="0" y="218561"/>
                  </a:moveTo>
                  <a:cubicBezTo>
                    <a:pt x="0" y="97853"/>
                    <a:pt x="97853" y="0"/>
                    <a:pt x="218561" y="0"/>
                  </a:cubicBezTo>
                  <a:lnTo>
                    <a:pt x="399697" y="0"/>
                  </a:lnTo>
                  <a:cubicBezTo>
                    <a:pt x="429886" y="72854"/>
                    <a:pt x="429885" y="364269"/>
                    <a:pt x="399696" y="437122"/>
                  </a:cubicBezTo>
                  <a:lnTo>
                    <a:pt x="218561" y="437121"/>
                  </a:lnTo>
                  <a:cubicBezTo>
                    <a:pt x="97853" y="437121"/>
                    <a:pt x="0" y="339268"/>
                    <a:pt x="0" y="218560"/>
                  </a:cubicBezTo>
                  <a:lnTo>
                    <a:pt x="0" y="218561"/>
                  </a:lnTo>
                  <a:close/>
                </a:path>
              </a:pathLst>
            </a:custGeom>
            <a:solidFill>
              <a:schemeClr val="lt1"/>
            </a:solidFill>
            <a:ln cap="flat" cmpd="sng" w="3175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5652688" y="3646507"/>
              <a:ext cx="730001" cy="360099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 cap="flat" cmpd="sng" w="3175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5697846" y="3699424"/>
              <a:ext cx="273440" cy="249218"/>
            </a:xfrm>
            <a:custGeom>
              <a:rect b="b" l="l" r="r" t="t"/>
              <a:pathLst>
                <a:path extrusionOk="0" h="437122" w="422338">
                  <a:moveTo>
                    <a:pt x="0" y="218561"/>
                  </a:moveTo>
                  <a:cubicBezTo>
                    <a:pt x="0" y="97853"/>
                    <a:pt x="97853" y="0"/>
                    <a:pt x="218561" y="0"/>
                  </a:cubicBezTo>
                  <a:lnTo>
                    <a:pt x="399697" y="0"/>
                  </a:lnTo>
                  <a:cubicBezTo>
                    <a:pt x="429886" y="72854"/>
                    <a:pt x="429885" y="364269"/>
                    <a:pt x="399696" y="437122"/>
                  </a:cubicBezTo>
                  <a:lnTo>
                    <a:pt x="218561" y="437121"/>
                  </a:lnTo>
                  <a:cubicBezTo>
                    <a:pt x="97853" y="437121"/>
                    <a:pt x="0" y="339268"/>
                    <a:pt x="0" y="218560"/>
                  </a:cubicBezTo>
                  <a:lnTo>
                    <a:pt x="0" y="218561"/>
                  </a:lnTo>
                  <a:close/>
                </a:path>
              </a:pathLst>
            </a:custGeom>
            <a:solidFill>
              <a:schemeClr val="lt1"/>
            </a:solidFill>
            <a:ln cap="flat" cmpd="sng" w="3175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4137435" y="2131665"/>
              <a:ext cx="1955548" cy="1374425"/>
            </a:xfrm>
            <a:custGeom>
              <a:rect b="b" l="l" r="r" t="t"/>
              <a:pathLst>
                <a:path extrusionOk="0" h="1374424" w="1955548">
                  <a:moveTo>
                    <a:pt x="9053" y="521000"/>
                  </a:moveTo>
                  <a:lnTo>
                    <a:pt x="253497" y="502894"/>
                  </a:lnTo>
                  <a:cubicBezTo>
                    <a:pt x="425513" y="478751"/>
                    <a:pt x="679009" y="119631"/>
                    <a:pt x="814812" y="68327"/>
                  </a:cubicBezTo>
                  <a:cubicBezTo>
                    <a:pt x="1023042" y="26078"/>
                    <a:pt x="1339914" y="-25226"/>
                    <a:pt x="1403288" y="14006"/>
                  </a:cubicBezTo>
                  <a:lnTo>
                    <a:pt x="1955548" y="521001"/>
                  </a:lnTo>
                  <a:lnTo>
                    <a:pt x="1792586" y="638695"/>
                  </a:lnTo>
                  <a:cubicBezTo>
                    <a:pt x="1520982" y="708105"/>
                    <a:pt x="1394232" y="533073"/>
                    <a:pt x="1312751" y="457627"/>
                  </a:cubicBezTo>
                  <a:lnTo>
                    <a:pt x="1077362" y="539107"/>
                  </a:lnTo>
                  <a:cubicBezTo>
                    <a:pt x="1104522" y="723194"/>
                    <a:pt x="1068309" y="816747"/>
                    <a:pt x="1041148" y="955567"/>
                  </a:cubicBezTo>
                  <a:cubicBezTo>
                    <a:pt x="998900" y="1085333"/>
                    <a:pt x="860473" y="1329383"/>
                    <a:pt x="679010" y="1344865"/>
                  </a:cubicBezTo>
                  <a:cubicBezTo>
                    <a:pt x="452673" y="1426567"/>
                    <a:pt x="226337" y="1314596"/>
                    <a:pt x="0" y="1299462"/>
                  </a:cubicBezTo>
                  <a:cubicBezTo>
                    <a:pt x="3018" y="982591"/>
                    <a:pt x="6035" y="837871"/>
                    <a:pt x="9053" y="52100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3175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2"/>
            <p:cNvSpPr/>
            <p:nvPr/>
          </p:nvSpPr>
          <p:spPr>
            <a:xfrm rot="-8309857">
              <a:off x="5665557" y="2460963"/>
              <a:ext cx="343756" cy="215696"/>
            </a:xfrm>
            <a:custGeom>
              <a:rect b="b" l="l" r="r" t="t"/>
              <a:pathLst>
                <a:path extrusionOk="0" h="187796" w="299292">
                  <a:moveTo>
                    <a:pt x="0" y="166645"/>
                  </a:moveTo>
                  <a:lnTo>
                    <a:pt x="0" y="166645"/>
                  </a:lnTo>
                  <a:lnTo>
                    <a:pt x="0" y="166646"/>
                  </a:lnTo>
                  <a:close/>
                  <a:moveTo>
                    <a:pt x="154884" y="0"/>
                  </a:moveTo>
                  <a:lnTo>
                    <a:pt x="283247" y="0"/>
                  </a:lnTo>
                  <a:cubicBezTo>
                    <a:pt x="293944" y="27775"/>
                    <a:pt x="299292" y="97210"/>
                    <a:pt x="299292" y="166646"/>
                  </a:cubicBezTo>
                  <a:lnTo>
                    <a:pt x="298880" y="187796"/>
                  </a:lnTo>
                  <a:lnTo>
                    <a:pt x="3969" y="187796"/>
                  </a:lnTo>
                  <a:lnTo>
                    <a:pt x="0" y="166645"/>
                  </a:lnTo>
                  <a:lnTo>
                    <a:pt x="12172" y="101780"/>
                  </a:lnTo>
                  <a:cubicBezTo>
                    <a:pt x="35684" y="41968"/>
                    <a:pt x="90729" y="0"/>
                    <a:pt x="15488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3175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0" name="Google Shape;310;p2"/>
          <p:cNvSpPr/>
          <p:nvPr/>
        </p:nvSpPr>
        <p:spPr>
          <a:xfrm flipH="1">
            <a:off x="2850291" y="3511815"/>
            <a:ext cx="2294447" cy="1662514"/>
          </a:xfrm>
          <a:custGeom>
            <a:rect b="b" l="l" r="r" t="t"/>
            <a:pathLst>
              <a:path extrusionOk="0" h="1662514" w="2294447">
                <a:moveTo>
                  <a:pt x="517413" y="776503"/>
                </a:moveTo>
                <a:lnTo>
                  <a:pt x="517413" y="900173"/>
                </a:lnTo>
                <a:cubicBezTo>
                  <a:pt x="520496" y="905952"/>
                  <a:pt x="1109183" y="918281"/>
                  <a:pt x="1332253" y="922519"/>
                </a:cubicBezTo>
                <a:cubicBezTo>
                  <a:pt x="1406225" y="924060"/>
                  <a:pt x="1480580" y="925986"/>
                  <a:pt x="1553396" y="940627"/>
                </a:cubicBezTo>
                <a:cubicBezTo>
                  <a:pt x="1618506" y="953340"/>
                  <a:pt x="1681690" y="972989"/>
                  <a:pt x="1736783" y="1010745"/>
                </a:cubicBezTo>
                <a:cubicBezTo>
                  <a:pt x="1805746" y="1058134"/>
                  <a:pt x="1855060" y="1122472"/>
                  <a:pt x="1888193" y="1198756"/>
                </a:cubicBezTo>
                <a:cubicBezTo>
                  <a:pt x="1898981" y="1223412"/>
                  <a:pt x="1908227" y="1249611"/>
                  <a:pt x="1914392" y="1275808"/>
                </a:cubicBezTo>
                <a:cubicBezTo>
                  <a:pt x="1920555" y="1303163"/>
                  <a:pt x="1926719" y="1466131"/>
                  <a:pt x="1922867" y="1519297"/>
                </a:cubicBezTo>
                <a:cubicBezTo>
                  <a:pt x="1921711" y="1537791"/>
                  <a:pt x="1925949" y="1548963"/>
                  <a:pt x="1941745" y="1553586"/>
                </a:cubicBezTo>
                <a:cubicBezTo>
                  <a:pt x="1944827" y="1554357"/>
                  <a:pt x="2123591" y="1616770"/>
                  <a:pt x="2211047" y="1644124"/>
                </a:cubicBezTo>
                <a:lnTo>
                  <a:pt x="2294447" y="1662514"/>
                </a:lnTo>
                <a:lnTo>
                  <a:pt x="2294447" y="1613434"/>
                </a:lnTo>
                <a:lnTo>
                  <a:pt x="2280780" y="1611136"/>
                </a:lnTo>
                <a:cubicBezTo>
                  <a:pt x="2240423" y="1601553"/>
                  <a:pt x="2200837" y="1589031"/>
                  <a:pt x="2162503" y="1572850"/>
                </a:cubicBezTo>
                <a:cubicBezTo>
                  <a:pt x="2073507" y="1535479"/>
                  <a:pt x="2009937" y="1470368"/>
                  <a:pt x="1987207" y="1374438"/>
                </a:cubicBezTo>
                <a:cubicBezTo>
                  <a:pt x="1969099" y="1298154"/>
                  <a:pt x="1974107" y="1222257"/>
                  <a:pt x="2022266" y="1155991"/>
                </a:cubicBezTo>
                <a:cubicBezTo>
                  <a:pt x="2041914" y="1128636"/>
                  <a:pt x="2094310" y="1078937"/>
                  <a:pt x="2095852" y="1077782"/>
                </a:cubicBezTo>
                <a:cubicBezTo>
                  <a:pt x="2149019" y="1039254"/>
                  <a:pt x="2201415" y="1029624"/>
                  <a:pt x="2271533" y="1029624"/>
                </a:cubicBezTo>
                <a:cubicBezTo>
                  <a:pt x="2275578" y="1029624"/>
                  <a:pt x="2281472" y="1029654"/>
                  <a:pt x="2288772" y="1029713"/>
                </a:cubicBezTo>
                <a:lnTo>
                  <a:pt x="2294447" y="1029772"/>
                </a:lnTo>
                <a:lnTo>
                  <a:pt x="2294447" y="979617"/>
                </a:lnTo>
                <a:lnTo>
                  <a:pt x="1820771" y="974145"/>
                </a:lnTo>
                <a:cubicBezTo>
                  <a:pt x="1813837" y="974145"/>
                  <a:pt x="1534903" y="826973"/>
                  <a:pt x="1456308" y="781896"/>
                </a:cubicBezTo>
                <a:cubicBezTo>
                  <a:pt x="1167358" y="782668"/>
                  <a:pt x="521267" y="776503"/>
                  <a:pt x="517413" y="776503"/>
                </a:cubicBezTo>
                <a:close/>
                <a:moveTo>
                  <a:pt x="2227998" y="647438"/>
                </a:moveTo>
                <a:cubicBezTo>
                  <a:pt x="2166356" y="648209"/>
                  <a:pt x="2107410" y="644357"/>
                  <a:pt x="2048849" y="654758"/>
                </a:cubicBezTo>
                <a:cubicBezTo>
                  <a:pt x="2015331" y="660538"/>
                  <a:pt x="1999536" y="676333"/>
                  <a:pt x="1997609" y="710237"/>
                </a:cubicBezTo>
                <a:cubicBezTo>
                  <a:pt x="1995682" y="750304"/>
                  <a:pt x="1998379" y="790373"/>
                  <a:pt x="1998764" y="830440"/>
                </a:cubicBezTo>
                <a:cubicBezTo>
                  <a:pt x="1998764" y="837375"/>
                  <a:pt x="2002617" y="838147"/>
                  <a:pt x="2008011" y="837761"/>
                </a:cubicBezTo>
                <a:cubicBezTo>
                  <a:pt x="2036521" y="836605"/>
                  <a:pt x="2058095" y="847007"/>
                  <a:pt x="2071965" y="872435"/>
                </a:cubicBezTo>
                <a:cubicBezTo>
                  <a:pt x="2073121" y="874746"/>
                  <a:pt x="2077745" y="877058"/>
                  <a:pt x="2080056" y="876287"/>
                </a:cubicBezTo>
                <a:cubicBezTo>
                  <a:pt x="2105869" y="869352"/>
                  <a:pt x="2132452" y="863959"/>
                  <a:pt x="2157110" y="853942"/>
                </a:cubicBezTo>
                <a:cubicBezTo>
                  <a:pt x="2191013" y="839687"/>
                  <a:pt x="2215285" y="813874"/>
                  <a:pt x="2219523" y="776503"/>
                </a:cubicBezTo>
                <a:cubicBezTo>
                  <a:pt x="2224531" y="734509"/>
                  <a:pt x="2225301" y="691744"/>
                  <a:pt x="2227998" y="647438"/>
                </a:cubicBezTo>
                <a:close/>
                <a:moveTo>
                  <a:pt x="517413" y="610837"/>
                </a:moveTo>
                <a:lnTo>
                  <a:pt x="517413" y="756853"/>
                </a:lnTo>
                <a:cubicBezTo>
                  <a:pt x="523193" y="756853"/>
                  <a:pt x="1463629" y="761863"/>
                  <a:pt x="1468252" y="763790"/>
                </a:cubicBezTo>
                <a:cubicBezTo>
                  <a:pt x="1516025" y="783052"/>
                  <a:pt x="1817689" y="956037"/>
                  <a:pt x="1823468" y="956037"/>
                </a:cubicBezTo>
                <a:cubicBezTo>
                  <a:pt x="1976804" y="957964"/>
                  <a:pt x="2130141" y="959890"/>
                  <a:pt x="2283476" y="961431"/>
                </a:cubicBezTo>
                <a:lnTo>
                  <a:pt x="2294447" y="961202"/>
                </a:lnTo>
                <a:lnTo>
                  <a:pt x="2294447" y="636921"/>
                </a:lnTo>
                <a:lnTo>
                  <a:pt x="2245336" y="636266"/>
                </a:lnTo>
                <a:cubicBezTo>
                  <a:pt x="2245336" y="637421"/>
                  <a:pt x="2244950" y="638577"/>
                  <a:pt x="2244950" y="639733"/>
                </a:cubicBezTo>
                <a:cubicBezTo>
                  <a:pt x="2245336" y="646282"/>
                  <a:pt x="2245336" y="652833"/>
                  <a:pt x="2245720" y="659766"/>
                </a:cubicBezTo>
                <a:cubicBezTo>
                  <a:pt x="2247647" y="704073"/>
                  <a:pt x="2246876" y="747993"/>
                  <a:pt x="2233392" y="790757"/>
                </a:cubicBezTo>
                <a:cubicBezTo>
                  <a:pt x="2224531" y="819653"/>
                  <a:pt x="2210661" y="845080"/>
                  <a:pt x="2182537" y="860877"/>
                </a:cubicBezTo>
                <a:cubicBezTo>
                  <a:pt x="2156338" y="875131"/>
                  <a:pt x="2128599" y="885533"/>
                  <a:pt x="2098934" y="890157"/>
                </a:cubicBezTo>
                <a:cubicBezTo>
                  <a:pt x="2085835" y="892082"/>
                  <a:pt x="2075432" y="895550"/>
                  <a:pt x="2074662" y="911346"/>
                </a:cubicBezTo>
                <a:cubicBezTo>
                  <a:pt x="2074662" y="914428"/>
                  <a:pt x="2071965" y="917895"/>
                  <a:pt x="2070424" y="920978"/>
                </a:cubicBezTo>
                <a:cubicBezTo>
                  <a:pt x="2058867" y="941397"/>
                  <a:pt x="2041529" y="954110"/>
                  <a:pt x="2017257" y="952955"/>
                </a:cubicBezTo>
                <a:cubicBezTo>
                  <a:pt x="1992985" y="952184"/>
                  <a:pt x="1976034" y="938700"/>
                  <a:pt x="1966787" y="917125"/>
                </a:cubicBezTo>
                <a:cubicBezTo>
                  <a:pt x="1957156" y="895165"/>
                  <a:pt x="1961780" y="875131"/>
                  <a:pt x="1977960" y="857794"/>
                </a:cubicBezTo>
                <a:cubicBezTo>
                  <a:pt x="1984124" y="851245"/>
                  <a:pt x="1989518" y="845080"/>
                  <a:pt x="1984124" y="835448"/>
                </a:cubicBezTo>
                <a:cubicBezTo>
                  <a:pt x="1982583" y="832751"/>
                  <a:pt x="1982583" y="829284"/>
                  <a:pt x="1982583" y="826202"/>
                </a:cubicBezTo>
                <a:cubicBezTo>
                  <a:pt x="1981813" y="787290"/>
                  <a:pt x="1979501" y="748378"/>
                  <a:pt x="1980656" y="709467"/>
                </a:cubicBezTo>
                <a:cubicBezTo>
                  <a:pt x="1981813" y="676719"/>
                  <a:pt x="2000691" y="654758"/>
                  <a:pt x="2030741" y="642429"/>
                </a:cubicBezTo>
                <a:cubicBezTo>
                  <a:pt x="2033824" y="641274"/>
                  <a:pt x="2037292" y="640118"/>
                  <a:pt x="2040373" y="638963"/>
                </a:cubicBezTo>
                <a:cubicBezTo>
                  <a:pt x="2039987" y="637807"/>
                  <a:pt x="2039987" y="636650"/>
                  <a:pt x="2039603" y="635495"/>
                </a:cubicBezTo>
                <a:cubicBezTo>
                  <a:pt x="1532206" y="627404"/>
                  <a:pt x="1024425" y="618929"/>
                  <a:pt x="517413" y="610837"/>
                </a:cubicBezTo>
                <a:close/>
                <a:moveTo>
                  <a:pt x="495069" y="610453"/>
                </a:moveTo>
                <a:lnTo>
                  <a:pt x="174141" y="610453"/>
                </a:lnTo>
                <a:lnTo>
                  <a:pt x="174141" y="818112"/>
                </a:lnTo>
                <a:cubicBezTo>
                  <a:pt x="174141" y="837761"/>
                  <a:pt x="189938" y="853557"/>
                  <a:pt x="209586" y="853557"/>
                </a:cubicBezTo>
                <a:lnTo>
                  <a:pt x="495069" y="853557"/>
                </a:lnTo>
                <a:close/>
                <a:moveTo>
                  <a:pt x="161813" y="117697"/>
                </a:moveTo>
                <a:lnTo>
                  <a:pt x="40839" y="117697"/>
                </a:lnTo>
                <a:cubicBezTo>
                  <a:pt x="18494" y="117697"/>
                  <a:pt x="0" y="136190"/>
                  <a:pt x="0" y="158535"/>
                </a:cubicBezTo>
                <a:lnTo>
                  <a:pt x="0" y="378908"/>
                </a:lnTo>
                <a:cubicBezTo>
                  <a:pt x="0" y="401640"/>
                  <a:pt x="18494" y="420132"/>
                  <a:pt x="40839" y="420132"/>
                </a:cubicBezTo>
                <a:lnTo>
                  <a:pt x="161813" y="420132"/>
                </a:lnTo>
                <a:close/>
                <a:moveTo>
                  <a:pt x="493527" y="102353"/>
                </a:moveTo>
                <a:cubicBezTo>
                  <a:pt x="523578" y="133945"/>
                  <a:pt x="550931" y="162840"/>
                  <a:pt x="578671" y="190965"/>
                </a:cubicBezTo>
                <a:cubicBezTo>
                  <a:pt x="591770" y="204064"/>
                  <a:pt x="607951" y="212924"/>
                  <a:pt x="626059" y="214851"/>
                </a:cubicBezTo>
                <a:cubicBezTo>
                  <a:pt x="654569" y="217934"/>
                  <a:pt x="682693" y="221015"/>
                  <a:pt x="711203" y="221400"/>
                </a:cubicBezTo>
                <a:cubicBezTo>
                  <a:pt x="971643" y="225639"/>
                  <a:pt x="1232469" y="229106"/>
                  <a:pt x="1492909" y="233344"/>
                </a:cubicBezTo>
                <a:cubicBezTo>
                  <a:pt x="1667435" y="236426"/>
                  <a:pt x="1841577" y="239893"/>
                  <a:pt x="2016101" y="242205"/>
                </a:cubicBezTo>
                <a:cubicBezTo>
                  <a:pt x="2031127" y="242205"/>
                  <a:pt x="2042300" y="248369"/>
                  <a:pt x="2053473" y="256074"/>
                </a:cubicBezTo>
                <a:cubicBezTo>
                  <a:pt x="2078515" y="273797"/>
                  <a:pt x="2105869" y="282273"/>
                  <a:pt x="2137460" y="282273"/>
                </a:cubicBezTo>
                <a:lnTo>
                  <a:pt x="2294447" y="282925"/>
                </a:lnTo>
                <a:lnTo>
                  <a:pt x="2294447" y="123661"/>
                </a:lnTo>
                <a:lnTo>
                  <a:pt x="1524019" y="113670"/>
                </a:lnTo>
                <a:cubicBezTo>
                  <a:pt x="1181035" y="107939"/>
                  <a:pt x="837763" y="102545"/>
                  <a:pt x="493527" y="102353"/>
                </a:cubicBezTo>
                <a:close/>
                <a:moveTo>
                  <a:pt x="205733" y="72620"/>
                </a:moveTo>
                <a:cubicBezTo>
                  <a:pt x="198412" y="72235"/>
                  <a:pt x="195717" y="75317"/>
                  <a:pt x="192634" y="81096"/>
                </a:cubicBezTo>
                <a:cubicBezTo>
                  <a:pt x="185313" y="96892"/>
                  <a:pt x="193020" y="378523"/>
                  <a:pt x="189552" y="427451"/>
                </a:cubicBezTo>
                <a:cubicBezTo>
                  <a:pt x="188782" y="437083"/>
                  <a:pt x="167977" y="442863"/>
                  <a:pt x="167591" y="452494"/>
                </a:cubicBezTo>
                <a:cubicBezTo>
                  <a:pt x="165665" y="493719"/>
                  <a:pt x="165665" y="522613"/>
                  <a:pt x="164894" y="563837"/>
                </a:cubicBezTo>
                <a:cubicBezTo>
                  <a:pt x="164510" y="573853"/>
                  <a:pt x="168362" y="579247"/>
                  <a:pt x="179920" y="579247"/>
                </a:cubicBezTo>
                <a:cubicBezTo>
                  <a:pt x="226152" y="579247"/>
                  <a:pt x="272769" y="578863"/>
                  <a:pt x="319001" y="580018"/>
                </a:cubicBezTo>
                <a:cubicBezTo>
                  <a:pt x="411466" y="582329"/>
                  <a:pt x="503929" y="585796"/>
                  <a:pt x="596394" y="587723"/>
                </a:cubicBezTo>
                <a:cubicBezTo>
                  <a:pt x="777853" y="591961"/>
                  <a:pt x="959315" y="596199"/>
                  <a:pt x="1140390" y="598896"/>
                </a:cubicBezTo>
                <a:cubicBezTo>
                  <a:pt x="1476344" y="603905"/>
                  <a:pt x="1812296" y="608142"/>
                  <a:pt x="2148248" y="612765"/>
                </a:cubicBezTo>
                <a:cubicBezTo>
                  <a:pt x="2172328" y="613054"/>
                  <a:pt x="2205148" y="613512"/>
                  <a:pt x="2243626" y="614078"/>
                </a:cubicBezTo>
                <a:lnTo>
                  <a:pt x="2294447" y="614839"/>
                </a:lnTo>
                <a:lnTo>
                  <a:pt x="2294447" y="326408"/>
                </a:lnTo>
                <a:lnTo>
                  <a:pt x="2140543" y="325742"/>
                </a:lnTo>
                <a:cubicBezTo>
                  <a:pt x="2105098" y="326126"/>
                  <a:pt x="2073891" y="321118"/>
                  <a:pt x="2046539" y="298002"/>
                </a:cubicBezTo>
                <a:cubicBezTo>
                  <a:pt x="2035751" y="289141"/>
                  <a:pt x="2023037" y="286830"/>
                  <a:pt x="2009552" y="286444"/>
                </a:cubicBezTo>
                <a:cubicBezTo>
                  <a:pt x="1979887" y="285673"/>
                  <a:pt x="1950221" y="283748"/>
                  <a:pt x="1920556" y="283362"/>
                </a:cubicBezTo>
                <a:cubicBezTo>
                  <a:pt x="1662042" y="279124"/>
                  <a:pt x="817922" y="264098"/>
                  <a:pt x="654184" y="261017"/>
                </a:cubicBezTo>
                <a:cubicBezTo>
                  <a:pt x="620280" y="260246"/>
                  <a:pt x="590614" y="251769"/>
                  <a:pt x="566343" y="226728"/>
                </a:cubicBezTo>
                <a:cubicBezTo>
                  <a:pt x="541301" y="200529"/>
                  <a:pt x="481199" y="138115"/>
                  <a:pt x="477732" y="131952"/>
                </a:cubicBezTo>
                <a:cubicBezTo>
                  <a:pt x="470411" y="120009"/>
                  <a:pt x="464247" y="99975"/>
                  <a:pt x="456927" y="87646"/>
                </a:cubicBezTo>
                <a:cubicBezTo>
                  <a:pt x="451533" y="78398"/>
                  <a:pt x="443443" y="74546"/>
                  <a:pt x="432655" y="74162"/>
                </a:cubicBezTo>
                <a:cubicBezTo>
                  <a:pt x="357143" y="71465"/>
                  <a:pt x="281245" y="76087"/>
                  <a:pt x="205733" y="72620"/>
                </a:cubicBezTo>
                <a:close/>
                <a:moveTo>
                  <a:pt x="337398" y="719"/>
                </a:moveTo>
                <a:cubicBezTo>
                  <a:pt x="331427" y="-581"/>
                  <a:pt x="325166" y="-195"/>
                  <a:pt x="318617" y="2502"/>
                </a:cubicBezTo>
                <a:cubicBezTo>
                  <a:pt x="283172" y="17142"/>
                  <a:pt x="215751" y="54512"/>
                  <a:pt x="216137" y="55668"/>
                </a:cubicBezTo>
                <a:cubicBezTo>
                  <a:pt x="276623" y="55668"/>
                  <a:pt x="337110" y="55668"/>
                  <a:pt x="397982" y="55668"/>
                </a:cubicBezTo>
                <a:cubicBezTo>
                  <a:pt x="400679" y="46807"/>
                  <a:pt x="397596" y="39487"/>
                  <a:pt x="389506" y="34093"/>
                </a:cubicBezTo>
                <a:cubicBezTo>
                  <a:pt x="377948" y="25618"/>
                  <a:pt x="366005" y="17527"/>
                  <a:pt x="354447" y="9051"/>
                </a:cubicBezTo>
                <a:cubicBezTo>
                  <a:pt x="349053" y="5006"/>
                  <a:pt x="343370" y="2020"/>
                  <a:pt x="337398" y="71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2"/>
          <p:cNvSpPr txBox="1"/>
          <p:nvPr/>
        </p:nvSpPr>
        <p:spPr>
          <a:xfrm>
            <a:off x="4400254" y="2097997"/>
            <a:ext cx="6241782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Section Break</a:t>
            </a:r>
            <a:endParaRPr sz="5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2"/>
          <p:cNvSpPr txBox="1"/>
          <p:nvPr/>
        </p:nvSpPr>
        <p:spPr>
          <a:xfrm>
            <a:off x="4400291" y="2944747"/>
            <a:ext cx="6241708" cy="379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Insert the Sub Title of Your Presentation</a:t>
            </a:r>
            <a:endParaRPr sz="1867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13" name="Google Shape;313;p2"/>
          <p:cNvGrpSpPr/>
          <p:nvPr/>
        </p:nvGrpSpPr>
        <p:grpSpPr>
          <a:xfrm>
            <a:off x="9058733" y="1652712"/>
            <a:ext cx="718817" cy="618831"/>
            <a:chOff x="7178097" y="1180801"/>
            <a:chExt cx="837426" cy="720942"/>
          </a:xfrm>
        </p:grpSpPr>
        <p:sp>
          <p:nvSpPr>
            <p:cNvPr id="314" name="Google Shape;314;p2"/>
            <p:cNvSpPr/>
            <p:nvPr/>
          </p:nvSpPr>
          <p:spPr>
            <a:xfrm>
              <a:off x="7178097" y="1180801"/>
              <a:ext cx="837426" cy="720942"/>
            </a:xfrm>
            <a:custGeom>
              <a:rect b="b" l="l" r="r" t="t"/>
              <a:pathLst>
                <a:path extrusionOk="0" h="2181225" w="2533650">
                  <a:moveTo>
                    <a:pt x="1148715" y="2186697"/>
                  </a:moveTo>
                  <a:cubicBezTo>
                    <a:pt x="1104900" y="2026677"/>
                    <a:pt x="1062038" y="1875229"/>
                    <a:pt x="1021080" y="1722829"/>
                  </a:cubicBezTo>
                  <a:cubicBezTo>
                    <a:pt x="1014413" y="1696159"/>
                    <a:pt x="1003935" y="1678062"/>
                    <a:pt x="977265" y="1667584"/>
                  </a:cubicBezTo>
                  <a:cubicBezTo>
                    <a:pt x="952500" y="1658059"/>
                    <a:pt x="929640" y="1641867"/>
                    <a:pt x="908685" y="1625674"/>
                  </a:cubicBezTo>
                  <a:cubicBezTo>
                    <a:pt x="882015" y="1604719"/>
                    <a:pt x="856298" y="1591384"/>
                    <a:pt x="823913" y="1625674"/>
                  </a:cubicBezTo>
                  <a:cubicBezTo>
                    <a:pt x="848678" y="1588527"/>
                    <a:pt x="830580" y="1568524"/>
                    <a:pt x="806768" y="1547569"/>
                  </a:cubicBezTo>
                  <a:cubicBezTo>
                    <a:pt x="741045" y="1489467"/>
                    <a:pt x="686753" y="1421839"/>
                    <a:pt x="647700" y="1342782"/>
                  </a:cubicBezTo>
                  <a:cubicBezTo>
                    <a:pt x="636270" y="1318969"/>
                    <a:pt x="619125" y="1316112"/>
                    <a:pt x="597218" y="1323732"/>
                  </a:cubicBezTo>
                  <a:cubicBezTo>
                    <a:pt x="536258" y="1345639"/>
                    <a:pt x="463868" y="1348497"/>
                    <a:pt x="431483" y="1426602"/>
                  </a:cubicBezTo>
                  <a:cubicBezTo>
                    <a:pt x="419100" y="1404694"/>
                    <a:pt x="439103" y="1394217"/>
                    <a:pt x="430530" y="1375167"/>
                  </a:cubicBezTo>
                  <a:cubicBezTo>
                    <a:pt x="288608" y="1417077"/>
                    <a:pt x="145733" y="1458987"/>
                    <a:pt x="2858" y="1500897"/>
                  </a:cubicBezTo>
                  <a:cubicBezTo>
                    <a:pt x="1905" y="1498992"/>
                    <a:pt x="953" y="1496134"/>
                    <a:pt x="0" y="1494229"/>
                  </a:cubicBezTo>
                  <a:cubicBezTo>
                    <a:pt x="95250" y="1439937"/>
                    <a:pt x="189548" y="1385644"/>
                    <a:pt x="284798" y="1331352"/>
                  </a:cubicBezTo>
                  <a:cubicBezTo>
                    <a:pt x="372428" y="1280869"/>
                    <a:pt x="460058" y="1230387"/>
                    <a:pt x="548640" y="1180857"/>
                  </a:cubicBezTo>
                  <a:cubicBezTo>
                    <a:pt x="571500" y="1167522"/>
                    <a:pt x="587693" y="1148472"/>
                    <a:pt x="581025" y="1123707"/>
                  </a:cubicBezTo>
                  <a:cubicBezTo>
                    <a:pt x="568643" y="1077987"/>
                    <a:pt x="573405" y="1032267"/>
                    <a:pt x="574358" y="986547"/>
                  </a:cubicBezTo>
                  <a:cubicBezTo>
                    <a:pt x="575310" y="941779"/>
                    <a:pt x="577215" y="900822"/>
                    <a:pt x="512445" y="911299"/>
                  </a:cubicBezTo>
                  <a:cubicBezTo>
                    <a:pt x="515303" y="902727"/>
                    <a:pt x="515303" y="899869"/>
                    <a:pt x="516255" y="899869"/>
                  </a:cubicBezTo>
                  <a:cubicBezTo>
                    <a:pt x="589598" y="904632"/>
                    <a:pt x="597218" y="847482"/>
                    <a:pt x="610553" y="796999"/>
                  </a:cubicBezTo>
                  <a:cubicBezTo>
                    <a:pt x="621030" y="759852"/>
                    <a:pt x="635318" y="724609"/>
                    <a:pt x="655320" y="692224"/>
                  </a:cubicBezTo>
                  <a:cubicBezTo>
                    <a:pt x="674370" y="662697"/>
                    <a:pt x="666750" y="640789"/>
                    <a:pt x="646748" y="616024"/>
                  </a:cubicBezTo>
                  <a:cubicBezTo>
                    <a:pt x="576263" y="527442"/>
                    <a:pt x="506730" y="437907"/>
                    <a:pt x="434340" y="344562"/>
                  </a:cubicBezTo>
                  <a:cubicBezTo>
                    <a:pt x="456248" y="336942"/>
                    <a:pt x="470535" y="348372"/>
                    <a:pt x="484823" y="353134"/>
                  </a:cubicBezTo>
                  <a:cubicBezTo>
                    <a:pt x="578168" y="383614"/>
                    <a:pt x="671513" y="414094"/>
                    <a:pt x="763905" y="445527"/>
                  </a:cubicBezTo>
                  <a:cubicBezTo>
                    <a:pt x="779145" y="450289"/>
                    <a:pt x="796290" y="464577"/>
                    <a:pt x="804863" y="435049"/>
                  </a:cubicBezTo>
                  <a:cubicBezTo>
                    <a:pt x="808673" y="421714"/>
                    <a:pt x="820103" y="430287"/>
                    <a:pt x="828675" y="433144"/>
                  </a:cubicBezTo>
                  <a:cubicBezTo>
                    <a:pt x="843915" y="437907"/>
                    <a:pt x="854393" y="460767"/>
                    <a:pt x="874395" y="443622"/>
                  </a:cubicBezTo>
                  <a:cubicBezTo>
                    <a:pt x="902018" y="420762"/>
                    <a:pt x="939165" y="408379"/>
                    <a:pt x="962025" y="379804"/>
                  </a:cubicBezTo>
                  <a:cubicBezTo>
                    <a:pt x="971550" y="367422"/>
                    <a:pt x="957263" y="353134"/>
                    <a:pt x="951548" y="340752"/>
                  </a:cubicBezTo>
                  <a:cubicBezTo>
                    <a:pt x="895350" y="227404"/>
                    <a:pt x="841058" y="115009"/>
                    <a:pt x="785813" y="709"/>
                  </a:cubicBezTo>
                  <a:cubicBezTo>
                    <a:pt x="802958" y="-3101"/>
                    <a:pt x="810578" y="9282"/>
                    <a:pt x="817245" y="17854"/>
                  </a:cubicBezTo>
                  <a:cubicBezTo>
                    <a:pt x="894398" y="111199"/>
                    <a:pt x="972503" y="204544"/>
                    <a:pt x="1047750" y="300747"/>
                  </a:cubicBezTo>
                  <a:cubicBezTo>
                    <a:pt x="1067753" y="326464"/>
                    <a:pt x="1085850" y="328369"/>
                    <a:pt x="1116330" y="326464"/>
                  </a:cubicBezTo>
                  <a:cubicBezTo>
                    <a:pt x="1212533" y="318844"/>
                    <a:pt x="1278255" y="281697"/>
                    <a:pt x="1284923" y="175017"/>
                  </a:cubicBezTo>
                  <a:cubicBezTo>
                    <a:pt x="1284923" y="168349"/>
                    <a:pt x="1289685" y="161682"/>
                    <a:pt x="1294448" y="149299"/>
                  </a:cubicBezTo>
                  <a:cubicBezTo>
                    <a:pt x="1316355" y="192162"/>
                    <a:pt x="1337310" y="229309"/>
                    <a:pt x="1355408" y="267409"/>
                  </a:cubicBezTo>
                  <a:cubicBezTo>
                    <a:pt x="1366838" y="292174"/>
                    <a:pt x="1382078" y="303604"/>
                    <a:pt x="1410653" y="302652"/>
                  </a:cubicBezTo>
                  <a:cubicBezTo>
                    <a:pt x="1479233" y="301699"/>
                    <a:pt x="1545908" y="318844"/>
                    <a:pt x="1608773" y="343609"/>
                  </a:cubicBezTo>
                  <a:cubicBezTo>
                    <a:pt x="1642110" y="356944"/>
                    <a:pt x="1665923" y="353134"/>
                    <a:pt x="1695450" y="332179"/>
                  </a:cubicBezTo>
                  <a:cubicBezTo>
                    <a:pt x="1784033" y="269314"/>
                    <a:pt x="1874520" y="209307"/>
                    <a:pt x="1964055" y="148347"/>
                  </a:cubicBezTo>
                  <a:cubicBezTo>
                    <a:pt x="1966913" y="151204"/>
                    <a:pt x="1970723" y="153109"/>
                    <a:pt x="1973580" y="155967"/>
                  </a:cubicBezTo>
                  <a:cubicBezTo>
                    <a:pt x="1949768" y="204544"/>
                    <a:pt x="1925955" y="253122"/>
                    <a:pt x="1902143" y="302652"/>
                  </a:cubicBezTo>
                  <a:cubicBezTo>
                    <a:pt x="1883093" y="340752"/>
                    <a:pt x="1864043" y="379804"/>
                    <a:pt x="1844993" y="417904"/>
                  </a:cubicBezTo>
                  <a:cubicBezTo>
                    <a:pt x="1822133" y="464577"/>
                    <a:pt x="1828800" y="484579"/>
                    <a:pt x="1880235" y="499819"/>
                  </a:cubicBezTo>
                  <a:cubicBezTo>
                    <a:pt x="1944053" y="518869"/>
                    <a:pt x="2008823" y="533157"/>
                    <a:pt x="2072640" y="549349"/>
                  </a:cubicBezTo>
                  <a:cubicBezTo>
                    <a:pt x="2150745" y="569352"/>
                    <a:pt x="2227898" y="588402"/>
                    <a:pt x="2306003" y="612214"/>
                  </a:cubicBezTo>
                  <a:cubicBezTo>
                    <a:pt x="2194560" y="615072"/>
                    <a:pt x="2084070" y="594117"/>
                    <a:pt x="1967865" y="596974"/>
                  </a:cubicBezTo>
                  <a:cubicBezTo>
                    <a:pt x="1994535" y="654124"/>
                    <a:pt x="2032635" y="699844"/>
                    <a:pt x="2049780" y="756042"/>
                  </a:cubicBezTo>
                  <a:cubicBezTo>
                    <a:pt x="2058353" y="782712"/>
                    <a:pt x="2072640" y="809382"/>
                    <a:pt x="2077403" y="837004"/>
                  </a:cubicBezTo>
                  <a:cubicBezTo>
                    <a:pt x="2084070" y="873199"/>
                    <a:pt x="2103120" y="881772"/>
                    <a:pt x="2136458" y="882724"/>
                  </a:cubicBezTo>
                  <a:cubicBezTo>
                    <a:pt x="2270760" y="888439"/>
                    <a:pt x="2404110" y="897012"/>
                    <a:pt x="2538413" y="903679"/>
                  </a:cubicBezTo>
                  <a:cubicBezTo>
                    <a:pt x="2538413" y="922729"/>
                    <a:pt x="2522220" y="922729"/>
                    <a:pt x="2512695" y="927492"/>
                  </a:cubicBezTo>
                  <a:cubicBezTo>
                    <a:pt x="2397443" y="984642"/>
                    <a:pt x="2284095" y="1043697"/>
                    <a:pt x="2166938" y="1095132"/>
                  </a:cubicBezTo>
                  <a:cubicBezTo>
                    <a:pt x="2092643" y="1127517"/>
                    <a:pt x="2084070" y="1193239"/>
                    <a:pt x="2065973" y="1256104"/>
                  </a:cubicBezTo>
                  <a:cubicBezTo>
                    <a:pt x="2060258" y="1277059"/>
                    <a:pt x="2080260" y="1272297"/>
                    <a:pt x="2090738" y="1275154"/>
                  </a:cubicBezTo>
                  <a:cubicBezTo>
                    <a:pt x="2166938" y="1295157"/>
                    <a:pt x="2242185" y="1314207"/>
                    <a:pt x="2317433" y="1340877"/>
                  </a:cubicBezTo>
                  <a:cubicBezTo>
                    <a:pt x="2250758" y="1335162"/>
                    <a:pt x="2183130" y="1333257"/>
                    <a:pt x="2116455" y="1323732"/>
                  </a:cubicBezTo>
                  <a:cubicBezTo>
                    <a:pt x="2047875" y="1314207"/>
                    <a:pt x="2044065" y="1313254"/>
                    <a:pt x="2008823" y="1375167"/>
                  </a:cubicBezTo>
                  <a:cubicBezTo>
                    <a:pt x="1976438" y="1433269"/>
                    <a:pt x="1938338" y="1487562"/>
                    <a:pt x="1885950" y="1530424"/>
                  </a:cubicBezTo>
                  <a:cubicBezTo>
                    <a:pt x="1862138" y="1549474"/>
                    <a:pt x="1865948" y="1571382"/>
                    <a:pt x="1871663" y="1594242"/>
                  </a:cubicBezTo>
                  <a:cubicBezTo>
                    <a:pt x="1886903" y="1655202"/>
                    <a:pt x="1902143" y="1716162"/>
                    <a:pt x="1920240" y="1784742"/>
                  </a:cubicBezTo>
                  <a:cubicBezTo>
                    <a:pt x="1866900" y="1750452"/>
                    <a:pt x="1837373" y="1704732"/>
                    <a:pt x="1801178" y="1664727"/>
                  </a:cubicBezTo>
                  <a:cubicBezTo>
                    <a:pt x="1777365" y="1638057"/>
                    <a:pt x="1760220" y="1633294"/>
                    <a:pt x="1725930" y="1653297"/>
                  </a:cubicBezTo>
                  <a:cubicBezTo>
                    <a:pt x="1608773" y="1720924"/>
                    <a:pt x="1482090" y="1757119"/>
                    <a:pt x="1344930" y="1749499"/>
                  </a:cubicBezTo>
                  <a:cubicBezTo>
                    <a:pt x="1305878" y="1747594"/>
                    <a:pt x="1288733" y="1761882"/>
                    <a:pt x="1277303" y="1798077"/>
                  </a:cubicBezTo>
                  <a:cubicBezTo>
                    <a:pt x="1234440" y="1924759"/>
                    <a:pt x="1192530" y="2051442"/>
                    <a:pt x="1148715" y="2186697"/>
                  </a:cubicBez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7501690" y="1381337"/>
              <a:ext cx="251857" cy="236116"/>
            </a:xfrm>
            <a:custGeom>
              <a:rect b="b" l="l" r="r" t="t"/>
              <a:pathLst>
                <a:path extrusionOk="0" h="714375" w="762000">
                  <a:moveTo>
                    <a:pt x="631640" y="226469"/>
                  </a:moveTo>
                  <a:cubicBezTo>
                    <a:pt x="634497" y="230279"/>
                    <a:pt x="636402" y="233137"/>
                    <a:pt x="639260" y="236947"/>
                  </a:cubicBezTo>
                  <a:cubicBezTo>
                    <a:pt x="650690" y="246472"/>
                    <a:pt x="656405" y="259807"/>
                    <a:pt x="659262" y="273142"/>
                  </a:cubicBezTo>
                  <a:cubicBezTo>
                    <a:pt x="664025" y="295049"/>
                    <a:pt x="674502" y="305527"/>
                    <a:pt x="698315" y="302669"/>
                  </a:cubicBezTo>
                  <a:cubicBezTo>
                    <a:pt x="708792" y="300764"/>
                    <a:pt x="722127" y="302669"/>
                    <a:pt x="724985" y="316004"/>
                  </a:cubicBezTo>
                  <a:cubicBezTo>
                    <a:pt x="728795" y="329339"/>
                    <a:pt x="716412" y="335054"/>
                    <a:pt x="707840" y="341722"/>
                  </a:cubicBezTo>
                  <a:cubicBezTo>
                    <a:pt x="670692" y="370297"/>
                    <a:pt x="672597" y="406492"/>
                    <a:pt x="686885" y="445544"/>
                  </a:cubicBezTo>
                  <a:cubicBezTo>
                    <a:pt x="710697" y="464594"/>
                    <a:pt x="746892" y="460784"/>
                    <a:pt x="765942" y="488407"/>
                  </a:cubicBezTo>
                  <a:cubicBezTo>
                    <a:pt x="745940" y="519839"/>
                    <a:pt x="711650" y="499837"/>
                    <a:pt x="685932" y="510314"/>
                  </a:cubicBezTo>
                  <a:cubicBezTo>
                    <a:pt x="656405" y="512219"/>
                    <a:pt x="631640" y="522697"/>
                    <a:pt x="619257" y="552224"/>
                  </a:cubicBezTo>
                  <a:cubicBezTo>
                    <a:pt x="609732" y="584609"/>
                    <a:pt x="590682" y="608422"/>
                    <a:pt x="557345" y="617947"/>
                  </a:cubicBezTo>
                  <a:cubicBezTo>
                    <a:pt x="540200" y="633187"/>
                    <a:pt x="498290" y="627472"/>
                    <a:pt x="516387" y="670334"/>
                  </a:cubicBezTo>
                  <a:cubicBezTo>
                    <a:pt x="519245" y="676049"/>
                    <a:pt x="522102" y="682717"/>
                    <a:pt x="524960" y="688432"/>
                  </a:cubicBezTo>
                  <a:cubicBezTo>
                    <a:pt x="525912" y="725579"/>
                    <a:pt x="521150" y="726532"/>
                    <a:pt x="478287" y="702719"/>
                  </a:cubicBezTo>
                  <a:cubicBezTo>
                    <a:pt x="448760" y="677954"/>
                    <a:pt x="417327" y="677002"/>
                    <a:pt x="381132" y="684622"/>
                  </a:cubicBezTo>
                  <a:cubicBezTo>
                    <a:pt x="330650" y="695099"/>
                    <a:pt x="282072" y="677002"/>
                    <a:pt x="234447" y="660809"/>
                  </a:cubicBezTo>
                  <a:cubicBezTo>
                    <a:pt x="210635" y="653189"/>
                    <a:pt x="188727" y="639854"/>
                    <a:pt x="165867" y="628424"/>
                  </a:cubicBezTo>
                  <a:cubicBezTo>
                    <a:pt x="162057" y="625567"/>
                    <a:pt x="158247" y="621757"/>
                    <a:pt x="156342" y="617947"/>
                  </a:cubicBezTo>
                  <a:cubicBezTo>
                    <a:pt x="155390" y="613184"/>
                    <a:pt x="154437" y="604612"/>
                    <a:pt x="153485" y="604612"/>
                  </a:cubicBezTo>
                  <a:cubicBezTo>
                    <a:pt x="107765" y="602707"/>
                    <a:pt x="111575" y="554129"/>
                    <a:pt x="86810" y="533174"/>
                  </a:cubicBezTo>
                  <a:cubicBezTo>
                    <a:pt x="70617" y="526507"/>
                    <a:pt x="63950" y="511267"/>
                    <a:pt x="57282" y="496979"/>
                  </a:cubicBezTo>
                  <a:cubicBezTo>
                    <a:pt x="29660" y="452212"/>
                    <a:pt x="41090" y="393157"/>
                    <a:pt x="2990" y="352199"/>
                  </a:cubicBezTo>
                  <a:cubicBezTo>
                    <a:pt x="-4630" y="343627"/>
                    <a:pt x="3942" y="334102"/>
                    <a:pt x="10610" y="327434"/>
                  </a:cubicBezTo>
                  <a:cubicBezTo>
                    <a:pt x="52520" y="287429"/>
                    <a:pt x="56330" y="227422"/>
                    <a:pt x="89667" y="182654"/>
                  </a:cubicBezTo>
                  <a:cubicBezTo>
                    <a:pt x="100145" y="168367"/>
                    <a:pt x="88715" y="152174"/>
                    <a:pt x="85857" y="136934"/>
                  </a:cubicBezTo>
                  <a:cubicBezTo>
                    <a:pt x="79190" y="103597"/>
                    <a:pt x="87762" y="95024"/>
                    <a:pt x="120147" y="103597"/>
                  </a:cubicBezTo>
                  <a:cubicBezTo>
                    <a:pt x="176345" y="117884"/>
                    <a:pt x="198252" y="110264"/>
                    <a:pt x="235400" y="58829"/>
                  </a:cubicBezTo>
                  <a:cubicBezTo>
                    <a:pt x="246830" y="43589"/>
                    <a:pt x="254450" y="26444"/>
                    <a:pt x="271595" y="52162"/>
                  </a:cubicBezTo>
                  <a:cubicBezTo>
                    <a:pt x="283025" y="68354"/>
                    <a:pt x="299217" y="63592"/>
                    <a:pt x="314457" y="56924"/>
                  </a:cubicBezTo>
                  <a:cubicBezTo>
                    <a:pt x="325887" y="52162"/>
                    <a:pt x="335412" y="42637"/>
                    <a:pt x="344937" y="35017"/>
                  </a:cubicBezTo>
                  <a:cubicBezTo>
                    <a:pt x="402087" y="-13561"/>
                    <a:pt x="402087" y="-13561"/>
                    <a:pt x="438282" y="47399"/>
                  </a:cubicBezTo>
                  <a:cubicBezTo>
                    <a:pt x="459237" y="82642"/>
                    <a:pt x="503052" y="100739"/>
                    <a:pt x="549725" y="92167"/>
                  </a:cubicBezTo>
                  <a:cubicBezTo>
                    <a:pt x="580205" y="86452"/>
                    <a:pt x="602112" y="83594"/>
                    <a:pt x="586872" y="126457"/>
                  </a:cubicBezTo>
                  <a:cubicBezTo>
                    <a:pt x="575442" y="157889"/>
                    <a:pt x="613542" y="155984"/>
                    <a:pt x="624972" y="173129"/>
                  </a:cubicBezTo>
                  <a:cubicBezTo>
                    <a:pt x="632592" y="189322"/>
                    <a:pt x="624020" y="209324"/>
                    <a:pt x="631640" y="226469"/>
                  </a:cubicBezTo>
                  <a:close/>
                </a:path>
              </a:pathLst>
            </a:custGeom>
            <a:solidFill>
              <a:srgbClr val="2321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7535252" y="1502913"/>
              <a:ext cx="245561" cy="173152"/>
            </a:xfrm>
            <a:custGeom>
              <a:rect b="b" l="l" r="r" t="t"/>
              <a:pathLst>
                <a:path extrusionOk="0" h="523875" w="742950">
                  <a:moveTo>
                    <a:pt x="129093" y="284407"/>
                  </a:moveTo>
                  <a:cubicBezTo>
                    <a:pt x="209103" y="290122"/>
                    <a:pt x="289113" y="294884"/>
                    <a:pt x="370075" y="287264"/>
                  </a:cubicBezTo>
                  <a:cubicBezTo>
                    <a:pt x="389125" y="285359"/>
                    <a:pt x="397698" y="274882"/>
                    <a:pt x="403413" y="259642"/>
                  </a:cubicBezTo>
                  <a:cubicBezTo>
                    <a:pt x="411985" y="234877"/>
                    <a:pt x="424368" y="219637"/>
                    <a:pt x="454848" y="230114"/>
                  </a:cubicBezTo>
                  <a:cubicBezTo>
                    <a:pt x="470088" y="235829"/>
                    <a:pt x="481518" y="228209"/>
                    <a:pt x="485328" y="209159"/>
                  </a:cubicBezTo>
                  <a:cubicBezTo>
                    <a:pt x="495805" y="148199"/>
                    <a:pt x="504378" y="140579"/>
                    <a:pt x="562480" y="140579"/>
                  </a:cubicBezTo>
                  <a:cubicBezTo>
                    <a:pt x="573910" y="140579"/>
                    <a:pt x="586293" y="140579"/>
                    <a:pt x="595818" y="125339"/>
                  </a:cubicBezTo>
                  <a:cubicBezTo>
                    <a:pt x="540573" y="115814"/>
                    <a:pt x="539620" y="76762"/>
                    <a:pt x="545335" y="33899"/>
                  </a:cubicBezTo>
                  <a:cubicBezTo>
                    <a:pt x="554860" y="71047"/>
                    <a:pt x="573910" y="71999"/>
                    <a:pt x="603438" y="52949"/>
                  </a:cubicBezTo>
                  <a:cubicBezTo>
                    <a:pt x="628203" y="36757"/>
                    <a:pt x="655825" y="23422"/>
                    <a:pt x="682495" y="9134"/>
                  </a:cubicBezTo>
                  <a:cubicBezTo>
                    <a:pt x="711070" y="-7058"/>
                    <a:pt x="732025" y="-3248"/>
                    <a:pt x="739645" y="32947"/>
                  </a:cubicBezTo>
                  <a:cubicBezTo>
                    <a:pt x="753933" y="98669"/>
                    <a:pt x="743455" y="162487"/>
                    <a:pt x="718690" y="223447"/>
                  </a:cubicBezTo>
                  <a:cubicBezTo>
                    <a:pt x="632965" y="440617"/>
                    <a:pt x="419605" y="551107"/>
                    <a:pt x="199578" y="527294"/>
                  </a:cubicBezTo>
                  <a:cubicBezTo>
                    <a:pt x="131950" y="519674"/>
                    <a:pt x="63370" y="501577"/>
                    <a:pt x="13840" y="445379"/>
                  </a:cubicBezTo>
                  <a:cubicBezTo>
                    <a:pt x="-6162" y="423472"/>
                    <a:pt x="-5210" y="410137"/>
                    <a:pt x="21460" y="395849"/>
                  </a:cubicBezTo>
                  <a:cubicBezTo>
                    <a:pt x="60513" y="374894"/>
                    <a:pt x="93850" y="345367"/>
                    <a:pt x="135760" y="328222"/>
                  </a:cubicBezTo>
                  <a:cubicBezTo>
                    <a:pt x="181480" y="308219"/>
                    <a:pt x="117663" y="301552"/>
                    <a:pt x="129093" y="284407"/>
                  </a:cubicBezTo>
                  <a:close/>
                </a:path>
              </a:pathLst>
            </a:custGeom>
            <a:solidFill>
              <a:srgbClr val="DFDF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7444756" y="1336209"/>
              <a:ext cx="317970" cy="258154"/>
            </a:xfrm>
            <a:custGeom>
              <a:rect b="b" l="l" r="r" t="t"/>
              <a:pathLst>
                <a:path extrusionOk="0" h="781050" w="962025">
                  <a:moveTo>
                    <a:pt x="944865" y="208701"/>
                  </a:moveTo>
                  <a:cubicBezTo>
                    <a:pt x="888668" y="132501"/>
                    <a:pt x="815325" y="77256"/>
                    <a:pt x="728647" y="42966"/>
                  </a:cubicBezTo>
                  <a:cubicBezTo>
                    <a:pt x="621015" y="1056"/>
                    <a:pt x="509572" y="-17994"/>
                    <a:pt x="396225" y="22011"/>
                  </a:cubicBezTo>
                  <a:cubicBezTo>
                    <a:pt x="392415" y="22011"/>
                    <a:pt x="388605" y="22964"/>
                    <a:pt x="384795" y="25821"/>
                  </a:cubicBezTo>
                  <a:cubicBezTo>
                    <a:pt x="380032" y="25821"/>
                    <a:pt x="376222" y="25821"/>
                    <a:pt x="371460" y="26774"/>
                  </a:cubicBezTo>
                  <a:cubicBezTo>
                    <a:pt x="80947" y="112499"/>
                    <a:pt x="-74310" y="425871"/>
                    <a:pt x="35227" y="714479"/>
                  </a:cubicBezTo>
                  <a:cubicBezTo>
                    <a:pt x="62850" y="786869"/>
                    <a:pt x="98092" y="799251"/>
                    <a:pt x="165720" y="759246"/>
                  </a:cubicBezTo>
                  <a:cubicBezTo>
                    <a:pt x="208582" y="733529"/>
                    <a:pt x="262875" y="721146"/>
                    <a:pt x="286687" y="669711"/>
                  </a:cubicBezTo>
                  <a:cubicBezTo>
                    <a:pt x="284782" y="660186"/>
                    <a:pt x="278115" y="655424"/>
                    <a:pt x="270495" y="651614"/>
                  </a:cubicBezTo>
                  <a:cubicBezTo>
                    <a:pt x="270495" y="651614"/>
                    <a:pt x="270495" y="651614"/>
                    <a:pt x="270495" y="651614"/>
                  </a:cubicBezTo>
                  <a:cubicBezTo>
                    <a:pt x="270495" y="651614"/>
                    <a:pt x="270495" y="651614"/>
                    <a:pt x="270495" y="651614"/>
                  </a:cubicBezTo>
                  <a:cubicBezTo>
                    <a:pt x="265732" y="641136"/>
                    <a:pt x="255255" y="643041"/>
                    <a:pt x="246682" y="640184"/>
                  </a:cubicBezTo>
                  <a:cubicBezTo>
                    <a:pt x="246682" y="640184"/>
                    <a:pt x="246682" y="640184"/>
                    <a:pt x="246682" y="640184"/>
                  </a:cubicBezTo>
                  <a:cubicBezTo>
                    <a:pt x="246682" y="640184"/>
                    <a:pt x="246682" y="640184"/>
                    <a:pt x="246682" y="640184"/>
                  </a:cubicBezTo>
                  <a:cubicBezTo>
                    <a:pt x="230490" y="623039"/>
                    <a:pt x="235252" y="608751"/>
                    <a:pt x="248587" y="590654"/>
                  </a:cubicBezTo>
                  <a:cubicBezTo>
                    <a:pt x="264780" y="570651"/>
                    <a:pt x="248587" y="527789"/>
                    <a:pt x="223822" y="521121"/>
                  </a:cubicBezTo>
                  <a:cubicBezTo>
                    <a:pt x="208582" y="517311"/>
                    <a:pt x="197152" y="513501"/>
                    <a:pt x="202867" y="497309"/>
                  </a:cubicBezTo>
                  <a:cubicBezTo>
                    <a:pt x="211440" y="474449"/>
                    <a:pt x="223822" y="503024"/>
                    <a:pt x="234300" y="497309"/>
                  </a:cubicBezTo>
                  <a:cubicBezTo>
                    <a:pt x="241920" y="471591"/>
                    <a:pt x="232395" y="436349"/>
                    <a:pt x="258112" y="422061"/>
                  </a:cubicBezTo>
                  <a:cubicBezTo>
                    <a:pt x="306690" y="394439"/>
                    <a:pt x="311452" y="355386"/>
                    <a:pt x="302880" y="307761"/>
                  </a:cubicBezTo>
                  <a:cubicBezTo>
                    <a:pt x="300022" y="290616"/>
                    <a:pt x="309547" y="283949"/>
                    <a:pt x="320977" y="292521"/>
                  </a:cubicBezTo>
                  <a:cubicBezTo>
                    <a:pt x="354315" y="318239"/>
                    <a:pt x="379080" y="299189"/>
                    <a:pt x="401940" y="279186"/>
                  </a:cubicBezTo>
                  <a:cubicBezTo>
                    <a:pt x="420037" y="263946"/>
                    <a:pt x="439087" y="261089"/>
                    <a:pt x="460995" y="259184"/>
                  </a:cubicBezTo>
                  <a:cubicBezTo>
                    <a:pt x="498142" y="256326"/>
                    <a:pt x="536243" y="254421"/>
                    <a:pt x="558150" y="214416"/>
                  </a:cubicBezTo>
                  <a:cubicBezTo>
                    <a:pt x="568627" y="194414"/>
                    <a:pt x="581010" y="200129"/>
                    <a:pt x="587677" y="218226"/>
                  </a:cubicBezTo>
                  <a:cubicBezTo>
                    <a:pt x="610537" y="277281"/>
                    <a:pt x="650543" y="303951"/>
                    <a:pt x="719122" y="286806"/>
                  </a:cubicBezTo>
                  <a:cubicBezTo>
                    <a:pt x="701977" y="329669"/>
                    <a:pt x="732457" y="340146"/>
                    <a:pt x="756270" y="355386"/>
                  </a:cubicBezTo>
                  <a:cubicBezTo>
                    <a:pt x="761032" y="362054"/>
                    <a:pt x="766747" y="368721"/>
                    <a:pt x="771510" y="374436"/>
                  </a:cubicBezTo>
                  <a:cubicBezTo>
                    <a:pt x="771510" y="374436"/>
                    <a:pt x="771510" y="374436"/>
                    <a:pt x="771510" y="374436"/>
                  </a:cubicBezTo>
                  <a:cubicBezTo>
                    <a:pt x="774368" y="383009"/>
                    <a:pt x="778177" y="391581"/>
                    <a:pt x="781035" y="399201"/>
                  </a:cubicBezTo>
                  <a:cubicBezTo>
                    <a:pt x="830565" y="370626"/>
                    <a:pt x="881047" y="344909"/>
                    <a:pt x="929625" y="313476"/>
                  </a:cubicBezTo>
                  <a:cubicBezTo>
                    <a:pt x="973440" y="287759"/>
                    <a:pt x="976297" y="252516"/>
                    <a:pt x="944865" y="208701"/>
                  </a:cubicBezTo>
                  <a:close/>
                  <a:moveTo>
                    <a:pt x="410512" y="26774"/>
                  </a:moveTo>
                  <a:cubicBezTo>
                    <a:pt x="410512" y="26774"/>
                    <a:pt x="410512" y="26774"/>
                    <a:pt x="410512" y="26774"/>
                  </a:cubicBezTo>
                  <a:cubicBezTo>
                    <a:pt x="410512" y="26774"/>
                    <a:pt x="410512" y="26774"/>
                    <a:pt x="410512" y="26774"/>
                  </a:cubicBezTo>
                  <a:cubicBezTo>
                    <a:pt x="410512" y="26774"/>
                    <a:pt x="410512" y="26774"/>
                    <a:pt x="410512" y="26774"/>
                  </a:cubicBezTo>
                  <a:close/>
                </a:path>
              </a:pathLst>
            </a:custGeom>
            <a:solidFill>
              <a:srgbClr val="7E83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8" name="Google Shape;318;p2"/>
          <p:cNvGrpSpPr/>
          <p:nvPr/>
        </p:nvGrpSpPr>
        <p:grpSpPr>
          <a:xfrm>
            <a:off x="9772143" y="2531332"/>
            <a:ext cx="572892" cy="583701"/>
            <a:chOff x="8487521" y="2183016"/>
            <a:chExt cx="667422" cy="680015"/>
          </a:xfrm>
        </p:grpSpPr>
        <p:sp>
          <p:nvSpPr>
            <p:cNvPr id="319" name="Google Shape;319;p2"/>
            <p:cNvSpPr/>
            <p:nvPr/>
          </p:nvSpPr>
          <p:spPr>
            <a:xfrm>
              <a:off x="8487521" y="2183016"/>
              <a:ext cx="667422" cy="680015"/>
            </a:xfrm>
            <a:custGeom>
              <a:rect b="b" l="l" r="r" t="t"/>
              <a:pathLst>
                <a:path extrusionOk="0" h="2057400" w="2019300">
                  <a:moveTo>
                    <a:pt x="1350400" y="296521"/>
                  </a:moveTo>
                  <a:cubicBezTo>
                    <a:pt x="1430410" y="271755"/>
                    <a:pt x="1509467" y="246038"/>
                    <a:pt x="1590430" y="222226"/>
                  </a:cubicBezTo>
                  <a:cubicBezTo>
                    <a:pt x="1600907" y="219368"/>
                    <a:pt x="1617100" y="209843"/>
                    <a:pt x="1624719" y="225083"/>
                  </a:cubicBezTo>
                  <a:cubicBezTo>
                    <a:pt x="1632340" y="240323"/>
                    <a:pt x="1616147" y="246990"/>
                    <a:pt x="1606622" y="253658"/>
                  </a:cubicBezTo>
                  <a:cubicBezTo>
                    <a:pt x="1551377" y="290805"/>
                    <a:pt x="1496132" y="327953"/>
                    <a:pt x="1440887" y="365101"/>
                  </a:cubicBezTo>
                  <a:cubicBezTo>
                    <a:pt x="1426600" y="374626"/>
                    <a:pt x="1405644" y="383198"/>
                    <a:pt x="1413265" y="404153"/>
                  </a:cubicBezTo>
                  <a:cubicBezTo>
                    <a:pt x="1419932" y="422251"/>
                    <a:pt x="1440887" y="413678"/>
                    <a:pt x="1456127" y="413678"/>
                  </a:cubicBezTo>
                  <a:cubicBezTo>
                    <a:pt x="1515182" y="413678"/>
                    <a:pt x="1571380" y="395580"/>
                    <a:pt x="1629482" y="387008"/>
                  </a:cubicBezTo>
                  <a:cubicBezTo>
                    <a:pt x="1656152" y="383198"/>
                    <a:pt x="1692347" y="372721"/>
                    <a:pt x="1706635" y="391771"/>
                  </a:cubicBezTo>
                  <a:cubicBezTo>
                    <a:pt x="1723780" y="413678"/>
                    <a:pt x="1695205" y="440348"/>
                    <a:pt x="1679965" y="462255"/>
                  </a:cubicBezTo>
                  <a:cubicBezTo>
                    <a:pt x="1649485" y="506071"/>
                    <a:pt x="1613290" y="547028"/>
                    <a:pt x="1583762" y="591796"/>
                  </a:cubicBezTo>
                  <a:cubicBezTo>
                    <a:pt x="1543757" y="653708"/>
                    <a:pt x="1554235" y="679426"/>
                    <a:pt x="1625672" y="691808"/>
                  </a:cubicBezTo>
                  <a:cubicBezTo>
                    <a:pt x="1716160" y="707048"/>
                    <a:pt x="1806647" y="715621"/>
                    <a:pt x="1898087" y="728003"/>
                  </a:cubicBezTo>
                  <a:cubicBezTo>
                    <a:pt x="1909517" y="729908"/>
                    <a:pt x="1927615" y="722288"/>
                    <a:pt x="1929519" y="739433"/>
                  </a:cubicBezTo>
                  <a:cubicBezTo>
                    <a:pt x="1931425" y="753721"/>
                    <a:pt x="1914280" y="758483"/>
                    <a:pt x="1902850" y="762293"/>
                  </a:cubicBezTo>
                  <a:cubicBezTo>
                    <a:pt x="1846652" y="783248"/>
                    <a:pt x="1792360" y="808965"/>
                    <a:pt x="1734257" y="823253"/>
                  </a:cubicBezTo>
                  <a:cubicBezTo>
                    <a:pt x="1709492" y="828968"/>
                    <a:pt x="1685680" y="838493"/>
                    <a:pt x="1663772" y="849923"/>
                  </a:cubicBezTo>
                  <a:cubicBezTo>
                    <a:pt x="1644722" y="859448"/>
                    <a:pt x="1640912" y="874688"/>
                    <a:pt x="1667582" y="879451"/>
                  </a:cubicBezTo>
                  <a:cubicBezTo>
                    <a:pt x="1711397" y="888023"/>
                    <a:pt x="1686632" y="905168"/>
                    <a:pt x="1671392" y="918503"/>
                  </a:cubicBezTo>
                  <a:cubicBezTo>
                    <a:pt x="1615194" y="968986"/>
                    <a:pt x="1615194" y="968033"/>
                    <a:pt x="1683775" y="995655"/>
                  </a:cubicBezTo>
                  <a:cubicBezTo>
                    <a:pt x="1794265" y="1039471"/>
                    <a:pt x="1904755" y="1083286"/>
                    <a:pt x="2014292" y="1127101"/>
                  </a:cubicBezTo>
                  <a:cubicBezTo>
                    <a:pt x="2016197" y="1128053"/>
                    <a:pt x="2018102" y="1130911"/>
                    <a:pt x="2021912" y="1136626"/>
                  </a:cubicBezTo>
                  <a:cubicBezTo>
                    <a:pt x="1899040" y="1137578"/>
                    <a:pt x="1778072" y="1152818"/>
                    <a:pt x="1657105" y="1147103"/>
                  </a:cubicBezTo>
                  <a:cubicBezTo>
                    <a:pt x="1630435" y="1146151"/>
                    <a:pt x="1599002" y="1143293"/>
                    <a:pt x="1585667" y="1172821"/>
                  </a:cubicBezTo>
                  <a:cubicBezTo>
                    <a:pt x="1573285" y="1201396"/>
                    <a:pt x="1595192" y="1224255"/>
                    <a:pt x="1610432" y="1245211"/>
                  </a:cubicBezTo>
                  <a:cubicBezTo>
                    <a:pt x="1623767" y="1262355"/>
                    <a:pt x="1640912" y="1277596"/>
                    <a:pt x="1659010" y="1289978"/>
                  </a:cubicBezTo>
                  <a:cubicBezTo>
                    <a:pt x="1693300" y="1311886"/>
                    <a:pt x="1686632" y="1322363"/>
                    <a:pt x="1653294" y="1337603"/>
                  </a:cubicBezTo>
                  <a:cubicBezTo>
                    <a:pt x="1623767" y="1350938"/>
                    <a:pt x="1594240" y="1346176"/>
                    <a:pt x="1564712" y="1345223"/>
                  </a:cubicBezTo>
                  <a:cubicBezTo>
                    <a:pt x="1520897" y="1344271"/>
                    <a:pt x="1493275" y="1362368"/>
                    <a:pt x="1464700" y="1395705"/>
                  </a:cubicBezTo>
                  <a:cubicBezTo>
                    <a:pt x="1409455" y="1460476"/>
                    <a:pt x="1358019" y="1525246"/>
                    <a:pt x="1339922" y="1610018"/>
                  </a:cubicBezTo>
                  <a:cubicBezTo>
                    <a:pt x="1328492" y="1662405"/>
                    <a:pt x="1337065" y="1713840"/>
                    <a:pt x="1334207" y="1766228"/>
                  </a:cubicBezTo>
                  <a:cubicBezTo>
                    <a:pt x="1333255" y="1780515"/>
                    <a:pt x="1343732" y="1803376"/>
                    <a:pt x="1323730" y="1807186"/>
                  </a:cubicBezTo>
                  <a:cubicBezTo>
                    <a:pt x="1307537" y="1810996"/>
                    <a:pt x="1298965" y="1790040"/>
                    <a:pt x="1291344" y="1776705"/>
                  </a:cubicBezTo>
                  <a:cubicBezTo>
                    <a:pt x="1279915" y="1755751"/>
                    <a:pt x="1269437" y="1734796"/>
                    <a:pt x="1259912" y="1712888"/>
                  </a:cubicBezTo>
                  <a:cubicBezTo>
                    <a:pt x="1234194" y="1656690"/>
                    <a:pt x="1199905" y="1636688"/>
                    <a:pt x="1139897" y="1650023"/>
                  </a:cubicBezTo>
                  <a:cubicBezTo>
                    <a:pt x="1077032" y="1664311"/>
                    <a:pt x="1014167" y="1679551"/>
                    <a:pt x="953207" y="1700505"/>
                  </a:cubicBezTo>
                  <a:cubicBezTo>
                    <a:pt x="915107" y="1713840"/>
                    <a:pt x="900820" y="1752893"/>
                    <a:pt x="884627" y="1788136"/>
                  </a:cubicBezTo>
                  <a:cubicBezTo>
                    <a:pt x="845574" y="1869098"/>
                    <a:pt x="806522" y="1951013"/>
                    <a:pt x="766517" y="2031976"/>
                  </a:cubicBezTo>
                  <a:cubicBezTo>
                    <a:pt x="760802" y="2044358"/>
                    <a:pt x="752230" y="2054835"/>
                    <a:pt x="735085" y="2063408"/>
                  </a:cubicBezTo>
                  <a:cubicBezTo>
                    <a:pt x="738895" y="2018640"/>
                    <a:pt x="740799" y="1974826"/>
                    <a:pt x="747467" y="1930058"/>
                  </a:cubicBezTo>
                  <a:cubicBezTo>
                    <a:pt x="755087" y="1875765"/>
                    <a:pt x="765565" y="1821473"/>
                    <a:pt x="762707" y="1765276"/>
                  </a:cubicBezTo>
                  <a:cubicBezTo>
                    <a:pt x="759849" y="1701458"/>
                    <a:pt x="745562" y="1689076"/>
                    <a:pt x="683649" y="1688123"/>
                  </a:cubicBezTo>
                  <a:cubicBezTo>
                    <a:pt x="625547" y="1687171"/>
                    <a:pt x="572207" y="1708126"/>
                    <a:pt x="517915" y="1725271"/>
                  </a:cubicBezTo>
                  <a:cubicBezTo>
                    <a:pt x="473147" y="1739558"/>
                    <a:pt x="425522" y="1744321"/>
                    <a:pt x="380755" y="1762418"/>
                  </a:cubicBezTo>
                  <a:cubicBezTo>
                    <a:pt x="342655" y="1777658"/>
                    <a:pt x="325510" y="1760513"/>
                    <a:pt x="323605" y="1719555"/>
                  </a:cubicBezTo>
                  <a:cubicBezTo>
                    <a:pt x="321699" y="1675740"/>
                    <a:pt x="331224" y="1632878"/>
                    <a:pt x="349322" y="1595730"/>
                  </a:cubicBezTo>
                  <a:cubicBezTo>
                    <a:pt x="384565" y="1523340"/>
                    <a:pt x="347417" y="1468096"/>
                    <a:pt x="255024" y="1460476"/>
                  </a:cubicBezTo>
                  <a:cubicBezTo>
                    <a:pt x="237880" y="1458571"/>
                    <a:pt x="219782" y="1460476"/>
                    <a:pt x="202637" y="1460476"/>
                  </a:cubicBezTo>
                  <a:cubicBezTo>
                    <a:pt x="145487" y="1458571"/>
                    <a:pt x="115007" y="1413803"/>
                    <a:pt x="155012" y="1377608"/>
                  </a:cubicBezTo>
                  <a:cubicBezTo>
                    <a:pt x="236927" y="1302361"/>
                    <a:pt x="196922" y="1225208"/>
                    <a:pt x="174062" y="1147103"/>
                  </a:cubicBezTo>
                  <a:cubicBezTo>
                    <a:pt x="160727" y="1101383"/>
                    <a:pt x="152155" y="1054711"/>
                    <a:pt x="143582" y="1008990"/>
                  </a:cubicBezTo>
                  <a:cubicBezTo>
                    <a:pt x="139772" y="986130"/>
                    <a:pt x="140724" y="962318"/>
                    <a:pt x="150249" y="938505"/>
                  </a:cubicBezTo>
                  <a:cubicBezTo>
                    <a:pt x="171205" y="884213"/>
                    <a:pt x="156917" y="854686"/>
                    <a:pt x="102624" y="835636"/>
                  </a:cubicBezTo>
                  <a:cubicBezTo>
                    <a:pt x="79764" y="828015"/>
                    <a:pt x="57857" y="820396"/>
                    <a:pt x="33092" y="821348"/>
                  </a:cubicBezTo>
                  <a:cubicBezTo>
                    <a:pt x="21662" y="822301"/>
                    <a:pt x="5470" y="827063"/>
                    <a:pt x="707" y="809918"/>
                  </a:cubicBezTo>
                  <a:cubicBezTo>
                    <a:pt x="-3103" y="795630"/>
                    <a:pt x="9280" y="786105"/>
                    <a:pt x="18805" y="778486"/>
                  </a:cubicBezTo>
                  <a:cubicBezTo>
                    <a:pt x="47380" y="755626"/>
                    <a:pt x="75002" y="732765"/>
                    <a:pt x="105482" y="711811"/>
                  </a:cubicBezTo>
                  <a:cubicBezTo>
                    <a:pt x="231212" y="626086"/>
                    <a:pt x="230260" y="626086"/>
                    <a:pt x="175967" y="487973"/>
                  </a:cubicBezTo>
                  <a:cubicBezTo>
                    <a:pt x="159774" y="446063"/>
                    <a:pt x="135010" y="406058"/>
                    <a:pt x="132152" y="358433"/>
                  </a:cubicBezTo>
                  <a:cubicBezTo>
                    <a:pt x="113102" y="295568"/>
                    <a:pt x="84527" y="235561"/>
                    <a:pt x="63572" y="173648"/>
                  </a:cubicBezTo>
                  <a:cubicBezTo>
                    <a:pt x="58810" y="158408"/>
                    <a:pt x="40712" y="138405"/>
                    <a:pt x="58810" y="127928"/>
                  </a:cubicBezTo>
                  <a:cubicBezTo>
                    <a:pt x="75002" y="118403"/>
                    <a:pt x="88337" y="142215"/>
                    <a:pt x="97862" y="154598"/>
                  </a:cubicBezTo>
                  <a:cubicBezTo>
                    <a:pt x="124532" y="189840"/>
                    <a:pt x="155012" y="221273"/>
                    <a:pt x="186445" y="251753"/>
                  </a:cubicBezTo>
                  <a:cubicBezTo>
                    <a:pt x="193112" y="258420"/>
                    <a:pt x="199780" y="266040"/>
                    <a:pt x="209305" y="266993"/>
                  </a:cubicBezTo>
                  <a:cubicBezTo>
                    <a:pt x="240737" y="291758"/>
                    <a:pt x="265502" y="322238"/>
                    <a:pt x="290267" y="352718"/>
                  </a:cubicBezTo>
                  <a:cubicBezTo>
                    <a:pt x="311222" y="379388"/>
                    <a:pt x="328367" y="387961"/>
                    <a:pt x="344560" y="347955"/>
                  </a:cubicBezTo>
                  <a:cubicBezTo>
                    <a:pt x="353132" y="326048"/>
                    <a:pt x="367420" y="306998"/>
                    <a:pt x="379802" y="286996"/>
                  </a:cubicBezTo>
                  <a:cubicBezTo>
                    <a:pt x="424570" y="232703"/>
                    <a:pt x="450287" y="168886"/>
                    <a:pt x="485530" y="108878"/>
                  </a:cubicBezTo>
                  <a:cubicBezTo>
                    <a:pt x="502674" y="80303"/>
                    <a:pt x="520772" y="52680"/>
                    <a:pt x="534107" y="22201"/>
                  </a:cubicBezTo>
                  <a:cubicBezTo>
                    <a:pt x="549347" y="-11137"/>
                    <a:pt x="565540" y="-2564"/>
                    <a:pt x="581732" y="19343"/>
                  </a:cubicBezTo>
                  <a:cubicBezTo>
                    <a:pt x="607449" y="53633"/>
                    <a:pt x="626499" y="91733"/>
                    <a:pt x="648407" y="128880"/>
                  </a:cubicBezTo>
                  <a:cubicBezTo>
                    <a:pt x="659837" y="147930"/>
                    <a:pt x="670315" y="167933"/>
                    <a:pt x="688412" y="181268"/>
                  </a:cubicBezTo>
                  <a:cubicBezTo>
                    <a:pt x="768422" y="220320"/>
                    <a:pt x="804617" y="189840"/>
                    <a:pt x="826524" y="136501"/>
                  </a:cubicBezTo>
                  <a:cubicBezTo>
                    <a:pt x="841765" y="98401"/>
                    <a:pt x="878912" y="101258"/>
                    <a:pt x="907487" y="94590"/>
                  </a:cubicBezTo>
                  <a:cubicBezTo>
                    <a:pt x="935110" y="87923"/>
                    <a:pt x="950349" y="117451"/>
                    <a:pt x="953207" y="139358"/>
                  </a:cubicBezTo>
                  <a:cubicBezTo>
                    <a:pt x="958922" y="186030"/>
                    <a:pt x="986544" y="174601"/>
                    <a:pt x="1010357" y="163170"/>
                  </a:cubicBezTo>
                  <a:cubicBezTo>
                    <a:pt x="1036074" y="151740"/>
                    <a:pt x="1056077" y="129833"/>
                    <a:pt x="1076080" y="109830"/>
                  </a:cubicBezTo>
                  <a:cubicBezTo>
                    <a:pt x="1101797" y="84113"/>
                    <a:pt x="1124657" y="55538"/>
                    <a:pt x="1155137" y="34583"/>
                  </a:cubicBezTo>
                  <a:cubicBezTo>
                    <a:pt x="1175140" y="20295"/>
                    <a:pt x="1188475" y="23153"/>
                    <a:pt x="1199905" y="46013"/>
                  </a:cubicBezTo>
                  <a:cubicBezTo>
                    <a:pt x="1215144" y="77445"/>
                    <a:pt x="1227527" y="109830"/>
                    <a:pt x="1231337" y="145073"/>
                  </a:cubicBezTo>
                  <a:cubicBezTo>
                    <a:pt x="1236100" y="184126"/>
                    <a:pt x="1240862" y="223178"/>
                    <a:pt x="1258007" y="260326"/>
                  </a:cubicBezTo>
                  <a:cubicBezTo>
                    <a:pt x="1283725" y="315571"/>
                    <a:pt x="1291344" y="318428"/>
                    <a:pt x="1350400" y="296521"/>
                  </a:cubicBez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8709647" y="2486212"/>
              <a:ext cx="258154" cy="182597"/>
            </a:xfrm>
            <a:custGeom>
              <a:rect b="b" l="l" r="r" t="t"/>
              <a:pathLst>
                <a:path extrusionOk="0" h="552450" w="781050">
                  <a:moveTo>
                    <a:pt x="136380" y="302168"/>
                  </a:moveTo>
                  <a:cubicBezTo>
                    <a:pt x="221152" y="308835"/>
                    <a:pt x="305925" y="313598"/>
                    <a:pt x="390697" y="305025"/>
                  </a:cubicBezTo>
                  <a:cubicBezTo>
                    <a:pt x="410700" y="303120"/>
                    <a:pt x="420225" y="291690"/>
                    <a:pt x="425940" y="275498"/>
                  </a:cubicBezTo>
                  <a:cubicBezTo>
                    <a:pt x="435465" y="249780"/>
                    <a:pt x="448800" y="233588"/>
                    <a:pt x="480232" y="244065"/>
                  </a:cubicBezTo>
                  <a:cubicBezTo>
                    <a:pt x="496425" y="249780"/>
                    <a:pt x="508807" y="242160"/>
                    <a:pt x="512618" y="222158"/>
                  </a:cubicBezTo>
                  <a:cubicBezTo>
                    <a:pt x="524047" y="157388"/>
                    <a:pt x="532620" y="149768"/>
                    <a:pt x="594532" y="148815"/>
                  </a:cubicBezTo>
                  <a:cubicBezTo>
                    <a:pt x="605963" y="148815"/>
                    <a:pt x="619297" y="148815"/>
                    <a:pt x="629775" y="132623"/>
                  </a:cubicBezTo>
                  <a:cubicBezTo>
                    <a:pt x="570720" y="123098"/>
                    <a:pt x="569768" y="81188"/>
                    <a:pt x="576435" y="36420"/>
                  </a:cubicBezTo>
                  <a:cubicBezTo>
                    <a:pt x="585960" y="75473"/>
                    <a:pt x="606915" y="76425"/>
                    <a:pt x="637395" y="56423"/>
                  </a:cubicBezTo>
                  <a:cubicBezTo>
                    <a:pt x="664065" y="39278"/>
                    <a:pt x="692640" y="24990"/>
                    <a:pt x="721215" y="9750"/>
                  </a:cubicBezTo>
                  <a:cubicBezTo>
                    <a:pt x="751695" y="-7395"/>
                    <a:pt x="773602" y="-3585"/>
                    <a:pt x="781222" y="34515"/>
                  </a:cubicBezTo>
                  <a:cubicBezTo>
                    <a:pt x="796463" y="104048"/>
                    <a:pt x="785032" y="170723"/>
                    <a:pt x="759315" y="235493"/>
                  </a:cubicBezTo>
                  <a:cubicBezTo>
                    <a:pt x="667875" y="465045"/>
                    <a:pt x="443085" y="582203"/>
                    <a:pt x="210675" y="556485"/>
                  </a:cubicBezTo>
                  <a:cubicBezTo>
                    <a:pt x="139238" y="548865"/>
                    <a:pt x="66847" y="528863"/>
                    <a:pt x="14460" y="469808"/>
                  </a:cubicBezTo>
                  <a:cubicBezTo>
                    <a:pt x="-6495" y="445995"/>
                    <a:pt x="-5543" y="432660"/>
                    <a:pt x="23032" y="417420"/>
                  </a:cubicBezTo>
                  <a:cubicBezTo>
                    <a:pt x="63990" y="395513"/>
                    <a:pt x="99232" y="364080"/>
                    <a:pt x="144000" y="345983"/>
                  </a:cubicBezTo>
                  <a:cubicBezTo>
                    <a:pt x="191625" y="326933"/>
                    <a:pt x="123997" y="319313"/>
                    <a:pt x="136380" y="302168"/>
                  </a:cubicBezTo>
                  <a:close/>
                </a:path>
              </a:pathLst>
            </a:custGeom>
            <a:solidFill>
              <a:srgbClr val="DFDF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8614198" y="2310959"/>
              <a:ext cx="336859" cy="270747"/>
            </a:xfrm>
            <a:custGeom>
              <a:rect b="b" l="l" r="r" t="t"/>
              <a:pathLst>
                <a:path extrusionOk="0" h="819150" w="1019175">
                  <a:moveTo>
                    <a:pt x="996663" y="219941"/>
                  </a:moveTo>
                  <a:cubicBezTo>
                    <a:pt x="937608" y="139931"/>
                    <a:pt x="859503" y="80876"/>
                    <a:pt x="768063" y="45633"/>
                  </a:cubicBezTo>
                  <a:cubicBezTo>
                    <a:pt x="654715" y="866"/>
                    <a:pt x="536605" y="-19136"/>
                    <a:pt x="417543" y="23726"/>
                  </a:cubicBezTo>
                  <a:cubicBezTo>
                    <a:pt x="413733" y="23726"/>
                    <a:pt x="409922" y="25631"/>
                    <a:pt x="405160" y="27536"/>
                  </a:cubicBezTo>
                  <a:cubicBezTo>
                    <a:pt x="400397" y="27536"/>
                    <a:pt x="395635" y="27536"/>
                    <a:pt x="391825" y="28489"/>
                  </a:cubicBezTo>
                  <a:cubicBezTo>
                    <a:pt x="85120" y="118976"/>
                    <a:pt x="-78710" y="449494"/>
                    <a:pt x="37495" y="754294"/>
                  </a:cubicBezTo>
                  <a:cubicBezTo>
                    <a:pt x="67022" y="831446"/>
                    <a:pt x="104170" y="843829"/>
                    <a:pt x="175608" y="800966"/>
                  </a:cubicBezTo>
                  <a:cubicBezTo>
                    <a:pt x="220375" y="773344"/>
                    <a:pt x="278478" y="760961"/>
                    <a:pt x="304195" y="706669"/>
                  </a:cubicBezTo>
                  <a:cubicBezTo>
                    <a:pt x="302290" y="697144"/>
                    <a:pt x="295622" y="692381"/>
                    <a:pt x="287050" y="687619"/>
                  </a:cubicBezTo>
                  <a:cubicBezTo>
                    <a:pt x="287050" y="687619"/>
                    <a:pt x="287050" y="687619"/>
                    <a:pt x="287050" y="687619"/>
                  </a:cubicBezTo>
                  <a:cubicBezTo>
                    <a:pt x="287050" y="687619"/>
                    <a:pt x="287050" y="687619"/>
                    <a:pt x="287050" y="687619"/>
                  </a:cubicBezTo>
                  <a:cubicBezTo>
                    <a:pt x="282288" y="677141"/>
                    <a:pt x="270858" y="678094"/>
                    <a:pt x="262285" y="675236"/>
                  </a:cubicBezTo>
                  <a:cubicBezTo>
                    <a:pt x="262285" y="675236"/>
                    <a:pt x="262285" y="675236"/>
                    <a:pt x="262285" y="675236"/>
                  </a:cubicBezTo>
                  <a:cubicBezTo>
                    <a:pt x="262285" y="675236"/>
                    <a:pt x="262285" y="675236"/>
                    <a:pt x="262285" y="675236"/>
                  </a:cubicBezTo>
                  <a:cubicBezTo>
                    <a:pt x="245140" y="657139"/>
                    <a:pt x="249903" y="641899"/>
                    <a:pt x="264190" y="622849"/>
                  </a:cubicBezTo>
                  <a:cubicBezTo>
                    <a:pt x="281335" y="601894"/>
                    <a:pt x="264190" y="556174"/>
                    <a:pt x="237520" y="549506"/>
                  </a:cubicBezTo>
                  <a:cubicBezTo>
                    <a:pt x="221328" y="545696"/>
                    <a:pt x="208945" y="541886"/>
                    <a:pt x="215612" y="523789"/>
                  </a:cubicBezTo>
                  <a:cubicBezTo>
                    <a:pt x="224185" y="499976"/>
                    <a:pt x="237520" y="530456"/>
                    <a:pt x="248950" y="523789"/>
                  </a:cubicBezTo>
                  <a:cubicBezTo>
                    <a:pt x="256570" y="497119"/>
                    <a:pt x="247045" y="459019"/>
                    <a:pt x="273715" y="443779"/>
                  </a:cubicBezTo>
                  <a:cubicBezTo>
                    <a:pt x="325150" y="415204"/>
                    <a:pt x="329913" y="373294"/>
                    <a:pt x="321340" y="323764"/>
                  </a:cubicBezTo>
                  <a:cubicBezTo>
                    <a:pt x="318483" y="305666"/>
                    <a:pt x="328008" y="298046"/>
                    <a:pt x="340390" y="308524"/>
                  </a:cubicBezTo>
                  <a:cubicBezTo>
                    <a:pt x="375633" y="335194"/>
                    <a:pt x="401350" y="315191"/>
                    <a:pt x="425163" y="294236"/>
                  </a:cubicBezTo>
                  <a:cubicBezTo>
                    <a:pt x="444213" y="278044"/>
                    <a:pt x="464215" y="275186"/>
                    <a:pt x="488028" y="272329"/>
                  </a:cubicBezTo>
                  <a:cubicBezTo>
                    <a:pt x="527080" y="268519"/>
                    <a:pt x="568038" y="267566"/>
                    <a:pt x="590897" y="225656"/>
                  </a:cubicBezTo>
                  <a:cubicBezTo>
                    <a:pt x="602328" y="204701"/>
                    <a:pt x="615663" y="210416"/>
                    <a:pt x="622330" y="229466"/>
                  </a:cubicBezTo>
                  <a:cubicBezTo>
                    <a:pt x="646142" y="292331"/>
                    <a:pt x="689005" y="319954"/>
                    <a:pt x="760442" y="301856"/>
                  </a:cubicBezTo>
                  <a:cubicBezTo>
                    <a:pt x="742345" y="346624"/>
                    <a:pt x="774730" y="358054"/>
                    <a:pt x="800447" y="374246"/>
                  </a:cubicBezTo>
                  <a:cubicBezTo>
                    <a:pt x="806163" y="380914"/>
                    <a:pt x="811878" y="387581"/>
                    <a:pt x="816640" y="394249"/>
                  </a:cubicBezTo>
                  <a:cubicBezTo>
                    <a:pt x="816640" y="394249"/>
                    <a:pt x="816640" y="394249"/>
                    <a:pt x="816640" y="394249"/>
                  </a:cubicBezTo>
                  <a:cubicBezTo>
                    <a:pt x="820450" y="402821"/>
                    <a:pt x="823308" y="412346"/>
                    <a:pt x="827117" y="420919"/>
                  </a:cubicBezTo>
                  <a:cubicBezTo>
                    <a:pt x="879505" y="391391"/>
                    <a:pt x="932845" y="362816"/>
                    <a:pt x="983328" y="330431"/>
                  </a:cubicBezTo>
                  <a:cubicBezTo>
                    <a:pt x="1027142" y="302808"/>
                    <a:pt x="1030000" y="265661"/>
                    <a:pt x="996663" y="219941"/>
                  </a:cubicBezTo>
                  <a:close/>
                  <a:moveTo>
                    <a:pt x="432783" y="27536"/>
                  </a:moveTo>
                  <a:cubicBezTo>
                    <a:pt x="432783" y="27536"/>
                    <a:pt x="432783" y="27536"/>
                    <a:pt x="432783" y="27536"/>
                  </a:cubicBezTo>
                  <a:cubicBezTo>
                    <a:pt x="432783" y="27536"/>
                    <a:pt x="432783" y="27536"/>
                    <a:pt x="432783" y="27536"/>
                  </a:cubicBezTo>
                  <a:cubicBezTo>
                    <a:pt x="432783" y="27536"/>
                    <a:pt x="432783" y="27536"/>
                    <a:pt x="432783" y="27536"/>
                  </a:cubicBezTo>
                  <a:close/>
                </a:path>
              </a:pathLst>
            </a:custGeom>
            <a:solidFill>
              <a:srgbClr val="7E83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8654752" y="2335318"/>
              <a:ext cx="302229" cy="292784"/>
            </a:xfrm>
            <a:custGeom>
              <a:rect b="b" l="l" r="r" t="t"/>
              <a:pathLst>
                <a:path extrusionOk="0" h="885825" w="914400">
                  <a:moveTo>
                    <a:pt x="180547" y="723458"/>
                  </a:moveTo>
                  <a:cubicBezTo>
                    <a:pt x="166260" y="695835"/>
                    <a:pt x="144352" y="706313"/>
                    <a:pt x="113872" y="718696"/>
                  </a:cubicBezTo>
                  <a:cubicBezTo>
                    <a:pt x="138637" y="682500"/>
                    <a:pt x="125302" y="658688"/>
                    <a:pt x="102442" y="638685"/>
                  </a:cubicBezTo>
                  <a:cubicBezTo>
                    <a:pt x="82440" y="629160"/>
                    <a:pt x="76725" y="608206"/>
                    <a:pt x="66247" y="591060"/>
                  </a:cubicBezTo>
                  <a:cubicBezTo>
                    <a:pt x="50055" y="557723"/>
                    <a:pt x="35767" y="522481"/>
                    <a:pt x="36720" y="486285"/>
                  </a:cubicBezTo>
                  <a:cubicBezTo>
                    <a:pt x="37672" y="451043"/>
                    <a:pt x="-5190" y="436756"/>
                    <a:pt x="525" y="409133"/>
                  </a:cubicBezTo>
                  <a:cubicBezTo>
                    <a:pt x="5287" y="384368"/>
                    <a:pt x="43387" y="374843"/>
                    <a:pt x="49102" y="342458"/>
                  </a:cubicBezTo>
                  <a:cubicBezTo>
                    <a:pt x="52912" y="317693"/>
                    <a:pt x="65295" y="293881"/>
                    <a:pt x="78630" y="272925"/>
                  </a:cubicBezTo>
                  <a:cubicBezTo>
                    <a:pt x="104347" y="232921"/>
                    <a:pt x="121492" y="191963"/>
                    <a:pt x="95775" y="144338"/>
                  </a:cubicBezTo>
                  <a:cubicBezTo>
                    <a:pt x="91012" y="135765"/>
                    <a:pt x="86250" y="122431"/>
                    <a:pt x="96727" y="113858"/>
                  </a:cubicBezTo>
                  <a:cubicBezTo>
                    <a:pt x="107205" y="105285"/>
                    <a:pt x="117682" y="113858"/>
                    <a:pt x="128160" y="117668"/>
                  </a:cubicBezTo>
                  <a:cubicBezTo>
                    <a:pt x="195787" y="147196"/>
                    <a:pt x="246270" y="131003"/>
                    <a:pt x="285322" y="67185"/>
                  </a:cubicBezTo>
                  <a:cubicBezTo>
                    <a:pt x="291990" y="56708"/>
                    <a:pt x="293895" y="43373"/>
                    <a:pt x="307230" y="37658"/>
                  </a:cubicBezTo>
                  <a:cubicBezTo>
                    <a:pt x="343425" y="87188"/>
                    <a:pt x="356760" y="88140"/>
                    <a:pt x="407242" y="47183"/>
                  </a:cubicBezTo>
                  <a:cubicBezTo>
                    <a:pt x="488205" y="-19492"/>
                    <a:pt x="488205" y="-19492"/>
                    <a:pt x="536782" y="72900"/>
                  </a:cubicBezTo>
                  <a:cubicBezTo>
                    <a:pt x="549165" y="95760"/>
                    <a:pt x="606315" y="119573"/>
                    <a:pt x="639652" y="114810"/>
                  </a:cubicBezTo>
                  <a:cubicBezTo>
                    <a:pt x="653940" y="112906"/>
                    <a:pt x="667275" y="107190"/>
                    <a:pt x="681562" y="108143"/>
                  </a:cubicBezTo>
                  <a:cubicBezTo>
                    <a:pt x="692993" y="109096"/>
                    <a:pt x="708232" y="111000"/>
                    <a:pt x="700612" y="126240"/>
                  </a:cubicBezTo>
                  <a:cubicBezTo>
                    <a:pt x="675847" y="176723"/>
                    <a:pt x="708232" y="186248"/>
                    <a:pt x="745380" y="194821"/>
                  </a:cubicBezTo>
                  <a:cubicBezTo>
                    <a:pt x="748237" y="195773"/>
                    <a:pt x="750143" y="198631"/>
                    <a:pt x="752047" y="201488"/>
                  </a:cubicBezTo>
                  <a:cubicBezTo>
                    <a:pt x="758715" y="220538"/>
                    <a:pt x="746332" y="238635"/>
                    <a:pt x="746332" y="257685"/>
                  </a:cubicBezTo>
                  <a:cubicBezTo>
                    <a:pt x="759668" y="287213"/>
                    <a:pt x="773002" y="315788"/>
                    <a:pt x="786337" y="345315"/>
                  </a:cubicBezTo>
                  <a:cubicBezTo>
                    <a:pt x="800625" y="369128"/>
                    <a:pt x="824437" y="371033"/>
                    <a:pt x="847297" y="371985"/>
                  </a:cubicBezTo>
                  <a:cubicBezTo>
                    <a:pt x="856822" y="372938"/>
                    <a:pt x="868252" y="372938"/>
                    <a:pt x="871110" y="382463"/>
                  </a:cubicBezTo>
                  <a:cubicBezTo>
                    <a:pt x="874920" y="393893"/>
                    <a:pt x="863490" y="397703"/>
                    <a:pt x="855870" y="402465"/>
                  </a:cubicBezTo>
                  <a:cubicBezTo>
                    <a:pt x="817770" y="426278"/>
                    <a:pt x="795862" y="471046"/>
                    <a:pt x="803482" y="513908"/>
                  </a:cubicBezTo>
                  <a:cubicBezTo>
                    <a:pt x="807293" y="536768"/>
                    <a:pt x="827295" y="540578"/>
                    <a:pt x="842535" y="550103"/>
                  </a:cubicBezTo>
                  <a:cubicBezTo>
                    <a:pt x="869205" y="566296"/>
                    <a:pt x="909210" y="560581"/>
                    <a:pt x="921593" y="599633"/>
                  </a:cubicBezTo>
                  <a:cubicBezTo>
                    <a:pt x="888255" y="622493"/>
                    <a:pt x="851107" y="611063"/>
                    <a:pt x="815865" y="611063"/>
                  </a:cubicBezTo>
                  <a:cubicBezTo>
                    <a:pt x="782527" y="611063"/>
                    <a:pt x="758715" y="622493"/>
                    <a:pt x="743475" y="652973"/>
                  </a:cubicBezTo>
                  <a:cubicBezTo>
                    <a:pt x="709185" y="716791"/>
                    <a:pt x="669180" y="777750"/>
                    <a:pt x="624412" y="833948"/>
                  </a:cubicBezTo>
                  <a:cubicBezTo>
                    <a:pt x="619650" y="839663"/>
                    <a:pt x="616793" y="848235"/>
                    <a:pt x="609172" y="850141"/>
                  </a:cubicBezTo>
                  <a:cubicBezTo>
                    <a:pt x="529162" y="873000"/>
                    <a:pt x="450105" y="907291"/>
                    <a:pt x="364380" y="875858"/>
                  </a:cubicBezTo>
                  <a:cubicBezTo>
                    <a:pt x="355807" y="873000"/>
                    <a:pt x="347235" y="870143"/>
                    <a:pt x="337710" y="867285"/>
                  </a:cubicBezTo>
                  <a:cubicBezTo>
                    <a:pt x="305325" y="856808"/>
                    <a:pt x="280560" y="833948"/>
                    <a:pt x="250080" y="818708"/>
                  </a:cubicBezTo>
                  <a:cubicBezTo>
                    <a:pt x="218647" y="793943"/>
                    <a:pt x="199597" y="758700"/>
                    <a:pt x="180547" y="723458"/>
                  </a:cubicBezTo>
                  <a:close/>
                </a:path>
              </a:pathLst>
            </a:custGeom>
            <a:solidFill>
              <a:srgbClr val="2321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0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20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812" name="Google Shape;812;p20"/>
          <p:cNvSpPr/>
          <p:nvPr/>
        </p:nvSpPr>
        <p:spPr>
          <a:xfrm>
            <a:off x="4193464" y="3419774"/>
            <a:ext cx="720080" cy="1027536"/>
          </a:xfrm>
          <a:prstGeom prst="chevron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20"/>
          <p:cNvSpPr/>
          <p:nvPr/>
        </p:nvSpPr>
        <p:spPr>
          <a:xfrm>
            <a:off x="5700923" y="3419774"/>
            <a:ext cx="720080" cy="1027536"/>
          </a:xfrm>
          <a:prstGeom prst="chevron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20"/>
          <p:cNvSpPr/>
          <p:nvPr/>
        </p:nvSpPr>
        <p:spPr>
          <a:xfrm>
            <a:off x="7299595" y="3419774"/>
            <a:ext cx="720080" cy="1027536"/>
          </a:xfrm>
          <a:prstGeom prst="chevron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20"/>
          <p:cNvSpPr/>
          <p:nvPr/>
        </p:nvSpPr>
        <p:spPr>
          <a:xfrm>
            <a:off x="8807010" y="3419774"/>
            <a:ext cx="720080" cy="1027536"/>
          </a:xfrm>
          <a:prstGeom prst="chevron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6" name="Google Shape;816;p20"/>
          <p:cNvGrpSpPr/>
          <p:nvPr/>
        </p:nvGrpSpPr>
        <p:grpSpPr>
          <a:xfrm>
            <a:off x="2818042" y="4505571"/>
            <a:ext cx="1663418" cy="1477328"/>
            <a:chOff x="2725123" y="4283314"/>
            <a:chExt cx="1292073" cy="1477328"/>
          </a:xfrm>
        </p:grpSpPr>
        <p:sp>
          <p:nvSpPr>
            <p:cNvPr id="817" name="Google Shape;817;p20"/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20"/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9" name="Google Shape;819;p20"/>
          <p:cNvGrpSpPr/>
          <p:nvPr/>
        </p:nvGrpSpPr>
        <p:grpSpPr>
          <a:xfrm>
            <a:off x="5898932" y="4505571"/>
            <a:ext cx="1663418" cy="1477328"/>
            <a:chOff x="2725123" y="4283314"/>
            <a:chExt cx="1292073" cy="1477328"/>
          </a:xfrm>
        </p:grpSpPr>
        <p:sp>
          <p:nvSpPr>
            <p:cNvPr id="820" name="Google Shape;820;p20"/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20"/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2" name="Google Shape;822;p20"/>
          <p:cNvGrpSpPr/>
          <p:nvPr/>
        </p:nvGrpSpPr>
        <p:grpSpPr>
          <a:xfrm>
            <a:off x="4358488" y="1861181"/>
            <a:ext cx="1663418" cy="1477328"/>
            <a:chOff x="2725123" y="4283314"/>
            <a:chExt cx="1292073" cy="1477328"/>
          </a:xfrm>
        </p:grpSpPr>
        <p:sp>
          <p:nvSpPr>
            <p:cNvPr id="823" name="Google Shape;823;p20"/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20"/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5" name="Google Shape;825;p20"/>
          <p:cNvGrpSpPr/>
          <p:nvPr/>
        </p:nvGrpSpPr>
        <p:grpSpPr>
          <a:xfrm>
            <a:off x="7439378" y="1861181"/>
            <a:ext cx="1663418" cy="1477328"/>
            <a:chOff x="2725123" y="4283314"/>
            <a:chExt cx="1292073" cy="1477328"/>
          </a:xfrm>
        </p:grpSpPr>
        <p:sp>
          <p:nvSpPr>
            <p:cNvPr id="826" name="Google Shape;826;p20"/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20"/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8" name="Google Shape;828;p20"/>
          <p:cNvSpPr/>
          <p:nvPr/>
        </p:nvSpPr>
        <p:spPr>
          <a:xfrm>
            <a:off x="10319964" y="3419774"/>
            <a:ext cx="720080" cy="1027536"/>
          </a:xfrm>
          <a:prstGeom prst="chevron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29" name="Google Shape;829;p20"/>
          <p:cNvGrpSpPr/>
          <p:nvPr/>
        </p:nvGrpSpPr>
        <p:grpSpPr>
          <a:xfrm>
            <a:off x="8979820" y="4505571"/>
            <a:ext cx="1663418" cy="1477328"/>
            <a:chOff x="2725123" y="4283314"/>
            <a:chExt cx="1292073" cy="1477328"/>
          </a:xfrm>
        </p:grpSpPr>
        <p:sp>
          <p:nvSpPr>
            <p:cNvPr id="830" name="Google Shape;830;p20"/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20"/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6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2" name="Google Shape;832;p20"/>
          <p:cNvSpPr/>
          <p:nvPr/>
        </p:nvSpPr>
        <p:spPr>
          <a:xfrm>
            <a:off x="8339965" y="3770003"/>
            <a:ext cx="338397" cy="339933"/>
          </a:xfrm>
          <a:custGeom>
            <a:rect b="b" l="l" r="r" t="t"/>
            <a:pathLst>
              <a:path extrusionOk="0" h="373588" w="37190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20"/>
          <p:cNvSpPr/>
          <p:nvPr/>
        </p:nvSpPr>
        <p:spPr>
          <a:xfrm rot="9900000">
            <a:off x="9881648" y="3815518"/>
            <a:ext cx="396000" cy="336326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20"/>
          <p:cNvSpPr/>
          <p:nvPr/>
        </p:nvSpPr>
        <p:spPr>
          <a:xfrm>
            <a:off x="5187414" y="3798780"/>
            <a:ext cx="389370" cy="325482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20"/>
          <p:cNvSpPr/>
          <p:nvPr/>
        </p:nvSpPr>
        <p:spPr>
          <a:xfrm>
            <a:off x="3823344" y="3777490"/>
            <a:ext cx="352176" cy="303924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20"/>
          <p:cNvSpPr/>
          <p:nvPr/>
        </p:nvSpPr>
        <p:spPr>
          <a:xfrm>
            <a:off x="6812382" y="3777490"/>
            <a:ext cx="396000" cy="313084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37" name="Google Shape;837;p20"/>
          <p:cNvGrpSpPr/>
          <p:nvPr/>
        </p:nvGrpSpPr>
        <p:grpSpPr>
          <a:xfrm>
            <a:off x="847655" y="2943674"/>
            <a:ext cx="2183589" cy="1701215"/>
            <a:chOff x="1234554" y="1214973"/>
            <a:chExt cx="1846630" cy="1438693"/>
          </a:xfrm>
        </p:grpSpPr>
        <p:grpSp>
          <p:nvGrpSpPr>
            <p:cNvPr id="838" name="Google Shape;838;p20"/>
            <p:cNvGrpSpPr/>
            <p:nvPr/>
          </p:nvGrpSpPr>
          <p:grpSpPr>
            <a:xfrm flipH="1">
              <a:off x="1234554" y="1438386"/>
              <a:ext cx="1846630" cy="1215280"/>
              <a:chOff x="885527" y="453"/>
              <a:chExt cx="10414694" cy="6853975"/>
            </a:xfrm>
          </p:grpSpPr>
          <p:sp>
            <p:nvSpPr>
              <p:cNvPr id="839" name="Google Shape;839;p20"/>
              <p:cNvSpPr/>
              <p:nvPr/>
            </p:nvSpPr>
            <p:spPr>
              <a:xfrm>
                <a:off x="885527" y="273248"/>
                <a:ext cx="375047" cy="696516"/>
              </a:xfrm>
              <a:custGeom>
                <a:rect b="b" l="l" r="r" t="t"/>
                <a:pathLst>
                  <a:path extrusionOk="0" h="696515" w="375046">
                    <a:moveTo>
                      <a:pt x="375047" y="700980"/>
                    </a:moveTo>
                    <a:lnTo>
                      <a:pt x="94655" y="700980"/>
                    </a:lnTo>
                    <a:cubicBezTo>
                      <a:pt x="42863" y="700980"/>
                      <a:pt x="0" y="658118"/>
                      <a:pt x="0" y="605433"/>
                    </a:cubicBezTo>
                    <a:lnTo>
                      <a:pt x="0" y="94655"/>
                    </a:lnTo>
                    <a:cubicBezTo>
                      <a:pt x="0" y="42863"/>
                      <a:pt x="42863" y="0"/>
                      <a:pt x="94655" y="0"/>
                    </a:cubicBezTo>
                    <a:lnTo>
                      <a:pt x="375047" y="0"/>
                    </a:lnTo>
                    <a:lnTo>
                      <a:pt x="375047" y="700980"/>
                    </a:lnTo>
                    <a:close/>
                  </a:path>
                </a:pathLst>
              </a:custGeom>
              <a:solidFill>
                <a:srgbClr val="6C73A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0" name="Google Shape;840;p20"/>
              <p:cNvSpPr/>
              <p:nvPr/>
            </p:nvSpPr>
            <p:spPr>
              <a:xfrm>
                <a:off x="1289149" y="1415355"/>
                <a:ext cx="741164" cy="562570"/>
              </a:xfrm>
              <a:custGeom>
                <a:rect b="b" l="l" r="r" t="t"/>
                <a:pathLst>
                  <a:path extrusionOk="0" h="562570" w="741164">
                    <a:moveTo>
                      <a:pt x="744736" y="563463"/>
                    </a:moveTo>
                    <a:lnTo>
                      <a:pt x="82153" y="563463"/>
                    </a:lnTo>
                    <a:cubicBezTo>
                      <a:pt x="36612" y="563463"/>
                      <a:pt x="0" y="526852"/>
                      <a:pt x="0" y="481310"/>
                    </a:cubicBezTo>
                    <a:lnTo>
                      <a:pt x="0" y="0"/>
                    </a:lnTo>
                    <a:lnTo>
                      <a:pt x="743843" y="0"/>
                    </a:lnTo>
                    <a:lnTo>
                      <a:pt x="743843" y="563463"/>
                    </a:lnTo>
                    <a:close/>
                  </a:path>
                </a:pathLst>
              </a:custGeom>
              <a:solidFill>
                <a:srgbClr val="6C73A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1" name="Google Shape;841;p20"/>
              <p:cNvSpPr/>
              <p:nvPr/>
            </p:nvSpPr>
            <p:spPr>
              <a:xfrm>
                <a:off x="9320509" y="1168003"/>
                <a:ext cx="142875" cy="151805"/>
              </a:xfrm>
              <a:custGeom>
                <a:rect b="b" l="l" r="r" t="t"/>
                <a:pathLst>
                  <a:path extrusionOk="0" h="151804" w="142874">
                    <a:moveTo>
                      <a:pt x="75902" y="0"/>
                    </a:moveTo>
                    <a:cubicBezTo>
                      <a:pt x="35719" y="0"/>
                      <a:pt x="0" y="36612"/>
                      <a:pt x="0" y="76795"/>
                    </a:cubicBezTo>
                    <a:cubicBezTo>
                      <a:pt x="893" y="115193"/>
                      <a:pt x="36612" y="150912"/>
                      <a:pt x="75010" y="151805"/>
                    </a:cubicBezTo>
                    <a:cubicBezTo>
                      <a:pt x="114300" y="152698"/>
                      <a:pt x="150912" y="116086"/>
                      <a:pt x="150912" y="75902"/>
                    </a:cubicBezTo>
                    <a:cubicBezTo>
                      <a:pt x="151805" y="33933"/>
                      <a:pt x="117872" y="0"/>
                      <a:pt x="75902" y="0"/>
                    </a:cubicBezTo>
                    <a:close/>
                  </a:path>
                </a:pathLst>
              </a:custGeom>
              <a:solidFill>
                <a:srgbClr val="6C73A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2" name="Google Shape;842;p20"/>
              <p:cNvSpPr/>
              <p:nvPr/>
            </p:nvSpPr>
            <p:spPr>
              <a:xfrm>
                <a:off x="2029420" y="237686"/>
                <a:ext cx="4768451" cy="419694"/>
              </a:xfrm>
              <a:custGeom>
                <a:rect b="b" l="l" r="r" t="t"/>
                <a:pathLst>
                  <a:path extrusionOk="0" h="419695" w="4768452">
                    <a:moveTo>
                      <a:pt x="0" y="0"/>
                    </a:moveTo>
                    <a:cubicBezTo>
                      <a:pt x="1595735" y="893"/>
                      <a:pt x="3182541" y="50006"/>
                      <a:pt x="4772918" y="57150"/>
                    </a:cubicBezTo>
                    <a:cubicBezTo>
                      <a:pt x="4772918" y="75902"/>
                      <a:pt x="4773811" y="91976"/>
                      <a:pt x="4772918" y="108049"/>
                    </a:cubicBezTo>
                    <a:cubicBezTo>
                      <a:pt x="4770239" y="170557"/>
                      <a:pt x="4768453" y="233065"/>
                      <a:pt x="4763095" y="294680"/>
                    </a:cubicBezTo>
                    <a:cubicBezTo>
                      <a:pt x="4759523" y="342900"/>
                      <a:pt x="4733628" y="381298"/>
                      <a:pt x="4697015" y="411659"/>
                    </a:cubicBezTo>
                    <a:cubicBezTo>
                      <a:pt x="4689872" y="417016"/>
                      <a:pt x="4679156" y="420588"/>
                      <a:pt x="4670226" y="420588"/>
                    </a:cubicBezTo>
                    <a:cubicBezTo>
                      <a:pt x="4383584" y="419695"/>
                      <a:pt x="4096941" y="416123"/>
                      <a:pt x="3810298" y="417016"/>
                    </a:cubicBezTo>
                    <a:cubicBezTo>
                      <a:pt x="3737074" y="417016"/>
                      <a:pt x="3673673" y="397371"/>
                      <a:pt x="3615630" y="356295"/>
                    </a:cubicBezTo>
                    <a:cubicBezTo>
                      <a:pt x="3589734" y="338435"/>
                      <a:pt x="3563838" y="324148"/>
                      <a:pt x="3529012" y="324148"/>
                    </a:cubicBezTo>
                    <a:cubicBezTo>
                      <a:pt x="3124498" y="318790"/>
                      <a:pt x="2720876" y="310753"/>
                      <a:pt x="2316361" y="303609"/>
                    </a:cubicBezTo>
                    <a:cubicBezTo>
                      <a:pt x="1712714" y="293787"/>
                      <a:pt x="1108174" y="285750"/>
                      <a:pt x="504527" y="275927"/>
                    </a:cubicBezTo>
                    <a:cubicBezTo>
                      <a:pt x="438448" y="275034"/>
                      <a:pt x="373261" y="267891"/>
                      <a:pt x="307181" y="260747"/>
                    </a:cubicBezTo>
                    <a:cubicBezTo>
                      <a:pt x="265212" y="256282"/>
                      <a:pt x="227707" y="235744"/>
                      <a:pt x="197346" y="205383"/>
                    </a:cubicBezTo>
                    <a:cubicBezTo>
                      <a:pt x="133052" y="140196"/>
                      <a:pt x="69651" y="73223"/>
                      <a:pt x="0" y="0"/>
                    </a:cubicBezTo>
                    <a:close/>
                  </a:path>
                </a:pathLst>
              </a:custGeom>
              <a:solidFill>
                <a:srgbClr val="6C73A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3" name="Google Shape;843;p20"/>
              <p:cNvSpPr/>
              <p:nvPr/>
            </p:nvSpPr>
            <p:spPr>
              <a:xfrm>
                <a:off x="5513978" y="1500875"/>
                <a:ext cx="526852" cy="526852"/>
              </a:xfrm>
              <a:custGeom>
                <a:rect b="b" l="l" r="r" t="t"/>
                <a:pathLst>
                  <a:path extrusionOk="0" h="526851" w="526851">
                    <a:moveTo>
                      <a:pt x="535587" y="205"/>
                    </a:moveTo>
                    <a:cubicBezTo>
                      <a:pt x="529336" y="102897"/>
                      <a:pt x="527551" y="202016"/>
                      <a:pt x="515942" y="299350"/>
                    </a:cubicBezTo>
                    <a:cubicBezTo>
                      <a:pt x="506119" y="385968"/>
                      <a:pt x="449862" y="445797"/>
                      <a:pt x="371281" y="478836"/>
                    </a:cubicBezTo>
                    <a:cubicBezTo>
                      <a:pt x="314131" y="502054"/>
                      <a:pt x="252516" y="514555"/>
                      <a:pt x="192688" y="530629"/>
                    </a:cubicBezTo>
                    <a:cubicBezTo>
                      <a:pt x="187329" y="532415"/>
                      <a:pt x="176614" y="527057"/>
                      <a:pt x="173935" y="521699"/>
                    </a:cubicBezTo>
                    <a:cubicBezTo>
                      <a:pt x="141788" y="462763"/>
                      <a:pt x="91782" y="438653"/>
                      <a:pt x="25702" y="441332"/>
                    </a:cubicBezTo>
                    <a:cubicBezTo>
                      <a:pt x="13200" y="442225"/>
                      <a:pt x="4271" y="440439"/>
                      <a:pt x="4271" y="424365"/>
                    </a:cubicBezTo>
                    <a:cubicBezTo>
                      <a:pt x="3378" y="331497"/>
                      <a:pt x="-2873" y="238628"/>
                      <a:pt x="1592" y="145759"/>
                    </a:cubicBezTo>
                    <a:cubicBezTo>
                      <a:pt x="6057" y="67178"/>
                      <a:pt x="42668" y="30566"/>
                      <a:pt x="120357" y="17172"/>
                    </a:cubicBezTo>
                    <a:cubicBezTo>
                      <a:pt x="256088" y="-6938"/>
                      <a:pt x="392712" y="1991"/>
                      <a:pt x="535587" y="205"/>
                    </a:cubicBezTo>
                    <a:close/>
                  </a:path>
                </a:pathLst>
              </a:custGeom>
              <a:solidFill>
                <a:srgbClr val="6C73A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4" name="Google Shape;844;p20"/>
              <p:cNvSpPr/>
              <p:nvPr/>
            </p:nvSpPr>
            <p:spPr>
              <a:xfrm>
                <a:off x="10005416" y="406960"/>
                <a:ext cx="634008" cy="642938"/>
              </a:xfrm>
              <a:custGeom>
                <a:rect b="b" l="l" r="r" t="t"/>
                <a:pathLst>
                  <a:path extrusionOk="0" h="642937" w="634007">
                    <a:moveTo>
                      <a:pt x="501849" y="648529"/>
                    </a:moveTo>
                    <a:cubicBezTo>
                      <a:pt x="386655" y="398498"/>
                      <a:pt x="191989" y="210974"/>
                      <a:pt x="0" y="21665"/>
                    </a:cubicBezTo>
                    <a:cubicBezTo>
                      <a:pt x="1786" y="19879"/>
                      <a:pt x="3572" y="17200"/>
                      <a:pt x="5358" y="15414"/>
                    </a:cubicBezTo>
                    <a:cubicBezTo>
                      <a:pt x="25896" y="23451"/>
                      <a:pt x="47327" y="29701"/>
                      <a:pt x="67866" y="39524"/>
                    </a:cubicBezTo>
                    <a:cubicBezTo>
                      <a:pt x="150911" y="81494"/>
                      <a:pt x="233958" y="71671"/>
                      <a:pt x="317004" y="40417"/>
                    </a:cubicBezTo>
                    <a:cubicBezTo>
                      <a:pt x="337542" y="32380"/>
                      <a:pt x="357188" y="25237"/>
                      <a:pt x="376833" y="15414"/>
                    </a:cubicBezTo>
                    <a:cubicBezTo>
                      <a:pt x="503634" y="-43522"/>
                      <a:pt x="651868" y="76136"/>
                      <a:pt x="634901" y="211867"/>
                    </a:cubicBezTo>
                    <a:cubicBezTo>
                      <a:pt x="630436" y="249372"/>
                      <a:pt x="622399" y="286876"/>
                      <a:pt x="611684" y="323488"/>
                    </a:cubicBezTo>
                    <a:cubicBezTo>
                      <a:pt x="580430" y="426180"/>
                      <a:pt x="547390" y="528871"/>
                      <a:pt x="514350" y="630669"/>
                    </a:cubicBezTo>
                    <a:cubicBezTo>
                      <a:pt x="512564" y="636027"/>
                      <a:pt x="510778" y="640492"/>
                      <a:pt x="508993" y="644957"/>
                    </a:cubicBezTo>
                    <a:cubicBezTo>
                      <a:pt x="507206" y="645850"/>
                      <a:pt x="504528" y="647636"/>
                      <a:pt x="501849" y="648529"/>
                    </a:cubicBezTo>
                    <a:close/>
                    <a:moveTo>
                      <a:pt x="555427" y="181506"/>
                    </a:moveTo>
                    <a:cubicBezTo>
                      <a:pt x="555427" y="121677"/>
                      <a:pt x="509885" y="76136"/>
                      <a:pt x="451843" y="76136"/>
                    </a:cubicBezTo>
                    <a:cubicBezTo>
                      <a:pt x="393800" y="76136"/>
                      <a:pt x="350044" y="123463"/>
                      <a:pt x="350044" y="184185"/>
                    </a:cubicBezTo>
                    <a:cubicBezTo>
                      <a:pt x="350044" y="240442"/>
                      <a:pt x="397372" y="286876"/>
                      <a:pt x="453628" y="287769"/>
                    </a:cubicBezTo>
                    <a:cubicBezTo>
                      <a:pt x="515243" y="286876"/>
                      <a:pt x="556319" y="244907"/>
                      <a:pt x="555427" y="181506"/>
                    </a:cubicBezTo>
                    <a:close/>
                  </a:path>
                </a:pathLst>
              </a:custGeom>
              <a:solidFill>
                <a:srgbClr val="6C73A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5" name="Google Shape;845;p20"/>
              <p:cNvSpPr/>
              <p:nvPr/>
            </p:nvSpPr>
            <p:spPr>
              <a:xfrm>
                <a:off x="9206669" y="76914"/>
                <a:ext cx="339328" cy="285750"/>
              </a:xfrm>
              <a:custGeom>
                <a:rect b="b" l="l" r="r" t="t"/>
                <a:pathLst>
                  <a:path extrusionOk="0" h="285750" w="339328">
                    <a:moveTo>
                      <a:pt x="339762" y="219552"/>
                    </a:moveTo>
                    <a:cubicBezTo>
                      <a:pt x="317437" y="225803"/>
                      <a:pt x="300471" y="232946"/>
                      <a:pt x="281719" y="236518"/>
                    </a:cubicBezTo>
                    <a:cubicBezTo>
                      <a:pt x="201352" y="252592"/>
                      <a:pt x="120984" y="268665"/>
                      <a:pt x="39724" y="283846"/>
                    </a:cubicBezTo>
                    <a:cubicBezTo>
                      <a:pt x="434" y="290989"/>
                      <a:pt x="2219" y="288310"/>
                      <a:pt x="2219" y="247234"/>
                    </a:cubicBezTo>
                    <a:cubicBezTo>
                      <a:pt x="-12068" y="132934"/>
                      <a:pt x="45975" y="99001"/>
                      <a:pt x="80801" y="29349"/>
                    </a:cubicBezTo>
                    <a:cubicBezTo>
                      <a:pt x="90623" y="2560"/>
                      <a:pt x="215639" y="-14406"/>
                      <a:pt x="237963" y="16848"/>
                    </a:cubicBezTo>
                    <a:cubicBezTo>
                      <a:pt x="285290" y="76677"/>
                      <a:pt x="311187" y="146328"/>
                      <a:pt x="339762" y="219552"/>
                    </a:cubicBezTo>
                    <a:close/>
                  </a:path>
                </a:pathLst>
              </a:custGeom>
              <a:solidFill>
                <a:srgbClr val="6C73A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6" name="Google Shape;846;p20"/>
              <p:cNvSpPr/>
              <p:nvPr/>
            </p:nvSpPr>
            <p:spPr>
              <a:xfrm>
                <a:off x="1386479" y="453"/>
                <a:ext cx="419695" cy="125016"/>
              </a:xfrm>
              <a:custGeom>
                <a:rect b="b" l="l" r="r" t="t"/>
                <a:pathLst>
                  <a:path extrusionOk="0" h="125015" w="419695">
                    <a:moveTo>
                      <a:pt x="421485" y="129028"/>
                    </a:moveTo>
                    <a:cubicBezTo>
                      <a:pt x="280396" y="129028"/>
                      <a:pt x="140200" y="129028"/>
                      <a:pt x="4" y="129028"/>
                    </a:cubicBezTo>
                    <a:cubicBezTo>
                      <a:pt x="-889" y="126349"/>
                      <a:pt x="155380" y="39731"/>
                      <a:pt x="237533" y="5798"/>
                    </a:cubicBezTo>
                    <a:cubicBezTo>
                      <a:pt x="267894" y="-6703"/>
                      <a:pt x="295576" y="2226"/>
                      <a:pt x="320580" y="20979"/>
                    </a:cubicBezTo>
                    <a:cubicBezTo>
                      <a:pt x="347369" y="40624"/>
                      <a:pt x="375051" y="59376"/>
                      <a:pt x="401840" y="79022"/>
                    </a:cubicBezTo>
                    <a:cubicBezTo>
                      <a:pt x="420592" y="91523"/>
                      <a:pt x="427736" y="108490"/>
                      <a:pt x="421485" y="129028"/>
                    </a:cubicBezTo>
                    <a:close/>
                  </a:path>
                </a:pathLst>
              </a:custGeom>
              <a:solidFill>
                <a:srgbClr val="6C73A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7" name="Google Shape;847;p20"/>
              <p:cNvSpPr/>
              <p:nvPr/>
            </p:nvSpPr>
            <p:spPr>
              <a:xfrm>
                <a:off x="8308776" y="2243857"/>
                <a:ext cx="2607469" cy="3857625"/>
              </a:xfrm>
              <a:custGeom>
                <a:rect b="b" l="l" r="r" t="t"/>
                <a:pathLst>
                  <a:path extrusionOk="0" h="3857625" w="2607468">
                    <a:moveTo>
                      <a:pt x="0" y="14461"/>
                    </a:moveTo>
                    <a:cubicBezTo>
                      <a:pt x="11608" y="12675"/>
                      <a:pt x="21431" y="10889"/>
                      <a:pt x="32147" y="10889"/>
                    </a:cubicBezTo>
                    <a:cubicBezTo>
                      <a:pt x="179487" y="7317"/>
                      <a:pt x="308968" y="13568"/>
                      <a:pt x="456307" y="9996"/>
                    </a:cubicBezTo>
                    <a:cubicBezTo>
                      <a:pt x="476846" y="9103"/>
                      <a:pt x="483096" y="15354"/>
                      <a:pt x="487561" y="35892"/>
                    </a:cubicBezTo>
                    <a:cubicBezTo>
                      <a:pt x="511671" y="148406"/>
                      <a:pt x="614362" y="215379"/>
                      <a:pt x="723305" y="201091"/>
                    </a:cubicBezTo>
                    <a:cubicBezTo>
                      <a:pt x="808137" y="190376"/>
                      <a:pt x="885825" y="117152"/>
                      <a:pt x="902792" y="27855"/>
                    </a:cubicBezTo>
                    <a:cubicBezTo>
                      <a:pt x="907257" y="7317"/>
                      <a:pt x="916186" y="4638"/>
                      <a:pt x="934938" y="1959"/>
                    </a:cubicBezTo>
                    <a:cubicBezTo>
                      <a:pt x="1017984" y="-8756"/>
                      <a:pt x="1072456" y="25176"/>
                      <a:pt x="1134070" y="86791"/>
                    </a:cubicBezTo>
                    <a:cubicBezTo>
                      <a:pt x="1228725" y="181446"/>
                      <a:pt x="1337667" y="262706"/>
                      <a:pt x="1437680" y="353789"/>
                    </a:cubicBezTo>
                    <a:cubicBezTo>
                      <a:pt x="1485900" y="397544"/>
                      <a:pt x="1518047" y="439514"/>
                      <a:pt x="1558230" y="490413"/>
                    </a:cubicBezTo>
                    <a:cubicBezTo>
                      <a:pt x="1573411" y="509165"/>
                      <a:pt x="1582341" y="537740"/>
                      <a:pt x="1584127" y="561851"/>
                    </a:cubicBezTo>
                    <a:cubicBezTo>
                      <a:pt x="1591270" y="646683"/>
                      <a:pt x="1575197" y="715441"/>
                      <a:pt x="1593056" y="797594"/>
                    </a:cubicBezTo>
                    <a:cubicBezTo>
                      <a:pt x="1618059" y="912787"/>
                      <a:pt x="1653778" y="1026194"/>
                      <a:pt x="1695748" y="1136923"/>
                    </a:cubicBezTo>
                    <a:cubicBezTo>
                      <a:pt x="1786831" y="1375345"/>
                      <a:pt x="1884165" y="1611982"/>
                      <a:pt x="1980605" y="1848619"/>
                    </a:cubicBezTo>
                    <a:cubicBezTo>
                      <a:pt x="2088654" y="2114723"/>
                      <a:pt x="2201169" y="2379042"/>
                      <a:pt x="2304753" y="2646933"/>
                    </a:cubicBezTo>
                    <a:cubicBezTo>
                      <a:pt x="2386013" y="2856780"/>
                      <a:pt x="2470845" y="3068414"/>
                      <a:pt x="2541389" y="3281833"/>
                    </a:cubicBezTo>
                    <a:cubicBezTo>
                      <a:pt x="2591395" y="3432745"/>
                      <a:pt x="2620864" y="3588122"/>
                      <a:pt x="2611040" y="3748856"/>
                    </a:cubicBezTo>
                    <a:cubicBezTo>
                      <a:pt x="2609255" y="3772966"/>
                      <a:pt x="2605683" y="3797076"/>
                      <a:pt x="2603004" y="3821187"/>
                    </a:cubicBezTo>
                    <a:cubicBezTo>
                      <a:pt x="2600325" y="3846190"/>
                      <a:pt x="2586038" y="3856012"/>
                      <a:pt x="2561034" y="3856905"/>
                    </a:cubicBezTo>
                    <a:cubicBezTo>
                      <a:pt x="2486025" y="3857798"/>
                      <a:pt x="1067991" y="3858692"/>
                      <a:pt x="1033165" y="3858692"/>
                    </a:cubicBezTo>
                    <a:cubicBezTo>
                      <a:pt x="1005483" y="3858692"/>
                      <a:pt x="994767" y="3847083"/>
                      <a:pt x="987624" y="3820293"/>
                    </a:cubicBezTo>
                    <a:cubicBezTo>
                      <a:pt x="861715" y="3333625"/>
                      <a:pt x="734020" y="2863924"/>
                      <a:pt x="607219" y="2377256"/>
                    </a:cubicBezTo>
                    <a:cubicBezTo>
                      <a:pt x="534889" y="2101329"/>
                      <a:pt x="445592" y="1815579"/>
                      <a:pt x="373261" y="1539652"/>
                    </a:cubicBezTo>
                    <a:cubicBezTo>
                      <a:pt x="367903" y="1520006"/>
                      <a:pt x="369689" y="1503933"/>
                      <a:pt x="378619" y="1485180"/>
                    </a:cubicBezTo>
                    <a:cubicBezTo>
                      <a:pt x="410766" y="1418208"/>
                      <a:pt x="444698" y="1351235"/>
                      <a:pt x="450056" y="1276226"/>
                    </a:cubicBezTo>
                    <a:cubicBezTo>
                      <a:pt x="461665" y="1113705"/>
                      <a:pt x="416124" y="956543"/>
                      <a:pt x="274142" y="863674"/>
                    </a:cubicBezTo>
                    <a:cubicBezTo>
                      <a:pt x="227707" y="833313"/>
                      <a:pt x="211634" y="813668"/>
                      <a:pt x="199132" y="760983"/>
                    </a:cubicBezTo>
                    <a:cubicBezTo>
                      <a:pt x="137517" y="510058"/>
                      <a:pt x="65187" y="277886"/>
                      <a:pt x="1786" y="26962"/>
                    </a:cubicBezTo>
                    <a:cubicBezTo>
                      <a:pt x="893" y="24283"/>
                      <a:pt x="893" y="20712"/>
                      <a:pt x="0" y="14461"/>
                    </a:cubicBezTo>
                    <a:close/>
                    <a:moveTo>
                      <a:pt x="1121569" y="2041500"/>
                    </a:moveTo>
                    <a:cubicBezTo>
                      <a:pt x="1386780" y="2047751"/>
                      <a:pt x="1618059" y="1824509"/>
                      <a:pt x="1625203" y="1554832"/>
                    </a:cubicBezTo>
                    <a:cubicBezTo>
                      <a:pt x="1632347" y="1285155"/>
                      <a:pt x="1406426" y="1052984"/>
                      <a:pt x="1130499" y="1046733"/>
                    </a:cubicBezTo>
                    <a:cubicBezTo>
                      <a:pt x="865287" y="1041375"/>
                      <a:pt x="632222" y="1268189"/>
                      <a:pt x="628650" y="1541437"/>
                    </a:cubicBezTo>
                    <a:cubicBezTo>
                      <a:pt x="625971" y="1809328"/>
                      <a:pt x="851892" y="2043286"/>
                      <a:pt x="1121569" y="2041500"/>
                    </a:cubicBezTo>
                    <a:close/>
                    <a:moveTo>
                      <a:pt x="1567160" y="3241650"/>
                    </a:moveTo>
                    <a:cubicBezTo>
                      <a:pt x="1461790" y="3243436"/>
                      <a:pt x="1375172" y="3329161"/>
                      <a:pt x="1376065" y="3430067"/>
                    </a:cubicBezTo>
                    <a:cubicBezTo>
                      <a:pt x="1377851" y="3537223"/>
                      <a:pt x="1465362" y="3623840"/>
                      <a:pt x="1570732" y="3622055"/>
                    </a:cubicBezTo>
                    <a:cubicBezTo>
                      <a:pt x="1674316" y="3620269"/>
                      <a:pt x="1758255" y="3532758"/>
                      <a:pt x="1756470" y="3428280"/>
                    </a:cubicBezTo>
                    <a:cubicBezTo>
                      <a:pt x="1755577" y="3324696"/>
                      <a:pt x="1669852" y="3239864"/>
                      <a:pt x="1567160" y="3241650"/>
                    </a:cubicBezTo>
                    <a:close/>
                  </a:path>
                </a:pathLst>
              </a:custGeom>
              <a:solidFill>
                <a:srgbClr val="6C73A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8" name="Google Shape;848;p20"/>
              <p:cNvSpPr/>
              <p:nvPr/>
            </p:nvSpPr>
            <p:spPr>
              <a:xfrm>
                <a:off x="1267657" y="168696"/>
                <a:ext cx="9367242" cy="1330523"/>
              </a:xfrm>
              <a:custGeom>
                <a:rect b="b" l="l" r="r" t="t"/>
                <a:pathLst>
                  <a:path extrusionOk="0" h="1330523" w="9367241">
                    <a:moveTo>
                      <a:pt x="7273291" y="666229"/>
                    </a:moveTo>
                    <a:cubicBezTo>
                      <a:pt x="7270612" y="652835"/>
                      <a:pt x="7278649" y="640333"/>
                      <a:pt x="7291150" y="637654"/>
                    </a:cubicBezTo>
                    <a:lnTo>
                      <a:pt x="7338477" y="626939"/>
                    </a:lnTo>
                    <a:cubicBezTo>
                      <a:pt x="7350979" y="624260"/>
                      <a:pt x="7362587" y="632297"/>
                      <a:pt x="7365266" y="645691"/>
                    </a:cubicBezTo>
                    <a:lnTo>
                      <a:pt x="7492068" y="1298451"/>
                    </a:lnTo>
                    <a:lnTo>
                      <a:pt x="7492961" y="1298451"/>
                    </a:lnTo>
                    <a:cubicBezTo>
                      <a:pt x="7492961" y="1299344"/>
                      <a:pt x="7492961" y="1300237"/>
                      <a:pt x="7492961" y="1301130"/>
                    </a:cubicBezTo>
                    <a:cubicBezTo>
                      <a:pt x="8116253" y="1311846"/>
                      <a:pt x="8742224" y="1322562"/>
                      <a:pt x="9371767" y="1334170"/>
                    </a:cubicBezTo>
                    <a:cubicBezTo>
                      <a:pt x="9370874" y="1320776"/>
                      <a:pt x="9370874" y="1317204"/>
                      <a:pt x="9370874" y="1313632"/>
                    </a:cubicBezTo>
                    <a:cubicBezTo>
                      <a:pt x="9337834" y="1187723"/>
                      <a:pt x="9295865" y="1064494"/>
                      <a:pt x="9241393" y="945729"/>
                    </a:cubicBezTo>
                    <a:cubicBezTo>
                      <a:pt x="9237822" y="937692"/>
                      <a:pt x="9232463" y="926976"/>
                      <a:pt x="9225320" y="924297"/>
                    </a:cubicBezTo>
                    <a:cubicBezTo>
                      <a:pt x="9194066" y="910903"/>
                      <a:pt x="9180672" y="883221"/>
                      <a:pt x="9165491" y="856432"/>
                    </a:cubicBezTo>
                    <a:cubicBezTo>
                      <a:pt x="9079766" y="702841"/>
                      <a:pt x="8971717" y="566217"/>
                      <a:pt x="8847594" y="442987"/>
                    </a:cubicBezTo>
                    <a:cubicBezTo>
                      <a:pt x="8785979" y="381372"/>
                      <a:pt x="8723472" y="321544"/>
                      <a:pt x="8660071" y="261715"/>
                    </a:cubicBezTo>
                    <a:cubicBezTo>
                      <a:pt x="8624352" y="227782"/>
                      <a:pt x="8586848" y="194742"/>
                      <a:pt x="8549343" y="162595"/>
                    </a:cubicBezTo>
                    <a:cubicBezTo>
                      <a:pt x="8542199" y="156344"/>
                      <a:pt x="8530590" y="151879"/>
                      <a:pt x="8519875" y="150986"/>
                    </a:cubicBezTo>
                    <a:cubicBezTo>
                      <a:pt x="8461832" y="149201"/>
                      <a:pt x="8403789" y="148308"/>
                      <a:pt x="8346639" y="147415"/>
                    </a:cubicBezTo>
                    <a:cubicBezTo>
                      <a:pt x="8324315" y="147415"/>
                      <a:pt x="8301991" y="147415"/>
                      <a:pt x="8287703" y="171525"/>
                    </a:cubicBezTo>
                    <a:cubicBezTo>
                      <a:pt x="8284131" y="177776"/>
                      <a:pt x="8272523" y="182240"/>
                      <a:pt x="8264486" y="183133"/>
                    </a:cubicBezTo>
                    <a:cubicBezTo>
                      <a:pt x="8163580" y="202779"/>
                      <a:pt x="8062675" y="222424"/>
                      <a:pt x="7960876" y="240283"/>
                    </a:cubicBezTo>
                    <a:cubicBezTo>
                      <a:pt x="7918014" y="247427"/>
                      <a:pt x="7909084" y="237604"/>
                      <a:pt x="7903727" y="193849"/>
                    </a:cubicBezTo>
                    <a:cubicBezTo>
                      <a:pt x="7902833" y="184026"/>
                      <a:pt x="7901047" y="174204"/>
                      <a:pt x="7900155" y="164381"/>
                    </a:cubicBezTo>
                    <a:cubicBezTo>
                      <a:pt x="7899262" y="145629"/>
                      <a:pt x="7889439" y="139378"/>
                      <a:pt x="7870687" y="139378"/>
                    </a:cubicBezTo>
                    <a:cubicBezTo>
                      <a:pt x="7708166" y="136699"/>
                      <a:pt x="7545646" y="132234"/>
                      <a:pt x="7382233" y="128662"/>
                    </a:cubicBezTo>
                    <a:cubicBezTo>
                      <a:pt x="6977718" y="121518"/>
                      <a:pt x="6574096" y="114375"/>
                      <a:pt x="6169581" y="109017"/>
                    </a:cubicBezTo>
                    <a:cubicBezTo>
                      <a:pt x="5976700" y="106338"/>
                      <a:pt x="5784712" y="106338"/>
                      <a:pt x="5591831" y="105445"/>
                    </a:cubicBezTo>
                    <a:cubicBezTo>
                      <a:pt x="5580222" y="105445"/>
                      <a:pt x="5561469" y="111696"/>
                      <a:pt x="5558791" y="119733"/>
                    </a:cubicBezTo>
                    <a:cubicBezTo>
                      <a:pt x="5553433" y="134020"/>
                      <a:pt x="5551647" y="160809"/>
                      <a:pt x="5559684" y="167060"/>
                    </a:cubicBezTo>
                    <a:cubicBezTo>
                      <a:pt x="5582008" y="184919"/>
                      <a:pt x="5578436" y="206351"/>
                      <a:pt x="5577543" y="228675"/>
                    </a:cubicBezTo>
                    <a:cubicBezTo>
                      <a:pt x="5575757" y="264393"/>
                      <a:pt x="5573971" y="301005"/>
                      <a:pt x="5569506" y="336724"/>
                    </a:cubicBezTo>
                    <a:cubicBezTo>
                      <a:pt x="5563255" y="388516"/>
                      <a:pt x="5557898" y="441201"/>
                      <a:pt x="5544503" y="491208"/>
                    </a:cubicBezTo>
                    <a:cubicBezTo>
                      <a:pt x="5527537" y="552822"/>
                      <a:pt x="5466815" y="591220"/>
                      <a:pt x="5404307" y="590327"/>
                    </a:cubicBezTo>
                    <a:cubicBezTo>
                      <a:pt x="5129273" y="588541"/>
                      <a:pt x="4854239" y="584076"/>
                      <a:pt x="4579204" y="586755"/>
                    </a:cubicBezTo>
                    <a:cubicBezTo>
                      <a:pt x="4497051" y="587648"/>
                      <a:pt x="4424720" y="576040"/>
                      <a:pt x="4361320" y="522461"/>
                    </a:cubicBezTo>
                    <a:cubicBezTo>
                      <a:pt x="4336317" y="501923"/>
                      <a:pt x="4306848" y="496565"/>
                      <a:pt x="4275594" y="495672"/>
                    </a:cubicBezTo>
                    <a:cubicBezTo>
                      <a:pt x="4206836" y="493886"/>
                      <a:pt x="4138077" y="489422"/>
                      <a:pt x="4069319" y="488529"/>
                    </a:cubicBezTo>
                    <a:cubicBezTo>
                      <a:pt x="3470137" y="478706"/>
                      <a:pt x="1513642" y="443880"/>
                      <a:pt x="1134131" y="436736"/>
                    </a:cubicBezTo>
                    <a:cubicBezTo>
                      <a:pt x="1055549" y="434951"/>
                      <a:pt x="986791" y="415305"/>
                      <a:pt x="930534" y="357262"/>
                    </a:cubicBezTo>
                    <a:cubicBezTo>
                      <a:pt x="872491" y="296540"/>
                      <a:pt x="733188" y="151879"/>
                      <a:pt x="725151" y="137592"/>
                    </a:cubicBezTo>
                    <a:cubicBezTo>
                      <a:pt x="708184" y="109910"/>
                      <a:pt x="693897" y="63476"/>
                      <a:pt x="676930" y="34901"/>
                    </a:cubicBezTo>
                    <a:cubicBezTo>
                      <a:pt x="664429" y="13469"/>
                      <a:pt x="645677" y="4540"/>
                      <a:pt x="620673" y="3647"/>
                    </a:cubicBezTo>
                    <a:cubicBezTo>
                      <a:pt x="445652" y="-2604"/>
                      <a:pt x="269737" y="8111"/>
                      <a:pt x="94715" y="75"/>
                    </a:cubicBezTo>
                    <a:cubicBezTo>
                      <a:pt x="77748" y="-818"/>
                      <a:pt x="71498" y="6326"/>
                      <a:pt x="64354" y="19720"/>
                    </a:cubicBezTo>
                    <a:cubicBezTo>
                      <a:pt x="47387" y="56332"/>
                      <a:pt x="65247" y="709092"/>
                      <a:pt x="57210" y="822499"/>
                    </a:cubicBezTo>
                    <a:cubicBezTo>
                      <a:pt x="55424" y="844823"/>
                      <a:pt x="7204" y="858218"/>
                      <a:pt x="6311" y="880542"/>
                    </a:cubicBezTo>
                    <a:cubicBezTo>
                      <a:pt x="1846" y="976090"/>
                      <a:pt x="1846" y="1043062"/>
                      <a:pt x="60" y="1138610"/>
                    </a:cubicBezTo>
                    <a:cubicBezTo>
                      <a:pt x="-833" y="1161827"/>
                      <a:pt x="8097" y="1174329"/>
                      <a:pt x="34886" y="1174329"/>
                    </a:cubicBezTo>
                    <a:cubicBezTo>
                      <a:pt x="142042" y="1174329"/>
                      <a:pt x="250091" y="1173436"/>
                      <a:pt x="357248" y="1176115"/>
                    </a:cubicBezTo>
                    <a:cubicBezTo>
                      <a:pt x="571560" y="1181472"/>
                      <a:pt x="785873" y="1189509"/>
                      <a:pt x="1000185" y="1193974"/>
                    </a:cubicBezTo>
                    <a:cubicBezTo>
                      <a:pt x="1420773" y="1203797"/>
                      <a:pt x="1841362" y="1213619"/>
                      <a:pt x="2261057" y="1219870"/>
                    </a:cubicBezTo>
                    <a:cubicBezTo>
                      <a:pt x="3039726" y="1231479"/>
                      <a:pt x="3818394" y="1241301"/>
                      <a:pt x="4597063" y="1252017"/>
                    </a:cubicBezTo>
                    <a:cubicBezTo>
                      <a:pt x="4820305" y="1254696"/>
                      <a:pt x="5367696" y="1263626"/>
                      <a:pt x="5782033" y="1269876"/>
                    </a:cubicBezTo>
                    <a:lnTo>
                      <a:pt x="5664161" y="664444"/>
                    </a:lnTo>
                    <a:cubicBezTo>
                      <a:pt x="5661482" y="651049"/>
                      <a:pt x="5669519" y="638547"/>
                      <a:pt x="5682020" y="635868"/>
                    </a:cubicBezTo>
                    <a:lnTo>
                      <a:pt x="5729348" y="625153"/>
                    </a:lnTo>
                    <a:cubicBezTo>
                      <a:pt x="5741849" y="622474"/>
                      <a:pt x="5753458" y="630511"/>
                      <a:pt x="5756137" y="643905"/>
                    </a:cubicBezTo>
                    <a:lnTo>
                      <a:pt x="5878473" y="1271662"/>
                    </a:lnTo>
                    <a:cubicBezTo>
                      <a:pt x="5903477" y="1271662"/>
                      <a:pt x="5927587" y="1272555"/>
                      <a:pt x="5950804" y="1272555"/>
                    </a:cubicBezTo>
                    <a:lnTo>
                      <a:pt x="5832039" y="664444"/>
                    </a:lnTo>
                    <a:cubicBezTo>
                      <a:pt x="5829360" y="651049"/>
                      <a:pt x="5837397" y="638547"/>
                      <a:pt x="5849899" y="635868"/>
                    </a:cubicBezTo>
                    <a:lnTo>
                      <a:pt x="5897226" y="625153"/>
                    </a:lnTo>
                    <a:cubicBezTo>
                      <a:pt x="5909727" y="622474"/>
                      <a:pt x="5921336" y="630511"/>
                      <a:pt x="5924015" y="643905"/>
                    </a:cubicBezTo>
                    <a:lnTo>
                      <a:pt x="6047245" y="1274341"/>
                    </a:lnTo>
                    <a:cubicBezTo>
                      <a:pt x="6078499" y="1275234"/>
                      <a:pt x="6106180" y="1275234"/>
                      <a:pt x="6132969" y="1275234"/>
                    </a:cubicBezTo>
                    <a:lnTo>
                      <a:pt x="6014205" y="664444"/>
                    </a:lnTo>
                    <a:cubicBezTo>
                      <a:pt x="6011526" y="651049"/>
                      <a:pt x="6019563" y="638547"/>
                      <a:pt x="6032064" y="635868"/>
                    </a:cubicBezTo>
                    <a:lnTo>
                      <a:pt x="6079391" y="625153"/>
                    </a:lnTo>
                    <a:cubicBezTo>
                      <a:pt x="6091893" y="622474"/>
                      <a:pt x="6103502" y="630511"/>
                      <a:pt x="6106180" y="643905"/>
                    </a:cubicBezTo>
                    <a:lnTo>
                      <a:pt x="6229410" y="1277020"/>
                    </a:lnTo>
                    <a:cubicBezTo>
                      <a:pt x="6270487" y="1277913"/>
                      <a:pt x="6295490" y="1277913"/>
                      <a:pt x="6299955" y="1277913"/>
                    </a:cubicBezTo>
                    <a:cubicBezTo>
                      <a:pt x="6305313" y="1277913"/>
                      <a:pt x="6309778" y="1276127"/>
                      <a:pt x="6314242" y="1274341"/>
                    </a:cubicBezTo>
                    <a:lnTo>
                      <a:pt x="6195477" y="665336"/>
                    </a:lnTo>
                    <a:cubicBezTo>
                      <a:pt x="6192798" y="651942"/>
                      <a:pt x="6200835" y="639440"/>
                      <a:pt x="6213337" y="636761"/>
                    </a:cubicBezTo>
                    <a:lnTo>
                      <a:pt x="6260664" y="626046"/>
                    </a:lnTo>
                    <a:cubicBezTo>
                      <a:pt x="6273166" y="623367"/>
                      <a:pt x="6284774" y="631404"/>
                      <a:pt x="6287453" y="644798"/>
                    </a:cubicBezTo>
                    <a:lnTo>
                      <a:pt x="6400860" y="1228800"/>
                    </a:lnTo>
                    <a:lnTo>
                      <a:pt x="6481227" y="1228800"/>
                    </a:lnTo>
                    <a:lnTo>
                      <a:pt x="6371392" y="665336"/>
                    </a:lnTo>
                    <a:cubicBezTo>
                      <a:pt x="6368713" y="651942"/>
                      <a:pt x="6376750" y="639440"/>
                      <a:pt x="6389252" y="636761"/>
                    </a:cubicBezTo>
                    <a:lnTo>
                      <a:pt x="6436579" y="626046"/>
                    </a:lnTo>
                    <a:cubicBezTo>
                      <a:pt x="6449081" y="623367"/>
                      <a:pt x="6460689" y="631404"/>
                      <a:pt x="6463368" y="644798"/>
                    </a:cubicBezTo>
                    <a:lnTo>
                      <a:pt x="6576775" y="1228800"/>
                    </a:lnTo>
                    <a:lnTo>
                      <a:pt x="6666072" y="1228800"/>
                    </a:lnTo>
                    <a:lnTo>
                      <a:pt x="6556237" y="665336"/>
                    </a:lnTo>
                    <a:cubicBezTo>
                      <a:pt x="6553558" y="651942"/>
                      <a:pt x="6561594" y="639440"/>
                      <a:pt x="6574096" y="636761"/>
                    </a:cubicBezTo>
                    <a:lnTo>
                      <a:pt x="6621423" y="626046"/>
                    </a:lnTo>
                    <a:cubicBezTo>
                      <a:pt x="6633925" y="623367"/>
                      <a:pt x="6645534" y="631404"/>
                      <a:pt x="6648212" y="644798"/>
                    </a:cubicBezTo>
                    <a:lnTo>
                      <a:pt x="6761620" y="1228800"/>
                    </a:lnTo>
                    <a:lnTo>
                      <a:pt x="6839308" y="1228800"/>
                    </a:lnTo>
                    <a:lnTo>
                      <a:pt x="6729473" y="665336"/>
                    </a:lnTo>
                    <a:cubicBezTo>
                      <a:pt x="6726794" y="651942"/>
                      <a:pt x="6734831" y="639440"/>
                      <a:pt x="6747332" y="636761"/>
                    </a:cubicBezTo>
                    <a:lnTo>
                      <a:pt x="6794660" y="626046"/>
                    </a:lnTo>
                    <a:cubicBezTo>
                      <a:pt x="6807161" y="623367"/>
                      <a:pt x="6818770" y="631404"/>
                      <a:pt x="6821449" y="644798"/>
                    </a:cubicBezTo>
                    <a:lnTo>
                      <a:pt x="6934856" y="1228800"/>
                    </a:lnTo>
                    <a:lnTo>
                      <a:pt x="7018794" y="1228800"/>
                    </a:lnTo>
                    <a:lnTo>
                      <a:pt x="6908959" y="665336"/>
                    </a:lnTo>
                    <a:cubicBezTo>
                      <a:pt x="6906281" y="651942"/>
                      <a:pt x="6914317" y="639440"/>
                      <a:pt x="6926819" y="636761"/>
                    </a:cubicBezTo>
                    <a:lnTo>
                      <a:pt x="6974146" y="626046"/>
                    </a:lnTo>
                    <a:cubicBezTo>
                      <a:pt x="6986648" y="623367"/>
                      <a:pt x="6998256" y="631404"/>
                      <a:pt x="7000935" y="644798"/>
                    </a:cubicBezTo>
                    <a:lnTo>
                      <a:pt x="7114342" y="1228800"/>
                    </a:lnTo>
                    <a:lnTo>
                      <a:pt x="7217034" y="1228800"/>
                    </a:lnTo>
                    <a:lnTo>
                      <a:pt x="7107199" y="665336"/>
                    </a:lnTo>
                    <a:cubicBezTo>
                      <a:pt x="7104520" y="651942"/>
                      <a:pt x="7112556" y="639440"/>
                      <a:pt x="7125058" y="636761"/>
                    </a:cubicBezTo>
                    <a:lnTo>
                      <a:pt x="7172385" y="626046"/>
                    </a:lnTo>
                    <a:cubicBezTo>
                      <a:pt x="7184887" y="623367"/>
                      <a:pt x="7196495" y="631404"/>
                      <a:pt x="7199174" y="644798"/>
                    </a:cubicBezTo>
                    <a:lnTo>
                      <a:pt x="7322404" y="1277913"/>
                    </a:lnTo>
                    <a:cubicBezTo>
                      <a:pt x="7334012" y="1289522"/>
                      <a:pt x="7349193" y="1297558"/>
                      <a:pt x="7367052" y="1297558"/>
                    </a:cubicBezTo>
                    <a:lnTo>
                      <a:pt x="7395627" y="1297558"/>
                    </a:lnTo>
                    <a:lnTo>
                      <a:pt x="7273291" y="666229"/>
                    </a:lnTo>
                    <a:close/>
                    <a:moveTo>
                      <a:pt x="8128754" y="999307"/>
                    </a:moveTo>
                    <a:cubicBezTo>
                      <a:pt x="8170724" y="999307"/>
                      <a:pt x="8204657" y="1033240"/>
                      <a:pt x="8204657" y="1075209"/>
                    </a:cubicBezTo>
                    <a:cubicBezTo>
                      <a:pt x="8204657" y="1115393"/>
                      <a:pt x="8168045" y="1152004"/>
                      <a:pt x="8128754" y="1151112"/>
                    </a:cubicBezTo>
                    <a:cubicBezTo>
                      <a:pt x="8090357" y="1150219"/>
                      <a:pt x="8054638" y="1114500"/>
                      <a:pt x="8053745" y="1076102"/>
                    </a:cubicBezTo>
                    <a:cubicBezTo>
                      <a:pt x="8052852" y="1035918"/>
                      <a:pt x="8089464" y="999307"/>
                      <a:pt x="8128754" y="999307"/>
                    </a:cubicBezTo>
                    <a:close/>
                  </a:path>
                </a:pathLst>
              </a:custGeom>
              <a:solidFill>
                <a:srgbClr val="6C73A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9" name="Google Shape;849;p20"/>
              <p:cNvSpPr/>
              <p:nvPr/>
            </p:nvSpPr>
            <p:spPr>
              <a:xfrm>
                <a:off x="6766254" y="1443038"/>
                <a:ext cx="1839516" cy="482203"/>
              </a:xfrm>
              <a:custGeom>
                <a:rect b="b" l="l" r="r" t="t"/>
                <a:pathLst>
                  <a:path extrusionOk="0" h="482203" w="1839515">
                    <a:moveTo>
                      <a:pt x="1839880" y="70544"/>
                    </a:moveTo>
                    <a:cubicBezTo>
                      <a:pt x="1839880" y="65187"/>
                      <a:pt x="1834523" y="57150"/>
                      <a:pt x="1829165" y="53578"/>
                    </a:cubicBezTo>
                    <a:cubicBezTo>
                      <a:pt x="1754156" y="33040"/>
                      <a:pt x="1816664" y="0"/>
                      <a:pt x="1666645" y="0"/>
                    </a:cubicBezTo>
                    <a:cubicBezTo>
                      <a:pt x="1438045" y="1786"/>
                      <a:pt x="1209445" y="3572"/>
                      <a:pt x="980845" y="2679"/>
                    </a:cubicBezTo>
                    <a:cubicBezTo>
                      <a:pt x="930838" y="2679"/>
                      <a:pt x="888869" y="13395"/>
                      <a:pt x="853150" y="48220"/>
                    </a:cubicBezTo>
                    <a:cubicBezTo>
                      <a:pt x="836184" y="65187"/>
                      <a:pt x="815646" y="68759"/>
                      <a:pt x="791535" y="68759"/>
                    </a:cubicBezTo>
                    <a:cubicBezTo>
                      <a:pt x="601333" y="64294"/>
                      <a:pt x="410238" y="60722"/>
                      <a:pt x="220035" y="77688"/>
                    </a:cubicBezTo>
                    <a:cubicBezTo>
                      <a:pt x="193246" y="80367"/>
                      <a:pt x="165564" y="83046"/>
                      <a:pt x="139668" y="88404"/>
                    </a:cubicBezTo>
                    <a:cubicBezTo>
                      <a:pt x="70017" y="103584"/>
                      <a:pt x="20904" y="144661"/>
                      <a:pt x="8402" y="216098"/>
                    </a:cubicBezTo>
                    <a:cubicBezTo>
                      <a:pt x="365" y="260747"/>
                      <a:pt x="-2314" y="308074"/>
                      <a:pt x="2151" y="353616"/>
                    </a:cubicBezTo>
                    <a:cubicBezTo>
                      <a:pt x="8402" y="425053"/>
                      <a:pt x="46799" y="464344"/>
                      <a:pt x="116451" y="479524"/>
                    </a:cubicBezTo>
                    <a:cubicBezTo>
                      <a:pt x="140561" y="484882"/>
                      <a:pt x="166457" y="485775"/>
                      <a:pt x="192353" y="484882"/>
                    </a:cubicBezTo>
                    <a:cubicBezTo>
                      <a:pt x="499535" y="479524"/>
                      <a:pt x="806716" y="471487"/>
                      <a:pt x="1114790" y="468809"/>
                    </a:cubicBezTo>
                    <a:cubicBezTo>
                      <a:pt x="1179977" y="467916"/>
                      <a:pt x="1232662" y="456307"/>
                      <a:pt x="1276417" y="403622"/>
                    </a:cubicBezTo>
                    <a:cubicBezTo>
                      <a:pt x="1330888" y="338435"/>
                      <a:pt x="1405005" y="314325"/>
                      <a:pt x="1488944" y="311646"/>
                    </a:cubicBezTo>
                    <a:cubicBezTo>
                      <a:pt x="1593421" y="308967"/>
                      <a:pt x="1698792" y="304502"/>
                      <a:pt x="1803269" y="300930"/>
                    </a:cubicBezTo>
                    <a:cubicBezTo>
                      <a:pt x="1814877" y="300930"/>
                      <a:pt x="1845239" y="294680"/>
                      <a:pt x="1845239" y="270569"/>
                    </a:cubicBezTo>
                    <a:cubicBezTo>
                      <a:pt x="1843453" y="193774"/>
                      <a:pt x="1840774" y="146447"/>
                      <a:pt x="1839880" y="70544"/>
                    </a:cubicBezTo>
                    <a:close/>
                    <a:moveTo>
                      <a:pt x="1719330" y="166092"/>
                    </a:moveTo>
                    <a:cubicBezTo>
                      <a:pt x="1719330" y="174129"/>
                      <a:pt x="1719330" y="186630"/>
                      <a:pt x="1719330" y="202704"/>
                    </a:cubicBezTo>
                    <a:lnTo>
                      <a:pt x="1719330" y="208062"/>
                    </a:lnTo>
                    <a:lnTo>
                      <a:pt x="1471978" y="208062"/>
                    </a:lnTo>
                    <a:cubicBezTo>
                      <a:pt x="1459476" y="208062"/>
                      <a:pt x="1448760" y="197346"/>
                      <a:pt x="1448760" y="184845"/>
                    </a:cubicBezTo>
                    <a:cubicBezTo>
                      <a:pt x="1448760" y="172343"/>
                      <a:pt x="1459476" y="161627"/>
                      <a:pt x="1471978" y="161627"/>
                    </a:cubicBezTo>
                    <a:lnTo>
                      <a:pt x="1719330" y="161627"/>
                    </a:lnTo>
                    <a:lnTo>
                      <a:pt x="1719330" y="166092"/>
                    </a:lnTo>
                    <a:close/>
                  </a:path>
                </a:pathLst>
              </a:custGeom>
              <a:solidFill>
                <a:srgbClr val="6C73A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0" name="Google Shape;850;p20"/>
              <p:cNvSpPr/>
              <p:nvPr/>
            </p:nvSpPr>
            <p:spPr>
              <a:xfrm>
                <a:off x="2084784" y="1416248"/>
                <a:ext cx="9215437" cy="5438180"/>
              </a:xfrm>
              <a:custGeom>
                <a:rect b="b" l="l" r="r" t="t"/>
                <a:pathLst>
                  <a:path extrusionOk="0" h="5438179" w="9215437">
                    <a:moveTo>
                      <a:pt x="8409979" y="2116336"/>
                    </a:moveTo>
                    <a:cubicBezTo>
                      <a:pt x="8356401" y="1974354"/>
                      <a:pt x="8306395" y="1831479"/>
                      <a:pt x="8260854" y="1686818"/>
                    </a:cubicBezTo>
                    <a:cubicBezTo>
                      <a:pt x="8242995" y="1628775"/>
                      <a:pt x="8234958" y="1566267"/>
                      <a:pt x="8234065" y="1505545"/>
                    </a:cubicBezTo>
                    <a:cubicBezTo>
                      <a:pt x="8232278" y="1399282"/>
                      <a:pt x="8269784" y="1301055"/>
                      <a:pt x="8321575" y="1209973"/>
                    </a:cubicBezTo>
                    <a:cubicBezTo>
                      <a:pt x="8417123" y="1041202"/>
                      <a:pt x="8549282" y="915293"/>
                      <a:pt x="8742164" y="862608"/>
                    </a:cubicBezTo>
                    <a:cubicBezTo>
                      <a:pt x="8839497" y="835819"/>
                      <a:pt x="8937723" y="831354"/>
                      <a:pt x="9037737" y="826889"/>
                    </a:cubicBezTo>
                    <a:cubicBezTo>
                      <a:pt x="9064526" y="825996"/>
                      <a:pt x="9092208" y="823317"/>
                      <a:pt x="9118104" y="816173"/>
                    </a:cubicBezTo>
                    <a:cubicBezTo>
                      <a:pt x="9217223" y="788491"/>
                      <a:pt x="9253835" y="683121"/>
                      <a:pt x="9194006" y="600075"/>
                    </a:cubicBezTo>
                    <a:cubicBezTo>
                      <a:pt x="9170789" y="567928"/>
                      <a:pt x="9145786" y="540246"/>
                      <a:pt x="9102030" y="534888"/>
                    </a:cubicBezTo>
                    <a:cubicBezTo>
                      <a:pt x="8857356" y="508099"/>
                      <a:pt x="8688586" y="376833"/>
                      <a:pt x="8585001" y="158055"/>
                    </a:cubicBezTo>
                    <a:cubicBezTo>
                      <a:pt x="8577858" y="142875"/>
                      <a:pt x="8570714" y="136624"/>
                      <a:pt x="8553747" y="136624"/>
                    </a:cubicBezTo>
                    <a:cubicBezTo>
                      <a:pt x="8494811" y="135731"/>
                      <a:pt x="8435876" y="133052"/>
                      <a:pt x="8377833" y="132159"/>
                    </a:cubicBezTo>
                    <a:cubicBezTo>
                      <a:pt x="8011716" y="125909"/>
                      <a:pt x="7645598" y="118765"/>
                      <a:pt x="7279481" y="113407"/>
                    </a:cubicBezTo>
                    <a:cubicBezTo>
                      <a:pt x="7054453" y="109835"/>
                      <a:pt x="6829425" y="109835"/>
                      <a:pt x="6604397" y="108942"/>
                    </a:cubicBezTo>
                    <a:cubicBezTo>
                      <a:pt x="6565999" y="108942"/>
                      <a:pt x="6565999" y="110728"/>
                      <a:pt x="6565106" y="148233"/>
                    </a:cubicBezTo>
                    <a:cubicBezTo>
                      <a:pt x="6565106" y="203597"/>
                      <a:pt x="6565106" y="258961"/>
                      <a:pt x="6564214" y="313432"/>
                    </a:cubicBezTo>
                    <a:cubicBezTo>
                      <a:pt x="6563320" y="350044"/>
                      <a:pt x="6550819" y="363438"/>
                      <a:pt x="6515100" y="367903"/>
                    </a:cubicBezTo>
                    <a:cubicBezTo>
                      <a:pt x="6503491" y="369689"/>
                      <a:pt x="6491883" y="370582"/>
                      <a:pt x="6480274" y="370582"/>
                    </a:cubicBezTo>
                    <a:cubicBezTo>
                      <a:pt x="6371332" y="374154"/>
                      <a:pt x="6261497" y="377726"/>
                      <a:pt x="6152555" y="381298"/>
                    </a:cubicBezTo>
                    <a:cubicBezTo>
                      <a:pt x="6111478" y="383084"/>
                      <a:pt x="6071295" y="389334"/>
                      <a:pt x="6038255" y="417909"/>
                    </a:cubicBezTo>
                    <a:cubicBezTo>
                      <a:pt x="6009680" y="442912"/>
                      <a:pt x="5977533" y="465237"/>
                      <a:pt x="5955209" y="494705"/>
                    </a:cubicBezTo>
                    <a:cubicBezTo>
                      <a:pt x="5935563" y="521494"/>
                      <a:pt x="5912346" y="526852"/>
                      <a:pt x="5883771" y="527744"/>
                    </a:cubicBezTo>
                    <a:cubicBezTo>
                      <a:pt x="5565874" y="537567"/>
                      <a:pt x="5247977" y="548283"/>
                      <a:pt x="4929187" y="556319"/>
                    </a:cubicBezTo>
                    <a:cubicBezTo>
                      <a:pt x="4882753" y="557212"/>
                      <a:pt x="4835426" y="552748"/>
                      <a:pt x="4788991" y="544711"/>
                    </a:cubicBezTo>
                    <a:cubicBezTo>
                      <a:pt x="4705945" y="529530"/>
                      <a:pt x="4656832" y="475952"/>
                      <a:pt x="4644331" y="392906"/>
                    </a:cubicBezTo>
                    <a:cubicBezTo>
                      <a:pt x="4641651" y="374154"/>
                      <a:pt x="4639866" y="355401"/>
                      <a:pt x="4639866" y="335756"/>
                    </a:cubicBezTo>
                    <a:cubicBezTo>
                      <a:pt x="4639866" y="225921"/>
                      <a:pt x="4669334" y="133052"/>
                      <a:pt x="4787206" y="82153"/>
                    </a:cubicBezTo>
                    <a:cubicBezTo>
                      <a:pt x="4793456" y="79474"/>
                      <a:pt x="4799707" y="75009"/>
                      <a:pt x="4807744" y="69651"/>
                    </a:cubicBezTo>
                    <a:cubicBezTo>
                      <a:pt x="4537175" y="66080"/>
                      <a:pt x="4271069" y="62508"/>
                      <a:pt x="4004965" y="58936"/>
                    </a:cubicBezTo>
                    <a:cubicBezTo>
                      <a:pt x="4004965" y="61615"/>
                      <a:pt x="4004072" y="64294"/>
                      <a:pt x="4004072" y="66973"/>
                    </a:cubicBezTo>
                    <a:cubicBezTo>
                      <a:pt x="4004965" y="82153"/>
                      <a:pt x="4004965" y="97334"/>
                      <a:pt x="4005858" y="113407"/>
                    </a:cubicBezTo>
                    <a:cubicBezTo>
                      <a:pt x="4010323" y="216098"/>
                      <a:pt x="4008537" y="317897"/>
                      <a:pt x="3977283" y="417016"/>
                    </a:cubicBezTo>
                    <a:cubicBezTo>
                      <a:pt x="3956745" y="483989"/>
                      <a:pt x="3924598" y="542925"/>
                      <a:pt x="3859411" y="579537"/>
                    </a:cubicBezTo>
                    <a:cubicBezTo>
                      <a:pt x="3798689" y="612577"/>
                      <a:pt x="3734395" y="636687"/>
                      <a:pt x="3665637" y="647402"/>
                    </a:cubicBezTo>
                    <a:cubicBezTo>
                      <a:pt x="3635276" y="651867"/>
                      <a:pt x="3611166" y="659904"/>
                      <a:pt x="3609380" y="696516"/>
                    </a:cubicBezTo>
                    <a:cubicBezTo>
                      <a:pt x="3609380" y="703659"/>
                      <a:pt x="3603129" y="711696"/>
                      <a:pt x="3599557" y="718840"/>
                    </a:cubicBezTo>
                    <a:cubicBezTo>
                      <a:pt x="3572768" y="766167"/>
                      <a:pt x="3532585" y="795635"/>
                      <a:pt x="3476327" y="792956"/>
                    </a:cubicBezTo>
                    <a:cubicBezTo>
                      <a:pt x="3420070" y="791170"/>
                      <a:pt x="3380780" y="759916"/>
                      <a:pt x="3359348" y="709910"/>
                    </a:cubicBezTo>
                    <a:cubicBezTo>
                      <a:pt x="3337024" y="659011"/>
                      <a:pt x="3347740" y="612577"/>
                      <a:pt x="3385245" y="572393"/>
                    </a:cubicBezTo>
                    <a:cubicBezTo>
                      <a:pt x="3399532" y="557212"/>
                      <a:pt x="3412034" y="542925"/>
                      <a:pt x="3399532" y="520601"/>
                    </a:cubicBezTo>
                    <a:cubicBezTo>
                      <a:pt x="3395960" y="514350"/>
                      <a:pt x="3395960" y="506313"/>
                      <a:pt x="3395960" y="499169"/>
                    </a:cubicBezTo>
                    <a:cubicBezTo>
                      <a:pt x="3394174" y="408980"/>
                      <a:pt x="3388816" y="318790"/>
                      <a:pt x="3391495" y="228600"/>
                    </a:cubicBezTo>
                    <a:cubicBezTo>
                      <a:pt x="3394174" y="152698"/>
                      <a:pt x="3437930" y="101798"/>
                      <a:pt x="3507581" y="73223"/>
                    </a:cubicBezTo>
                    <a:cubicBezTo>
                      <a:pt x="3514725" y="70544"/>
                      <a:pt x="3522762" y="67866"/>
                      <a:pt x="3529905" y="65187"/>
                    </a:cubicBezTo>
                    <a:cubicBezTo>
                      <a:pt x="3529012" y="62508"/>
                      <a:pt x="3529012" y="59829"/>
                      <a:pt x="3528120" y="57150"/>
                    </a:cubicBezTo>
                    <a:cubicBezTo>
                      <a:pt x="2352080" y="38398"/>
                      <a:pt x="1175147" y="18752"/>
                      <a:pt x="0" y="0"/>
                    </a:cubicBezTo>
                    <a:lnTo>
                      <a:pt x="0" y="338435"/>
                    </a:lnTo>
                    <a:cubicBezTo>
                      <a:pt x="13395" y="338435"/>
                      <a:pt x="2193131" y="350044"/>
                      <a:pt x="2203847" y="354509"/>
                    </a:cubicBezTo>
                    <a:cubicBezTo>
                      <a:pt x="2314575" y="399157"/>
                      <a:pt x="3013769" y="800100"/>
                      <a:pt x="3027164" y="800100"/>
                    </a:cubicBezTo>
                    <a:cubicBezTo>
                      <a:pt x="3382565" y="804565"/>
                      <a:pt x="3737967" y="809030"/>
                      <a:pt x="4093369" y="812602"/>
                    </a:cubicBezTo>
                    <a:cubicBezTo>
                      <a:pt x="4167485" y="813494"/>
                      <a:pt x="4232672" y="809030"/>
                      <a:pt x="4306788" y="808137"/>
                    </a:cubicBezTo>
                    <a:cubicBezTo>
                      <a:pt x="4327327" y="808137"/>
                      <a:pt x="4335363" y="797421"/>
                      <a:pt x="4335363" y="777776"/>
                    </a:cubicBezTo>
                    <a:cubicBezTo>
                      <a:pt x="4335363" y="754559"/>
                      <a:pt x="4337149" y="730448"/>
                      <a:pt x="4338042" y="707231"/>
                    </a:cubicBezTo>
                    <a:cubicBezTo>
                      <a:pt x="4341614" y="586680"/>
                      <a:pt x="4343400" y="467023"/>
                      <a:pt x="4347865" y="346472"/>
                    </a:cubicBezTo>
                    <a:cubicBezTo>
                      <a:pt x="4348758" y="326826"/>
                      <a:pt x="4348758" y="333077"/>
                      <a:pt x="4347865" y="309860"/>
                    </a:cubicBezTo>
                    <a:cubicBezTo>
                      <a:pt x="4346972" y="275927"/>
                      <a:pt x="4391620" y="275034"/>
                      <a:pt x="4390727" y="310753"/>
                    </a:cubicBezTo>
                    <a:cubicBezTo>
                      <a:pt x="4389835" y="346472"/>
                      <a:pt x="4390727" y="367903"/>
                      <a:pt x="4388941" y="403622"/>
                    </a:cubicBezTo>
                    <a:cubicBezTo>
                      <a:pt x="4385370" y="485775"/>
                      <a:pt x="4385370" y="567928"/>
                      <a:pt x="4384477" y="650081"/>
                    </a:cubicBezTo>
                    <a:cubicBezTo>
                      <a:pt x="4383584" y="694730"/>
                      <a:pt x="4384477" y="739378"/>
                      <a:pt x="4383584" y="784026"/>
                    </a:cubicBezTo>
                    <a:cubicBezTo>
                      <a:pt x="4382690" y="819745"/>
                      <a:pt x="4355901" y="850106"/>
                      <a:pt x="4320183" y="853678"/>
                    </a:cubicBezTo>
                    <a:cubicBezTo>
                      <a:pt x="4299645" y="855464"/>
                      <a:pt x="4278214" y="856357"/>
                      <a:pt x="4257675" y="856357"/>
                    </a:cubicBezTo>
                    <a:cubicBezTo>
                      <a:pt x="3845124" y="851892"/>
                      <a:pt x="3432572" y="847427"/>
                      <a:pt x="3020913" y="842069"/>
                    </a:cubicBezTo>
                    <a:cubicBezTo>
                      <a:pt x="3004840" y="842069"/>
                      <a:pt x="2358330" y="500955"/>
                      <a:pt x="2176165" y="396478"/>
                    </a:cubicBezTo>
                    <a:cubicBezTo>
                      <a:pt x="1506438" y="398264"/>
                      <a:pt x="8930" y="383977"/>
                      <a:pt x="0" y="383977"/>
                    </a:cubicBezTo>
                    <a:lnTo>
                      <a:pt x="0" y="670619"/>
                    </a:lnTo>
                    <a:cubicBezTo>
                      <a:pt x="7144" y="684014"/>
                      <a:pt x="1371600" y="712589"/>
                      <a:pt x="1888629" y="722412"/>
                    </a:cubicBezTo>
                    <a:cubicBezTo>
                      <a:pt x="2060079" y="725984"/>
                      <a:pt x="2232422" y="730448"/>
                      <a:pt x="2401193" y="764381"/>
                    </a:cubicBezTo>
                    <a:cubicBezTo>
                      <a:pt x="2552105" y="793849"/>
                      <a:pt x="2698552" y="839391"/>
                      <a:pt x="2826246" y="926901"/>
                    </a:cubicBezTo>
                    <a:cubicBezTo>
                      <a:pt x="2986088" y="1036737"/>
                      <a:pt x="3100388" y="1185862"/>
                      <a:pt x="3177183" y="1362670"/>
                    </a:cubicBezTo>
                    <a:cubicBezTo>
                      <a:pt x="3202186" y="1419820"/>
                      <a:pt x="3223617" y="1480542"/>
                      <a:pt x="3237905" y="1541264"/>
                    </a:cubicBezTo>
                    <a:cubicBezTo>
                      <a:pt x="3252192" y="1604665"/>
                      <a:pt x="3266480" y="1982391"/>
                      <a:pt x="3257550" y="2105620"/>
                    </a:cubicBezTo>
                    <a:cubicBezTo>
                      <a:pt x="3254871" y="2148483"/>
                      <a:pt x="3264694" y="2174379"/>
                      <a:pt x="3301305" y="2185094"/>
                    </a:cubicBezTo>
                    <a:cubicBezTo>
                      <a:pt x="3308449" y="2186881"/>
                      <a:pt x="3722787" y="2331542"/>
                      <a:pt x="3925491" y="2394942"/>
                    </a:cubicBezTo>
                    <a:cubicBezTo>
                      <a:pt x="4156769" y="2467273"/>
                      <a:pt x="4395192" y="2498527"/>
                      <a:pt x="4637187" y="2487811"/>
                    </a:cubicBezTo>
                    <a:cubicBezTo>
                      <a:pt x="4869358" y="2477095"/>
                      <a:pt x="5099745" y="2453878"/>
                      <a:pt x="5327452" y="2401193"/>
                    </a:cubicBezTo>
                    <a:cubicBezTo>
                      <a:pt x="5548015" y="2350294"/>
                      <a:pt x="5638205" y="2359223"/>
                      <a:pt x="5835551" y="2463701"/>
                    </a:cubicBezTo>
                    <a:cubicBezTo>
                      <a:pt x="5976640" y="2537817"/>
                      <a:pt x="6054328" y="2667298"/>
                      <a:pt x="6095405" y="2819102"/>
                    </a:cubicBezTo>
                    <a:cubicBezTo>
                      <a:pt x="6114157" y="2887861"/>
                      <a:pt x="6125766" y="2958405"/>
                      <a:pt x="6143625" y="3028057"/>
                    </a:cubicBezTo>
                    <a:cubicBezTo>
                      <a:pt x="6216848" y="3311128"/>
                      <a:pt x="6289179" y="3595092"/>
                      <a:pt x="6365974" y="3877270"/>
                    </a:cubicBezTo>
                    <a:cubicBezTo>
                      <a:pt x="6437412" y="4137125"/>
                      <a:pt x="6455271" y="4401443"/>
                      <a:pt x="6444555" y="4671120"/>
                    </a:cubicBezTo>
                    <a:cubicBezTo>
                      <a:pt x="6440983" y="4763988"/>
                      <a:pt x="6437412" y="5021164"/>
                      <a:pt x="6440091" y="5057775"/>
                    </a:cubicBezTo>
                    <a:lnTo>
                      <a:pt x="8478738" y="5057775"/>
                    </a:lnTo>
                    <a:lnTo>
                      <a:pt x="8478738" y="5103316"/>
                    </a:lnTo>
                    <a:cubicBezTo>
                      <a:pt x="8469809" y="5104210"/>
                      <a:pt x="6477595" y="5105996"/>
                      <a:pt x="6463308" y="5103316"/>
                    </a:cubicBezTo>
                    <a:cubicBezTo>
                      <a:pt x="6436519" y="5097959"/>
                      <a:pt x="6432947" y="5100638"/>
                      <a:pt x="6433840" y="5130105"/>
                    </a:cubicBezTo>
                    <a:cubicBezTo>
                      <a:pt x="6434733" y="5199757"/>
                      <a:pt x="6437412" y="5260479"/>
                      <a:pt x="6440983" y="5330131"/>
                    </a:cubicBezTo>
                    <a:cubicBezTo>
                      <a:pt x="6443663" y="5381030"/>
                      <a:pt x="6464201" y="5419428"/>
                      <a:pt x="6520458" y="5426571"/>
                    </a:cubicBezTo>
                    <a:cubicBezTo>
                      <a:pt x="6520458" y="5426571"/>
                      <a:pt x="8398371" y="5294412"/>
                      <a:pt x="8406407" y="5293519"/>
                    </a:cubicBezTo>
                    <a:cubicBezTo>
                      <a:pt x="8456414" y="5286375"/>
                      <a:pt x="8506420" y="5278339"/>
                      <a:pt x="8505527" y="5206901"/>
                    </a:cubicBezTo>
                    <a:cubicBezTo>
                      <a:pt x="8508206" y="5207794"/>
                      <a:pt x="8525172" y="5222082"/>
                      <a:pt x="8527852" y="5230118"/>
                    </a:cubicBezTo>
                    <a:cubicBezTo>
                      <a:pt x="8563570" y="5339953"/>
                      <a:pt x="8631436" y="5437287"/>
                      <a:pt x="8749307" y="5444431"/>
                    </a:cubicBezTo>
                    <a:cubicBezTo>
                      <a:pt x="8794848" y="5447109"/>
                      <a:pt x="8870751" y="5444431"/>
                      <a:pt x="8901112" y="5431036"/>
                    </a:cubicBezTo>
                    <a:cubicBezTo>
                      <a:pt x="8968085" y="5401568"/>
                      <a:pt x="8993981" y="5364957"/>
                      <a:pt x="9017198" y="5287268"/>
                    </a:cubicBezTo>
                    <a:cubicBezTo>
                      <a:pt x="9031485" y="5240834"/>
                      <a:pt x="9037737" y="5192613"/>
                      <a:pt x="9042201" y="5144393"/>
                    </a:cubicBezTo>
                    <a:cubicBezTo>
                      <a:pt x="9044880" y="5119390"/>
                      <a:pt x="9050238" y="5106888"/>
                      <a:pt x="9075241" y="5106888"/>
                    </a:cubicBezTo>
                    <a:cubicBezTo>
                      <a:pt x="9109174" y="5106888"/>
                      <a:pt x="9128819" y="5090815"/>
                      <a:pt x="9134177" y="5055989"/>
                    </a:cubicBezTo>
                    <a:cubicBezTo>
                      <a:pt x="9152036" y="4944368"/>
                      <a:pt x="9178825" y="4833640"/>
                      <a:pt x="9188649" y="4722019"/>
                    </a:cubicBezTo>
                    <a:cubicBezTo>
                      <a:pt x="9215438" y="4417516"/>
                      <a:pt x="9170789" y="4122837"/>
                      <a:pt x="9060954" y="3836194"/>
                    </a:cubicBezTo>
                    <a:cubicBezTo>
                      <a:pt x="8842176" y="3261122"/>
                      <a:pt x="8626078" y="2688729"/>
                      <a:pt x="8409979" y="2116336"/>
                    </a:cubicBezTo>
                    <a:close/>
                    <a:moveTo>
                      <a:pt x="4814888" y="635794"/>
                    </a:moveTo>
                    <a:cubicBezTo>
                      <a:pt x="4879181" y="636687"/>
                      <a:pt x="4914007" y="671513"/>
                      <a:pt x="4913114" y="738485"/>
                    </a:cubicBezTo>
                    <a:cubicBezTo>
                      <a:pt x="4912221" y="802779"/>
                      <a:pt x="4870252" y="839391"/>
                      <a:pt x="4798814" y="838498"/>
                    </a:cubicBezTo>
                    <a:cubicBezTo>
                      <a:pt x="4745236" y="837605"/>
                      <a:pt x="4712196" y="794742"/>
                      <a:pt x="4712196" y="728662"/>
                    </a:cubicBezTo>
                    <a:cubicBezTo>
                      <a:pt x="4713089" y="668834"/>
                      <a:pt x="4750594" y="634901"/>
                      <a:pt x="4814888" y="635794"/>
                    </a:cubicBezTo>
                    <a:close/>
                    <a:moveTo>
                      <a:pt x="5531941" y="2177058"/>
                    </a:moveTo>
                    <a:cubicBezTo>
                      <a:pt x="5451574" y="2234208"/>
                      <a:pt x="5356920" y="2263676"/>
                      <a:pt x="5263158" y="2288679"/>
                    </a:cubicBezTo>
                    <a:cubicBezTo>
                      <a:pt x="4971157" y="2368153"/>
                      <a:pt x="4673799" y="2398514"/>
                      <a:pt x="4371975" y="2366367"/>
                    </a:cubicBezTo>
                    <a:cubicBezTo>
                      <a:pt x="4179987" y="2345829"/>
                      <a:pt x="3990677" y="2304753"/>
                      <a:pt x="3812976" y="2229743"/>
                    </a:cubicBezTo>
                    <a:cubicBezTo>
                      <a:pt x="3606701" y="2143125"/>
                      <a:pt x="3459361" y="1992213"/>
                      <a:pt x="3406676" y="1769864"/>
                    </a:cubicBezTo>
                    <a:cubicBezTo>
                      <a:pt x="3364706" y="1593056"/>
                      <a:pt x="3376315" y="1417141"/>
                      <a:pt x="3487936" y="1263551"/>
                    </a:cubicBezTo>
                    <a:cubicBezTo>
                      <a:pt x="3533477" y="1200150"/>
                      <a:pt x="3654921" y="1084957"/>
                      <a:pt x="3658493" y="1082278"/>
                    </a:cubicBezTo>
                    <a:cubicBezTo>
                      <a:pt x="3781723" y="992981"/>
                      <a:pt x="3903167" y="970657"/>
                      <a:pt x="4065686" y="970657"/>
                    </a:cubicBezTo>
                    <a:cubicBezTo>
                      <a:pt x="4140696" y="970657"/>
                      <a:pt x="4489847" y="975122"/>
                      <a:pt x="4588967" y="983159"/>
                    </a:cubicBezTo>
                    <a:cubicBezTo>
                      <a:pt x="4649688" y="987624"/>
                      <a:pt x="4664869" y="1005483"/>
                      <a:pt x="4675585" y="1064419"/>
                    </a:cubicBezTo>
                    <a:cubicBezTo>
                      <a:pt x="4691658" y="1151037"/>
                      <a:pt x="4710410" y="1237655"/>
                      <a:pt x="4708624" y="1326952"/>
                    </a:cubicBezTo>
                    <a:cubicBezTo>
                      <a:pt x="4704159" y="1593949"/>
                      <a:pt x="4587181" y="1800225"/>
                      <a:pt x="4375547" y="1955602"/>
                    </a:cubicBezTo>
                    <a:cubicBezTo>
                      <a:pt x="4328220" y="1990427"/>
                      <a:pt x="4276428" y="2018109"/>
                      <a:pt x="4224635" y="2046684"/>
                    </a:cubicBezTo>
                    <a:cubicBezTo>
                      <a:pt x="4190702" y="2066330"/>
                      <a:pt x="4179987" y="2094012"/>
                      <a:pt x="4183558" y="2130624"/>
                    </a:cubicBezTo>
                    <a:cubicBezTo>
                      <a:pt x="4185345" y="2153841"/>
                      <a:pt x="4196060" y="2165449"/>
                      <a:pt x="4219277" y="2156520"/>
                    </a:cubicBezTo>
                    <a:cubicBezTo>
                      <a:pt x="4295180" y="2127052"/>
                      <a:pt x="4371975" y="2101155"/>
                      <a:pt x="4444306" y="2065437"/>
                    </a:cubicBezTo>
                    <a:cubicBezTo>
                      <a:pt x="4621113" y="1979712"/>
                      <a:pt x="4739878" y="1836837"/>
                      <a:pt x="4822925" y="1662708"/>
                    </a:cubicBezTo>
                    <a:cubicBezTo>
                      <a:pt x="4837212" y="1632347"/>
                      <a:pt x="4851499" y="1601986"/>
                      <a:pt x="4864894" y="1571625"/>
                    </a:cubicBezTo>
                    <a:cubicBezTo>
                      <a:pt x="4878288" y="1540371"/>
                      <a:pt x="4899720" y="1515368"/>
                      <a:pt x="4930974" y="1502866"/>
                    </a:cubicBezTo>
                    <a:cubicBezTo>
                      <a:pt x="4990803" y="1479649"/>
                      <a:pt x="5000625" y="1432322"/>
                      <a:pt x="4994374" y="1376958"/>
                    </a:cubicBezTo>
                    <a:cubicBezTo>
                      <a:pt x="4988124" y="1317129"/>
                      <a:pt x="4980980" y="1256407"/>
                      <a:pt x="4971157" y="1196578"/>
                    </a:cubicBezTo>
                    <a:cubicBezTo>
                      <a:pt x="4967585" y="1173361"/>
                      <a:pt x="4972050" y="1158180"/>
                      <a:pt x="4990803" y="1143000"/>
                    </a:cubicBezTo>
                    <a:cubicBezTo>
                      <a:pt x="5046167" y="1097459"/>
                      <a:pt x="5100638" y="1049238"/>
                      <a:pt x="5155108" y="1002804"/>
                    </a:cubicBezTo>
                    <a:cubicBezTo>
                      <a:pt x="5161359" y="997446"/>
                      <a:pt x="5363171" y="1021556"/>
                      <a:pt x="5438180" y="1061740"/>
                    </a:cubicBezTo>
                    <a:cubicBezTo>
                      <a:pt x="5457825" y="1072456"/>
                      <a:pt x="5481935" y="1081385"/>
                      <a:pt x="5498901" y="1096566"/>
                    </a:cubicBezTo>
                    <a:cubicBezTo>
                      <a:pt x="5598021" y="1183184"/>
                      <a:pt x="5700713" y="1268016"/>
                      <a:pt x="5753397" y="1394817"/>
                    </a:cubicBezTo>
                    <a:cubicBezTo>
                      <a:pt x="5874842" y="1694855"/>
                      <a:pt x="5787331" y="1993999"/>
                      <a:pt x="5531941" y="2177058"/>
                    </a:cubicBezTo>
                    <a:close/>
                    <a:moveTo>
                      <a:pt x="6277570" y="2180630"/>
                    </a:moveTo>
                    <a:cubicBezTo>
                      <a:pt x="6212384" y="2181523"/>
                      <a:pt x="6154341" y="2123480"/>
                      <a:pt x="6154341" y="2058293"/>
                    </a:cubicBezTo>
                    <a:cubicBezTo>
                      <a:pt x="6154341" y="1991320"/>
                      <a:pt x="6211491" y="1933277"/>
                      <a:pt x="6278464" y="1933277"/>
                    </a:cubicBezTo>
                    <a:cubicBezTo>
                      <a:pt x="6345436" y="1932384"/>
                      <a:pt x="6399907" y="1989534"/>
                      <a:pt x="6399907" y="2060079"/>
                    </a:cubicBezTo>
                    <a:cubicBezTo>
                      <a:pt x="6400800" y="2127945"/>
                      <a:pt x="6348115" y="2179737"/>
                      <a:pt x="6277570" y="2180630"/>
                    </a:cubicBezTo>
                    <a:close/>
                    <a:moveTo>
                      <a:pt x="7220546" y="4745236"/>
                    </a:moveTo>
                    <a:cubicBezTo>
                      <a:pt x="7182147" y="4746129"/>
                      <a:pt x="7166074" y="4737199"/>
                      <a:pt x="7155358" y="4697016"/>
                    </a:cubicBezTo>
                    <a:cubicBezTo>
                      <a:pt x="7086600" y="4441627"/>
                      <a:pt x="7016948" y="4186238"/>
                      <a:pt x="6949083" y="3929956"/>
                    </a:cubicBezTo>
                    <a:cubicBezTo>
                      <a:pt x="6815138" y="3422750"/>
                      <a:pt x="6683871" y="2913757"/>
                      <a:pt x="6549033" y="2406551"/>
                    </a:cubicBezTo>
                    <a:cubicBezTo>
                      <a:pt x="6534745" y="2354759"/>
                      <a:pt x="6538317" y="2314575"/>
                      <a:pt x="6563320" y="2267248"/>
                    </a:cubicBezTo>
                    <a:cubicBezTo>
                      <a:pt x="6624935" y="2152948"/>
                      <a:pt x="6641901" y="2031504"/>
                      <a:pt x="6593681" y="1906488"/>
                    </a:cubicBezTo>
                    <a:cubicBezTo>
                      <a:pt x="6566892" y="1835051"/>
                      <a:pt x="6521351" y="1775222"/>
                      <a:pt x="6455271" y="1737717"/>
                    </a:cubicBezTo>
                    <a:cubicBezTo>
                      <a:pt x="6396335" y="1704677"/>
                      <a:pt x="6367760" y="1660029"/>
                      <a:pt x="6352580" y="1593949"/>
                    </a:cubicBezTo>
                    <a:cubicBezTo>
                      <a:pt x="6297216" y="1353741"/>
                      <a:pt x="6235601" y="1114425"/>
                      <a:pt x="6176665" y="875109"/>
                    </a:cubicBezTo>
                    <a:cubicBezTo>
                      <a:pt x="6172200" y="857250"/>
                      <a:pt x="6169521" y="839391"/>
                      <a:pt x="6166842" y="821531"/>
                    </a:cubicBezTo>
                    <a:cubicBezTo>
                      <a:pt x="6162378" y="780455"/>
                      <a:pt x="6162378" y="779562"/>
                      <a:pt x="6202561" y="777776"/>
                    </a:cubicBezTo>
                    <a:cubicBezTo>
                      <a:pt x="6298108" y="775097"/>
                      <a:pt x="6394549" y="773311"/>
                      <a:pt x="6490097" y="771525"/>
                    </a:cubicBezTo>
                    <a:cubicBezTo>
                      <a:pt x="6553498" y="770632"/>
                      <a:pt x="6616898" y="769739"/>
                      <a:pt x="6680299" y="770632"/>
                    </a:cubicBezTo>
                    <a:cubicBezTo>
                      <a:pt x="6698159" y="770632"/>
                      <a:pt x="6708874" y="766167"/>
                      <a:pt x="6715125" y="749201"/>
                    </a:cubicBezTo>
                    <a:cubicBezTo>
                      <a:pt x="6724055" y="728662"/>
                      <a:pt x="6735663" y="709017"/>
                      <a:pt x="6746379" y="689372"/>
                    </a:cubicBezTo>
                    <a:cubicBezTo>
                      <a:pt x="6812459" y="564356"/>
                      <a:pt x="7025878" y="567928"/>
                      <a:pt x="7091065" y="685800"/>
                    </a:cubicBezTo>
                    <a:cubicBezTo>
                      <a:pt x="7098209" y="698302"/>
                      <a:pt x="7107138" y="709910"/>
                      <a:pt x="7111603" y="724198"/>
                    </a:cubicBezTo>
                    <a:cubicBezTo>
                      <a:pt x="7122319" y="759916"/>
                      <a:pt x="7146429" y="771525"/>
                      <a:pt x="7181255" y="765274"/>
                    </a:cubicBezTo>
                    <a:cubicBezTo>
                      <a:pt x="7189292" y="763488"/>
                      <a:pt x="7197328" y="766167"/>
                      <a:pt x="7205365" y="765274"/>
                    </a:cubicBezTo>
                    <a:cubicBezTo>
                      <a:pt x="7279481" y="754559"/>
                      <a:pt x="7328595" y="795635"/>
                      <a:pt x="7376815" y="844748"/>
                    </a:cubicBezTo>
                    <a:cubicBezTo>
                      <a:pt x="7414319" y="882253"/>
                      <a:pt x="7455396" y="916186"/>
                      <a:pt x="7495580" y="951905"/>
                    </a:cubicBezTo>
                    <a:cubicBezTo>
                      <a:pt x="7575054" y="1021556"/>
                      <a:pt x="7656314" y="1089422"/>
                      <a:pt x="7733109" y="1161752"/>
                    </a:cubicBezTo>
                    <a:cubicBezTo>
                      <a:pt x="7774186" y="1201043"/>
                      <a:pt x="7813476" y="1251942"/>
                      <a:pt x="7857232" y="1305520"/>
                    </a:cubicBezTo>
                    <a:cubicBezTo>
                      <a:pt x="7863483" y="1313557"/>
                      <a:pt x="7865269" y="1326952"/>
                      <a:pt x="7866162" y="1337667"/>
                    </a:cubicBezTo>
                    <a:cubicBezTo>
                      <a:pt x="7868841" y="1418034"/>
                      <a:pt x="7861697" y="1500188"/>
                      <a:pt x="7875984" y="1578769"/>
                    </a:cubicBezTo>
                    <a:cubicBezTo>
                      <a:pt x="7897416" y="1692176"/>
                      <a:pt x="7928670" y="1803797"/>
                      <a:pt x="7967067" y="1912739"/>
                    </a:cubicBezTo>
                    <a:cubicBezTo>
                      <a:pt x="8013501" y="2044005"/>
                      <a:pt x="8073331" y="2169914"/>
                      <a:pt x="8124229" y="2299395"/>
                    </a:cubicBezTo>
                    <a:cubicBezTo>
                      <a:pt x="8207276" y="2506563"/>
                      <a:pt x="8287643" y="2714625"/>
                      <a:pt x="8370689" y="2921794"/>
                    </a:cubicBezTo>
                    <a:cubicBezTo>
                      <a:pt x="8478738" y="3191470"/>
                      <a:pt x="8591252" y="3460254"/>
                      <a:pt x="8696622" y="3731716"/>
                    </a:cubicBezTo>
                    <a:cubicBezTo>
                      <a:pt x="8776096" y="3935313"/>
                      <a:pt x="8855571" y="4142482"/>
                      <a:pt x="8889504" y="4360367"/>
                    </a:cubicBezTo>
                    <a:cubicBezTo>
                      <a:pt x="8906470" y="4467523"/>
                      <a:pt x="8901112" y="4574679"/>
                      <a:pt x="8888610" y="4681836"/>
                    </a:cubicBezTo>
                    <a:cubicBezTo>
                      <a:pt x="8885932" y="4708625"/>
                      <a:pt x="8873430" y="4746129"/>
                      <a:pt x="8846641" y="4747022"/>
                    </a:cubicBezTo>
                    <a:cubicBezTo>
                      <a:pt x="8742164" y="4747915"/>
                      <a:pt x="7483971" y="4739879"/>
                      <a:pt x="7220546" y="4745236"/>
                    </a:cubicBezTo>
                    <a:close/>
                    <a:moveTo>
                      <a:pt x="8795742" y="5357812"/>
                    </a:moveTo>
                    <a:cubicBezTo>
                      <a:pt x="8713589" y="5357812"/>
                      <a:pt x="8647509" y="5291733"/>
                      <a:pt x="8647509" y="5209580"/>
                    </a:cubicBezTo>
                    <a:cubicBezTo>
                      <a:pt x="8647509" y="5127427"/>
                      <a:pt x="8713589" y="5061347"/>
                      <a:pt x="8795742" y="5061347"/>
                    </a:cubicBezTo>
                    <a:cubicBezTo>
                      <a:pt x="8877895" y="5061347"/>
                      <a:pt x="8943975" y="5127427"/>
                      <a:pt x="8943975" y="5209580"/>
                    </a:cubicBezTo>
                    <a:cubicBezTo>
                      <a:pt x="8943975" y="5291733"/>
                      <a:pt x="8877895" y="5357812"/>
                      <a:pt x="8795742" y="5357812"/>
                    </a:cubicBezTo>
                    <a:close/>
                  </a:path>
                </a:pathLst>
              </a:custGeom>
              <a:solidFill>
                <a:srgbClr val="6C73A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51" name="Google Shape;851;p20"/>
            <p:cNvSpPr/>
            <p:nvPr/>
          </p:nvSpPr>
          <p:spPr>
            <a:xfrm flipH="1">
              <a:off x="1443381" y="1214973"/>
              <a:ext cx="1428976" cy="1428976"/>
            </a:xfrm>
            <a:prstGeom prst="noSmoking">
              <a:avLst>
                <a:gd fmla="val 8744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21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857" name="Google Shape;857;p21"/>
          <p:cNvGrpSpPr/>
          <p:nvPr/>
        </p:nvGrpSpPr>
        <p:grpSpPr>
          <a:xfrm flipH="1" rot="5400000">
            <a:off x="7883931" y="2822860"/>
            <a:ext cx="1020647" cy="1880286"/>
            <a:chOff x="7236296" y="2503826"/>
            <a:chExt cx="1020647" cy="1880286"/>
          </a:xfrm>
        </p:grpSpPr>
        <p:sp>
          <p:nvSpPr>
            <p:cNvPr id="858" name="Google Shape;858;p21"/>
            <p:cNvSpPr/>
            <p:nvPr/>
          </p:nvSpPr>
          <p:spPr>
            <a:xfrm rot="5400000">
              <a:off x="7474772" y="4132112"/>
              <a:ext cx="216000" cy="288000"/>
            </a:xfrm>
            <a:prstGeom prst="rect">
              <a:avLst/>
            </a:pr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21"/>
            <p:cNvSpPr/>
            <p:nvPr/>
          </p:nvSpPr>
          <p:spPr>
            <a:xfrm rot="10800000">
              <a:off x="7236296" y="3469709"/>
              <a:ext cx="914400" cy="914400"/>
            </a:xfrm>
            <a:prstGeom prst="blockArc">
              <a:avLst>
                <a:gd fmla="val 10800000" name="adj1"/>
                <a:gd fmla="val 16285357" name="adj2"/>
                <a:gd fmla="val 23733" name="adj3"/>
              </a:avLst>
            </a:pr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21"/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>
                <a:gd fmla="val 50000" name="adj"/>
              </a:avLst>
            </a:pr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21"/>
            <p:cNvSpPr/>
            <p:nvPr/>
          </p:nvSpPr>
          <p:spPr>
            <a:xfrm>
              <a:off x="7938064" y="2758617"/>
              <a:ext cx="216000" cy="1188000"/>
            </a:xfrm>
            <a:prstGeom prst="rect">
              <a:avLst/>
            </a:pr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2" name="Google Shape;862;p21"/>
          <p:cNvGrpSpPr/>
          <p:nvPr/>
        </p:nvGrpSpPr>
        <p:grpSpPr>
          <a:xfrm>
            <a:off x="5328500" y="4845870"/>
            <a:ext cx="2474171" cy="965883"/>
            <a:chOff x="5782772" y="2503826"/>
            <a:chExt cx="2474171" cy="965883"/>
          </a:xfrm>
        </p:grpSpPr>
        <p:sp>
          <p:nvSpPr>
            <p:cNvPr id="863" name="Google Shape;863;p21"/>
            <p:cNvSpPr/>
            <p:nvPr/>
          </p:nvSpPr>
          <p:spPr>
            <a:xfrm rot="5400000">
              <a:off x="6646772" y="2389709"/>
              <a:ext cx="216000" cy="1944000"/>
            </a:xfrm>
            <a:prstGeom prst="rect">
              <a:avLst/>
            </a:pr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21"/>
            <p:cNvSpPr/>
            <p:nvPr/>
          </p:nvSpPr>
          <p:spPr>
            <a:xfrm rot="10800000">
              <a:off x="7236296" y="2555309"/>
              <a:ext cx="914400" cy="914400"/>
            </a:xfrm>
            <a:prstGeom prst="blockArc">
              <a:avLst>
                <a:gd fmla="val 10800000" name="adj1"/>
                <a:gd fmla="val 16285357" name="adj2"/>
                <a:gd fmla="val 23733" name="adj3"/>
              </a:avLst>
            </a:pr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21"/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>
                <a:gd fmla="val 50000" name="adj"/>
              </a:avLst>
            </a:pr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21"/>
            <p:cNvSpPr/>
            <p:nvPr/>
          </p:nvSpPr>
          <p:spPr>
            <a:xfrm>
              <a:off x="7938064" y="2758617"/>
              <a:ext cx="216000" cy="253892"/>
            </a:xfrm>
            <a:prstGeom prst="rect">
              <a:avLst/>
            </a:pr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67" name="Google Shape;867;p21"/>
          <p:cNvSpPr/>
          <p:nvPr/>
        </p:nvSpPr>
        <p:spPr>
          <a:xfrm>
            <a:off x="1002976" y="1707006"/>
            <a:ext cx="630965" cy="63096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8" name="Google Shape;868;p21"/>
          <p:cNvSpPr/>
          <p:nvPr/>
        </p:nvSpPr>
        <p:spPr>
          <a:xfrm>
            <a:off x="1002976" y="4071278"/>
            <a:ext cx="630965" cy="63096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21"/>
          <p:cNvSpPr/>
          <p:nvPr/>
        </p:nvSpPr>
        <p:spPr>
          <a:xfrm>
            <a:off x="1002976" y="3283188"/>
            <a:ext cx="630965" cy="63096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21"/>
          <p:cNvSpPr/>
          <p:nvPr/>
        </p:nvSpPr>
        <p:spPr>
          <a:xfrm>
            <a:off x="1002976" y="2495097"/>
            <a:ext cx="630965" cy="63096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1" name="Google Shape;871;p21"/>
          <p:cNvGrpSpPr/>
          <p:nvPr/>
        </p:nvGrpSpPr>
        <p:grpSpPr>
          <a:xfrm>
            <a:off x="10623487" y="747938"/>
            <a:ext cx="498911" cy="1226090"/>
            <a:chOff x="7793200" y="677601"/>
            <a:chExt cx="498911" cy="1226090"/>
          </a:xfrm>
        </p:grpSpPr>
        <p:sp>
          <p:nvSpPr>
            <p:cNvPr id="872" name="Google Shape;872;p21"/>
            <p:cNvSpPr/>
            <p:nvPr/>
          </p:nvSpPr>
          <p:spPr>
            <a:xfrm>
              <a:off x="7934655" y="1091106"/>
              <a:ext cx="216000" cy="812585"/>
            </a:xfrm>
            <a:prstGeom prst="rect">
              <a:avLst/>
            </a:pr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21"/>
            <p:cNvSpPr/>
            <p:nvPr/>
          </p:nvSpPr>
          <p:spPr>
            <a:xfrm>
              <a:off x="7793200" y="677601"/>
              <a:ext cx="498911" cy="430096"/>
            </a:xfrm>
            <a:prstGeom prst="triangle">
              <a:avLst>
                <a:gd fmla="val 50000" name="adj"/>
              </a:avLst>
            </a:pr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4" name="Google Shape;874;p21"/>
          <p:cNvGrpSpPr/>
          <p:nvPr/>
        </p:nvGrpSpPr>
        <p:grpSpPr>
          <a:xfrm>
            <a:off x="1219664" y="5528368"/>
            <a:ext cx="3319434" cy="1145852"/>
            <a:chOff x="-625881" y="5458030"/>
            <a:chExt cx="3319434" cy="1145851"/>
          </a:xfrm>
        </p:grpSpPr>
        <p:sp>
          <p:nvSpPr>
            <p:cNvPr id="875" name="Google Shape;875;p21"/>
            <p:cNvSpPr/>
            <p:nvPr/>
          </p:nvSpPr>
          <p:spPr>
            <a:xfrm>
              <a:off x="-625881" y="5538874"/>
              <a:ext cx="914400" cy="914400"/>
            </a:xfrm>
            <a:prstGeom prst="blockArc">
              <a:avLst>
                <a:gd fmla="val 10800000" name="adj1"/>
                <a:gd fmla="val 16285357" name="adj2"/>
                <a:gd fmla="val 23733" name="adj3"/>
              </a:avLst>
            </a:pr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21"/>
            <p:cNvSpPr/>
            <p:nvPr/>
          </p:nvSpPr>
          <p:spPr>
            <a:xfrm>
              <a:off x="-625881" y="5955881"/>
              <a:ext cx="216000" cy="648000"/>
            </a:xfrm>
            <a:prstGeom prst="rect">
              <a:avLst/>
            </a:pr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21"/>
            <p:cNvSpPr/>
            <p:nvPr/>
          </p:nvSpPr>
          <p:spPr>
            <a:xfrm rot="5400000">
              <a:off x="961967" y="4386873"/>
              <a:ext cx="216000" cy="2520000"/>
            </a:xfrm>
            <a:prstGeom prst="rect">
              <a:avLst/>
            </a:pr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21"/>
            <p:cNvSpPr/>
            <p:nvPr/>
          </p:nvSpPr>
          <p:spPr>
            <a:xfrm rot="5400000">
              <a:off x="2300881" y="5487116"/>
              <a:ext cx="421758" cy="363585"/>
            </a:xfrm>
            <a:prstGeom prst="triangle">
              <a:avLst>
                <a:gd fmla="val 50000" name="adj"/>
              </a:avLst>
            </a:pr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9" name="Google Shape;879;p21"/>
          <p:cNvGrpSpPr/>
          <p:nvPr/>
        </p:nvGrpSpPr>
        <p:grpSpPr>
          <a:xfrm>
            <a:off x="10066583" y="2574164"/>
            <a:ext cx="1020647" cy="965883"/>
            <a:chOff x="7236296" y="2503826"/>
            <a:chExt cx="1020647" cy="965883"/>
          </a:xfrm>
        </p:grpSpPr>
        <p:sp>
          <p:nvSpPr>
            <p:cNvPr id="880" name="Google Shape;880;p21"/>
            <p:cNvSpPr/>
            <p:nvPr/>
          </p:nvSpPr>
          <p:spPr>
            <a:xfrm rot="5400000">
              <a:off x="7373534" y="3116471"/>
              <a:ext cx="216000" cy="490476"/>
            </a:xfrm>
            <a:prstGeom prst="rect">
              <a:avLst/>
            </a:pr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21"/>
            <p:cNvSpPr/>
            <p:nvPr/>
          </p:nvSpPr>
          <p:spPr>
            <a:xfrm rot="10800000">
              <a:off x="7236296" y="2555309"/>
              <a:ext cx="914400" cy="914400"/>
            </a:xfrm>
            <a:prstGeom prst="blockArc">
              <a:avLst>
                <a:gd fmla="val 10800000" name="adj1"/>
                <a:gd fmla="val 16285357" name="adj2"/>
                <a:gd fmla="val 23733" name="adj3"/>
              </a:avLst>
            </a:pr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21"/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>
                <a:gd fmla="val 50000" name="adj"/>
              </a:avLst>
            </a:pr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21"/>
            <p:cNvSpPr/>
            <p:nvPr/>
          </p:nvSpPr>
          <p:spPr>
            <a:xfrm>
              <a:off x="7938064" y="2758617"/>
              <a:ext cx="216000" cy="253892"/>
            </a:xfrm>
            <a:prstGeom prst="rect">
              <a:avLst/>
            </a:pr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4" name="Google Shape;884;p21"/>
          <p:cNvSpPr/>
          <p:nvPr/>
        </p:nvSpPr>
        <p:spPr>
          <a:xfrm>
            <a:off x="4545343" y="5300859"/>
            <a:ext cx="810105" cy="81010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5" name="Google Shape;885;p21"/>
          <p:cNvSpPr/>
          <p:nvPr/>
        </p:nvSpPr>
        <p:spPr>
          <a:xfrm>
            <a:off x="7168893" y="4030147"/>
            <a:ext cx="810105" cy="81010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21"/>
          <p:cNvSpPr/>
          <p:nvPr/>
        </p:nvSpPr>
        <p:spPr>
          <a:xfrm>
            <a:off x="9332007" y="3012632"/>
            <a:ext cx="810105" cy="81010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21"/>
          <p:cNvSpPr/>
          <p:nvPr/>
        </p:nvSpPr>
        <p:spPr>
          <a:xfrm>
            <a:off x="10461434" y="1793635"/>
            <a:ext cx="810105" cy="81010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88" name="Google Shape;888;p21"/>
          <p:cNvGrpSpPr/>
          <p:nvPr/>
        </p:nvGrpSpPr>
        <p:grpSpPr>
          <a:xfrm>
            <a:off x="1752074" y="1667248"/>
            <a:ext cx="5029948" cy="710483"/>
            <a:chOff x="6210998" y="1433695"/>
            <a:chExt cx="2931973" cy="710483"/>
          </a:xfrm>
        </p:grpSpPr>
        <p:sp>
          <p:nvSpPr>
            <p:cNvPr id="889" name="Google Shape;889;p21"/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21"/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1" name="Google Shape;891;p21"/>
          <p:cNvGrpSpPr/>
          <p:nvPr/>
        </p:nvGrpSpPr>
        <p:grpSpPr>
          <a:xfrm>
            <a:off x="1752074" y="2455338"/>
            <a:ext cx="5029948" cy="710483"/>
            <a:chOff x="6210998" y="1433695"/>
            <a:chExt cx="2931973" cy="710483"/>
          </a:xfrm>
        </p:grpSpPr>
        <p:sp>
          <p:nvSpPr>
            <p:cNvPr id="892" name="Google Shape;892;p21"/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21"/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4" name="Google Shape;894;p21"/>
          <p:cNvGrpSpPr/>
          <p:nvPr/>
        </p:nvGrpSpPr>
        <p:grpSpPr>
          <a:xfrm>
            <a:off x="1752074" y="3243430"/>
            <a:ext cx="5029948" cy="710483"/>
            <a:chOff x="6210998" y="1433695"/>
            <a:chExt cx="2931973" cy="710483"/>
          </a:xfrm>
        </p:grpSpPr>
        <p:sp>
          <p:nvSpPr>
            <p:cNvPr id="895" name="Google Shape;895;p21"/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21"/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7" name="Google Shape;897;p21"/>
          <p:cNvGrpSpPr/>
          <p:nvPr/>
        </p:nvGrpSpPr>
        <p:grpSpPr>
          <a:xfrm>
            <a:off x="1752074" y="4031520"/>
            <a:ext cx="5029948" cy="710483"/>
            <a:chOff x="6210998" y="1433695"/>
            <a:chExt cx="2931973" cy="710483"/>
          </a:xfrm>
        </p:grpSpPr>
        <p:sp>
          <p:nvSpPr>
            <p:cNvPr id="898" name="Google Shape;898;p21"/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21"/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00" name="Google Shape;900;p21"/>
          <p:cNvSpPr txBox="1"/>
          <p:nvPr/>
        </p:nvSpPr>
        <p:spPr>
          <a:xfrm>
            <a:off x="7978996" y="4698994"/>
            <a:ext cx="95130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52</a:t>
            </a:r>
            <a:r>
              <a:rPr b="1" lang="en-US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" name="Google Shape;901;p21"/>
          <p:cNvSpPr txBox="1"/>
          <p:nvPr/>
        </p:nvSpPr>
        <p:spPr>
          <a:xfrm>
            <a:off x="5319827" y="5041560"/>
            <a:ext cx="95130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43</a:t>
            </a:r>
            <a:r>
              <a:rPr b="1"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21"/>
          <p:cNvSpPr txBox="1"/>
          <p:nvPr/>
        </p:nvSpPr>
        <p:spPr>
          <a:xfrm>
            <a:off x="10052709" y="3716671"/>
            <a:ext cx="95130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65</a:t>
            </a:r>
            <a:r>
              <a:rPr b="1" lang="en-US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4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21"/>
          <p:cNvSpPr txBox="1"/>
          <p:nvPr/>
        </p:nvSpPr>
        <p:spPr>
          <a:xfrm>
            <a:off x="9404777" y="1864164"/>
            <a:ext cx="95130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83</a:t>
            </a:r>
            <a:r>
              <a:rPr b="1" lang="en-US" sz="2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4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21"/>
          <p:cNvSpPr txBox="1"/>
          <p:nvPr/>
        </p:nvSpPr>
        <p:spPr>
          <a:xfrm>
            <a:off x="1083306" y="1822432"/>
            <a:ext cx="47030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21"/>
          <p:cNvSpPr txBox="1"/>
          <p:nvPr/>
        </p:nvSpPr>
        <p:spPr>
          <a:xfrm>
            <a:off x="1083306" y="2610522"/>
            <a:ext cx="47030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21"/>
          <p:cNvSpPr txBox="1"/>
          <p:nvPr/>
        </p:nvSpPr>
        <p:spPr>
          <a:xfrm>
            <a:off x="1083306" y="3398614"/>
            <a:ext cx="47030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7" name="Google Shape;907;p21"/>
          <p:cNvSpPr txBox="1"/>
          <p:nvPr/>
        </p:nvSpPr>
        <p:spPr>
          <a:xfrm>
            <a:off x="1083306" y="4186704"/>
            <a:ext cx="47030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8" name="Google Shape;908;p21"/>
          <p:cNvSpPr/>
          <p:nvPr/>
        </p:nvSpPr>
        <p:spPr>
          <a:xfrm flipH="1">
            <a:off x="4749549" y="5528367"/>
            <a:ext cx="400895" cy="400895"/>
          </a:xfrm>
          <a:custGeom>
            <a:rect b="b" l="l" r="r" t="t"/>
            <a:pathLst>
              <a:path extrusionOk="0" h="3227814" w="3242753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9" name="Google Shape;909;p21"/>
          <p:cNvSpPr/>
          <p:nvPr/>
        </p:nvSpPr>
        <p:spPr>
          <a:xfrm>
            <a:off x="9604740" y="3256826"/>
            <a:ext cx="254160" cy="336352"/>
          </a:xfrm>
          <a:custGeom>
            <a:rect b="b" l="l" r="r" t="t"/>
            <a:pathLst>
              <a:path extrusionOk="0" h="3240000" w="2448272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21"/>
          <p:cNvSpPr/>
          <p:nvPr/>
        </p:nvSpPr>
        <p:spPr>
          <a:xfrm>
            <a:off x="10701298" y="2038737"/>
            <a:ext cx="345998" cy="351772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" name="Google Shape;911;p21"/>
          <p:cNvSpPr/>
          <p:nvPr/>
        </p:nvSpPr>
        <p:spPr>
          <a:xfrm rot="2700000">
            <a:off x="7440853" y="4202860"/>
            <a:ext cx="265920" cy="47674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22"/>
          <p:cNvSpPr txBox="1"/>
          <p:nvPr/>
        </p:nvSpPr>
        <p:spPr>
          <a:xfrm>
            <a:off x="7734299" y="838372"/>
            <a:ext cx="3909215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</p:txBody>
      </p:sp>
      <p:sp>
        <p:nvSpPr>
          <p:cNvPr id="917" name="Google Shape;917;p22"/>
          <p:cNvSpPr txBox="1"/>
          <p:nvPr/>
        </p:nvSpPr>
        <p:spPr>
          <a:xfrm>
            <a:off x="7734299" y="1485534"/>
            <a:ext cx="3909215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32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22"/>
          <p:cNvSpPr txBox="1"/>
          <p:nvPr/>
        </p:nvSpPr>
        <p:spPr>
          <a:xfrm>
            <a:off x="7734300" y="2050002"/>
            <a:ext cx="390921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EASY TO CHANGE COLORS, PHOTOS.   </a:t>
            </a:r>
            <a:endParaRPr b="0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22"/>
          <p:cNvSpPr/>
          <p:nvPr/>
        </p:nvSpPr>
        <p:spPr>
          <a:xfrm>
            <a:off x="9465578" y="3163385"/>
            <a:ext cx="778683" cy="531229"/>
          </a:xfrm>
          <a:custGeom>
            <a:rect b="b" l="l" r="r" t="t"/>
            <a:pathLst>
              <a:path extrusionOk="0" h="1928829" w="2827300">
                <a:moveTo>
                  <a:pt x="71803" y="1916070"/>
                </a:moveTo>
                <a:cubicBezTo>
                  <a:pt x="-27935" y="1836526"/>
                  <a:pt x="12455" y="1740909"/>
                  <a:pt x="33062" y="1642819"/>
                </a:cubicBezTo>
                <a:cubicBezTo>
                  <a:pt x="89113" y="1379048"/>
                  <a:pt x="156705" y="1118573"/>
                  <a:pt x="268808" y="871700"/>
                </a:cubicBezTo>
                <a:cubicBezTo>
                  <a:pt x="279111" y="849032"/>
                  <a:pt x="286942" y="825128"/>
                  <a:pt x="292712" y="801223"/>
                </a:cubicBezTo>
                <a:cubicBezTo>
                  <a:pt x="305488" y="748057"/>
                  <a:pt x="288178" y="707255"/>
                  <a:pt x="235836" y="685823"/>
                </a:cubicBezTo>
                <a:cubicBezTo>
                  <a:pt x="183494" y="664392"/>
                  <a:pt x="130740" y="644609"/>
                  <a:pt x="77985" y="623178"/>
                </a:cubicBezTo>
                <a:cubicBezTo>
                  <a:pt x="26880" y="602570"/>
                  <a:pt x="-9389" y="563417"/>
                  <a:pt x="2151" y="508602"/>
                </a:cubicBezTo>
                <a:cubicBezTo>
                  <a:pt x="29352" y="376304"/>
                  <a:pt x="56142" y="242770"/>
                  <a:pt x="100241" y="115417"/>
                </a:cubicBezTo>
                <a:cubicBezTo>
                  <a:pt x="134861" y="16503"/>
                  <a:pt x="250261" y="-12347"/>
                  <a:pt x="360715" y="21449"/>
                </a:cubicBezTo>
                <a:cubicBezTo>
                  <a:pt x="426246" y="41232"/>
                  <a:pt x="495898" y="56481"/>
                  <a:pt x="563490" y="56893"/>
                </a:cubicBezTo>
                <a:cubicBezTo>
                  <a:pt x="956262" y="60190"/>
                  <a:pt x="2297787" y="67609"/>
                  <a:pt x="2514574" y="74615"/>
                </a:cubicBezTo>
                <a:cubicBezTo>
                  <a:pt x="2601124" y="74615"/>
                  <a:pt x="2575984" y="68021"/>
                  <a:pt x="2667480" y="24334"/>
                </a:cubicBezTo>
                <a:cubicBezTo>
                  <a:pt x="2765982" y="-23063"/>
                  <a:pt x="2818324" y="-3692"/>
                  <a:pt x="2826567" y="104290"/>
                </a:cubicBezTo>
                <a:cubicBezTo>
                  <a:pt x="2834810" y="206913"/>
                  <a:pt x="2822033" y="311185"/>
                  <a:pt x="2819560" y="415045"/>
                </a:cubicBezTo>
                <a:cubicBezTo>
                  <a:pt x="2818736" y="462030"/>
                  <a:pt x="2792359" y="470273"/>
                  <a:pt x="2752381" y="467388"/>
                </a:cubicBezTo>
                <a:cubicBezTo>
                  <a:pt x="2718585" y="464915"/>
                  <a:pt x="2684790" y="466975"/>
                  <a:pt x="2646048" y="466975"/>
                </a:cubicBezTo>
                <a:cubicBezTo>
                  <a:pt x="2643987" y="482637"/>
                  <a:pt x="2641102" y="495001"/>
                  <a:pt x="2641102" y="507778"/>
                </a:cubicBezTo>
                <a:cubicBezTo>
                  <a:pt x="2640690" y="560944"/>
                  <a:pt x="2618022" y="582375"/>
                  <a:pt x="2561559" y="581551"/>
                </a:cubicBezTo>
                <a:cubicBezTo>
                  <a:pt x="2370737" y="578666"/>
                  <a:pt x="2179502" y="571248"/>
                  <a:pt x="1989916" y="586085"/>
                </a:cubicBezTo>
                <a:cubicBezTo>
                  <a:pt x="1912846" y="592267"/>
                  <a:pt x="1820526" y="576605"/>
                  <a:pt x="1776014" y="689120"/>
                </a:cubicBezTo>
                <a:cubicBezTo>
                  <a:pt x="1764474" y="724977"/>
                  <a:pt x="1767771" y="757124"/>
                  <a:pt x="1773541" y="791332"/>
                </a:cubicBezTo>
                <a:cubicBezTo>
                  <a:pt x="1798682" y="1001113"/>
                  <a:pt x="1695646" y="1076947"/>
                  <a:pt x="1492048" y="1069528"/>
                </a:cubicBezTo>
                <a:cubicBezTo>
                  <a:pt x="1344089" y="1067468"/>
                  <a:pt x="1224567" y="1062934"/>
                  <a:pt x="1091857" y="1054279"/>
                </a:cubicBezTo>
                <a:cubicBezTo>
                  <a:pt x="979754" y="1047273"/>
                  <a:pt x="948019" y="1106209"/>
                  <a:pt x="923291" y="1214191"/>
                </a:cubicBezTo>
                <a:cubicBezTo>
                  <a:pt x="904744" y="1263648"/>
                  <a:pt x="848281" y="1505988"/>
                  <a:pt x="815721" y="1641995"/>
                </a:cubicBezTo>
                <a:cubicBezTo>
                  <a:pt x="785635" y="1728545"/>
                  <a:pt x="824788" y="1876504"/>
                  <a:pt x="791817" y="1879389"/>
                </a:cubicBezTo>
                <a:cubicBezTo>
                  <a:pt x="781513" y="1881450"/>
                  <a:pt x="760906" y="1881450"/>
                  <a:pt x="732056" y="1884747"/>
                </a:cubicBezTo>
                <a:cubicBezTo>
                  <a:pt x="597698" y="1898348"/>
                  <a:pt x="120436" y="1955224"/>
                  <a:pt x="71803" y="1916070"/>
                </a:cubicBezTo>
                <a:close/>
                <a:moveTo>
                  <a:pt x="1379945" y="926927"/>
                </a:moveTo>
                <a:cubicBezTo>
                  <a:pt x="1372114" y="931873"/>
                  <a:pt x="1342440" y="920333"/>
                  <a:pt x="1312353" y="883240"/>
                </a:cubicBezTo>
                <a:cubicBezTo>
                  <a:pt x="1276085" y="832134"/>
                  <a:pt x="1248471" y="791744"/>
                  <a:pt x="1214676" y="738990"/>
                </a:cubicBezTo>
                <a:cubicBezTo>
                  <a:pt x="1197778" y="713025"/>
                  <a:pt x="1182528" y="692418"/>
                  <a:pt x="1156151" y="670986"/>
                </a:cubicBezTo>
                <a:cubicBezTo>
                  <a:pt x="1120707" y="636778"/>
                  <a:pt x="1065892" y="694066"/>
                  <a:pt x="1056825" y="734456"/>
                </a:cubicBezTo>
                <a:cubicBezTo>
                  <a:pt x="991294" y="923630"/>
                  <a:pt x="996652" y="980918"/>
                  <a:pt x="1217973" y="991221"/>
                </a:cubicBezTo>
                <a:cubicBezTo>
                  <a:pt x="1238168" y="992045"/>
                  <a:pt x="1383242" y="990809"/>
                  <a:pt x="1466083" y="994518"/>
                </a:cubicBezTo>
                <a:cubicBezTo>
                  <a:pt x="1567470" y="996579"/>
                  <a:pt x="1671742" y="989573"/>
                  <a:pt x="1699356" y="908380"/>
                </a:cubicBezTo>
                <a:cubicBezTo>
                  <a:pt x="1735212" y="802048"/>
                  <a:pt x="1693998" y="687472"/>
                  <a:pt x="1599617" y="668101"/>
                </a:cubicBezTo>
                <a:cubicBezTo>
                  <a:pt x="1501527" y="647906"/>
                  <a:pt x="1399728" y="646670"/>
                  <a:pt x="1298753" y="637190"/>
                </a:cubicBezTo>
                <a:cubicBezTo>
                  <a:pt x="1262484" y="811527"/>
                  <a:pt x="1399316" y="916211"/>
                  <a:pt x="1379945" y="92692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22"/>
          <p:cNvSpPr txBox="1"/>
          <p:nvPr/>
        </p:nvSpPr>
        <p:spPr>
          <a:xfrm>
            <a:off x="7734299" y="4539572"/>
            <a:ext cx="390921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b="1" sz="14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22"/>
          <p:cNvSpPr txBox="1"/>
          <p:nvPr/>
        </p:nvSpPr>
        <p:spPr>
          <a:xfrm>
            <a:off x="7734299" y="5188631"/>
            <a:ext cx="383086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" name="Google Shape;922;p22"/>
          <p:cNvSpPr/>
          <p:nvPr/>
        </p:nvSpPr>
        <p:spPr>
          <a:xfrm>
            <a:off x="9160138" y="2736521"/>
            <a:ext cx="1276726" cy="1276726"/>
          </a:xfrm>
          <a:prstGeom prst="noSmoking">
            <a:avLst>
              <a:gd fmla="val 8279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3" name="Google Shape;923;p22"/>
          <p:cNvSpPr/>
          <p:nvPr>
            <p:ph idx="2" type="pic"/>
          </p:nvPr>
        </p:nvSpPr>
        <p:spPr>
          <a:xfrm>
            <a:off x="0" y="0"/>
            <a:ext cx="77343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23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929" name="Google Shape;929;p23"/>
          <p:cNvGrpSpPr/>
          <p:nvPr/>
        </p:nvGrpSpPr>
        <p:grpSpPr>
          <a:xfrm>
            <a:off x="6943372" y="2219526"/>
            <a:ext cx="2479950" cy="3608945"/>
            <a:chOff x="6554262" y="3171326"/>
            <a:chExt cx="2139364" cy="3113307"/>
          </a:xfrm>
        </p:grpSpPr>
        <p:sp>
          <p:nvSpPr>
            <p:cNvPr id="930" name="Google Shape;930;p23"/>
            <p:cNvSpPr/>
            <p:nvPr/>
          </p:nvSpPr>
          <p:spPr>
            <a:xfrm>
              <a:off x="7084460" y="3180570"/>
              <a:ext cx="438012" cy="509316"/>
            </a:xfrm>
            <a:custGeom>
              <a:rect b="b" l="l" r="r" t="t"/>
              <a:pathLst>
                <a:path extrusionOk="0" h="948547" w="815751">
                  <a:moveTo>
                    <a:pt x="737970" y="666829"/>
                  </a:moveTo>
                  <a:cubicBezTo>
                    <a:pt x="771169" y="552055"/>
                    <a:pt x="815751" y="510319"/>
                    <a:pt x="821442" y="388905"/>
                  </a:cubicBezTo>
                  <a:cubicBezTo>
                    <a:pt x="832825" y="174533"/>
                    <a:pt x="637424" y="0"/>
                    <a:pt x="410721" y="0"/>
                  </a:cubicBezTo>
                  <a:cubicBezTo>
                    <a:pt x="184018" y="0"/>
                    <a:pt x="0" y="173584"/>
                    <a:pt x="0" y="388905"/>
                  </a:cubicBezTo>
                  <a:cubicBezTo>
                    <a:pt x="0" y="451509"/>
                    <a:pt x="31302" y="502730"/>
                    <a:pt x="42685" y="561540"/>
                  </a:cubicBezTo>
                  <a:cubicBezTo>
                    <a:pt x="42685" y="562489"/>
                    <a:pt x="81575" y="825237"/>
                    <a:pt x="90112" y="828082"/>
                  </a:cubicBezTo>
                  <a:lnTo>
                    <a:pt x="90112" y="828082"/>
                  </a:lnTo>
                  <a:cubicBezTo>
                    <a:pt x="95803" y="849899"/>
                    <a:pt x="111929" y="857487"/>
                    <a:pt x="129002" y="863178"/>
                  </a:cubicBezTo>
                  <a:cubicBezTo>
                    <a:pt x="136591" y="867921"/>
                    <a:pt x="252314" y="894481"/>
                    <a:pt x="257056" y="897326"/>
                  </a:cubicBezTo>
                  <a:cubicBezTo>
                    <a:pt x="338632" y="905863"/>
                    <a:pt x="416412" y="889738"/>
                    <a:pt x="492296" y="860333"/>
                  </a:cubicBezTo>
                  <a:cubicBezTo>
                    <a:pt x="515061" y="850847"/>
                    <a:pt x="578614" y="932422"/>
                    <a:pt x="602328" y="957085"/>
                  </a:cubicBezTo>
                  <a:cubicBezTo>
                    <a:pt x="615608" y="959930"/>
                    <a:pt x="742713" y="794883"/>
                    <a:pt x="758838" y="734176"/>
                  </a:cubicBezTo>
                  <a:cubicBezTo>
                    <a:pt x="750301" y="723742"/>
                    <a:pt x="737970" y="688646"/>
                    <a:pt x="737970" y="666829"/>
                  </a:cubicBezTo>
                  <a:close/>
                </a:path>
              </a:pathLst>
            </a:custGeom>
            <a:solidFill>
              <a:srgbClr val="FDCE9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23"/>
            <p:cNvSpPr/>
            <p:nvPr/>
          </p:nvSpPr>
          <p:spPr>
            <a:xfrm>
              <a:off x="7074427" y="3171326"/>
              <a:ext cx="509316" cy="376894"/>
            </a:xfrm>
            <a:custGeom>
              <a:rect b="b" l="l" r="r" t="t"/>
              <a:pathLst>
                <a:path extrusionOk="0" h="701925" w="948547">
                  <a:moveTo>
                    <a:pt x="912217" y="188902"/>
                  </a:moveTo>
                  <a:cubicBezTo>
                    <a:pt x="893246" y="179417"/>
                    <a:pt x="800288" y="120607"/>
                    <a:pt x="798391" y="80768"/>
                  </a:cubicBezTo>
                  <a:cubicBezTo>
                    <a:pt x="796494" y="48517"/>
                    <a:pt x="778471" y="24804"/>
                    <a:pt x="748118" y="11524"/>
                  </a:cubicBezTo>
                  <a:cubicBezTo>
                    <a:pt x="711124" y="-4601"/>
                    <a:pt x="676028" y="-3653"/>
                    <a:pt x="639983" y="13421"/>
                  </a:cubicBezTo>
                  <a:cubicBezTo>
                    <a:pt x="626704" y="21958"/>
                    <a:pt x="611527" y="21009"/>
                    <a:pt x="597299" y="19112"/>
                  </a:cubicBezTo>
                  <a:cubicBezTo>
                    <a:pt x="573585" y="15318"/>
                    <a:pt x="432251" y="141"/>
                    <a:pt x="386721" y="10575"/>
                  </a:cubicBezTo>
                  <a:cubicBezTo>
                    <a:pt x="356367" y="18164"/>
                    <a:pt x="318426" y="18164"/>
                    <a:pt x="288072" y="24804"/>
                  </a:cubicBezTo>
                  <a:cubicBezTo>
                    <a:pt x="266255" y="29546"/>
                    <a:pt x="203651" y="58951"/>
                    <a:pt x="158121" y="56106"/>
                  </a:cubicBezTo>
                  <a:cubicBezTo>
                    <a:pt x="144841" y="55157"/>
                    <a:pt x="133459" y="63694"/>
                    <a:pt x="125870" y="76025"/>
                  </a:cubicBezTo>
                  <a:cubicBezTo>
                    <a:pt x="101208" y="114916"/>
                    <a:pt x="78443" y="154755"/>
                    <a:pt x="63266" y="198388"/>
                  </a:cubicBezTo>
                  <a:cubicBezTo>
                    <a:pt x="39553" y="258146"/>
                    <a:pt x="7302" y="292294"/>
                    <a:pt x="3508" y="349207"/>
                  </a:cubicBezTo>
                  <a:cubicBezTo>
                    <a:pt x="662" y="358692"/>
                    <a:pt x="-3132" y="396634"/>
                    <a:pt x="4456" y="422245"/>
                  </a:cubicBezTo>
                  <a:lnTo>
                    <a:pt x="4456" y="422245"/>
                  </a:lnTo>
                  <a:cubicBezTo>
                    <a:pt x="18684" y="451650"/>
                    <a:pt x="51884" y="563579"/>
                    <a:pt x="58524" y="583498"/>
                  </a:cubicBezTo>
                  <a:cubicBezTo>
                    <a:pt x="71803" y="581601"/>
                    <a:pt x="68958" y="569270"/>
                    <a:pt x="71803" y="560733"/>
                  </a:cubicBezTo>
                  <a:cubicBezTo>
                    <a:pt x="80340" y="531328"/>
                    <a:pt x="85083" y="500026"/>
                    <a:pt x="104054" y="474415"/>
                  </a:cubicBezTo>
                  <a:cubicBezTo>
                    <a:pt x="115436" y="463981"/>
                    <a:pt x="132510" y="457341"/>
                    <a:pt x="142944" y="476312"/>
                  </a:cubicBezTo>
                  <a:cubicBezTo>
                    <a:pt x="167607" y="518049"/>
                    <a:pt x="177092" y="536071"/>
                    <a:pt x="200806" y="564527"/>
                  </a:cubicBezTo>
                  <a:cubicBezTo>
                    <a:pt x="217880" y="584447"/>
                    <a:pt x="237799" y="592984"/>
                    <a:pt x="263410" y="581601"/>
                  </a:cubicBezTo>
                  <a:cubicBezTo>
                    <a:pt x="296609" y="568322"/>
                    <a:pt x="403795" y="566424"/>
                    <a:pt x="421817" y="565476"/>
                  </a:cubicBezTo>
                  <a:cubicBezTo>
                    <a:pt x="455017" y="564527"/>
                    <a:pt x="484421" y="559785"/>
                    <a:pt x="497701" y="528482"/>
                  </a:cubicBezTo>
                  <a:cubicBezTo>
                    <a:pt x="501495" y="518049"/>
                    <a:pt x="518569" y="532277"/>
                    <a:pt x="524260" y="540814"/>
                  </a:cubicBezTo>
                  <a:cubicBezTo>
                    <a:pt x="555563" y="616697"/>
                    <a:pt x="685514" y="703964"/>
                    <a:pt x="739581" y="710604"/>
                  </a:cubicBezTo>
                  <a:cubicBezTo>
                    <a:pt x="782266" y="715346"/>
                    <a:pt x="786060" y="649897"/>
                    <a:pt x="788905" y="634720"/>
                  </a:cubicBezTo>
                  <a:cubicBezTo>
                    <a:pt x="792699" y="611006"/>
                    <a:pt x="797442" y="586344"/>
                    <a:pt x="814516" y="570219"/>
                  </a:cubicBezTo>
                  <a:cubicBezTo>
                    <a:pt x="837281" y="549351"/>
                    <a:pt x="860995" y="522791"/>
                    <a:pt x="863841" y="491489"/>
                  </a:cubicBezTo>
                  <a:cubicBezTo>
                    <a:pt x="868583" y="444062"/>
                    <a:pt x="882811" y="403274"/>
                    <a:pt x="919805" y="377663"/>
                  </a:cubicBezTo>
                  <a:cubicBezTo>
                    <a:pt x="945416" y="360590"/>
                    <a:pt x="973872" y="220205"/>
                    <a:pt x="912217" y="188902"/>
                  </a:cubicBezTo>
                  <a:close/>
                  <a:moveTo>
                    <a:pt x="104054" y="413708"/>
                  </a:moveTo>
                  <a:cubicBezTo>
                    <a:pt x="98363" y="425091"/>
                    <a:pt x="95517" y="444062"/>
                    <a:pt x="85083" y="446907"/>
                  </a:cubicBezTo>
                  <a:cubicBezTo>
                    <a:pt x="67060" y="451650"/>
                    <a:pt x="57575" y="453547"/>
                    <a:pt x="40501" y="445959"/>
                  </a:cubicBezTo>
                  <a:cubicBezTo>
                    <a:pt x="35758" y="444062"/>
                    <a:pt x="25324" y="441216"/>
                    <a:pt x="24376" y="431731"/>
                  </a:cubicBezTo>
                  <a:cubicBezTo>
                    <a:pt x="23427" y="421297"/>
                    <a:pt x="32913" y="416554"/>
                    <a:pt x="44295" y="400429"/>
                  </a:cubicBezTo>
                  <a:cubicBezTo>
                    <a:pt x="55678" y="386200"/>
                    <a:pt x="68958" y="389995"/>
                    <a:pt x="80340" y="394737"/>
                  </a:cubicBezTo>
                  <a:cubicBezTo>
                    <a:pt x="87929" y="397583"/>
                    <a:pt x="93620" y="399480"/>
                    <a:pt x="100260" y="403274"/>
                  </a:cubicBezTo>
                  <a:cubicBezTo>
                    <a:pt x="102157" y="406120"/>
                    <a:pt x="106899" y="408017"/>
                    <a:pt x="104054" y="413708"/>
                  </a:cubicBezTo>
                  <a:close/>
                  <a:moveTo>
                    <a:pt x="366802" y="431731"/>
                  </a:moveTo>
                  <a:cubicBezTo>
                    <a:pt x="363956" y="440268"/>
                    <a:pt x="354470" y="440268"/>
                    <a:pt x="346882" y="442165"/>
                  </a:cubicBezTo>
                  <a:cubicBezTo>
                    <a:pt x="316529" y="448805"/>
                    <a:pt x="287123" y="445959"/>
                    <a:pt x="257719" y="439319"/>
                  </a:cubicBezTo>
                  <a:cubicBezTo>
                    <a:pt x="239696" y="435525"/>
                    <a:pt x="237799" y="417502"/>
                    <a:pt x="229262" y="405171"/>
                  </a:cubicBezTo>
                  <a:cubicBezTo>
                    <a:pt x="224519" y="398531"/>
                    <a:pt x="232108" y="397583"/>
                    <a:pt x="235902" y="396634"/>
                  </a:cubicBezTo>
                  <a:cubicBezTo>
                    <a:pt x="247284" y="392840"/>
                    <a:pt x="259616" y="390943"/>
                    <a:pt x="270050" y="385252"/>
                  </a:cubicBezTo>
                  <a:cubicBezTo>
                    <a:pt x="292815" y="372921"/>
                    <a:pt x="310837" y="378612"/>
                    <a:pt x="327911" y="395686"/>
                  </a:cubicBezTo>
                  <a:cubicBezTo>
                    <a:pt x="346882" y="412760"/>
                    <a:pt x="369647" y="422245"/>
                    <a:pt x="366802" y="43173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23"/>
            <p:cNvSpPr/>
            <p:nvPr/>
          </p:nvSpPr>
          <p:spPr>
            <a:xfrm>
              <a:off x="7221461" y="3634197"/>
              <a:ext cx="188447" cy="106956"/>
            </a:xfrm>
            <a:custGeom>
              <a:rect b="b" l="l" r="r" t="t"/>
              <a:pathLst>
                <a:path extrusionOk="0" h="199195" w="350962">
                  <a:moveTo>
                    <a:pt x="9" y="48698"/>
                  </a:moveTo>
                  <a:cubicBezTo>
                    <a:pt x="88224" y="53441"/>
                    <a:pt x="171696" y="37315"/>
                    <a:pt x="252323" y="2219"/>
                  </a:cubicBezTo>
                  <a:cubicBezTo>
                    <a:pt x="260860" y="-1575"/>
                    <a:pt x="268448" y="-626"/>
                    <a:pt x="274139" y="6013"/>
                  </a:cubicBezTo>
                  <a:cubicBezTo>
                    <a:pt x="299750" y="40161"/>
                    <a:pt x="338641" y="73360"/>
                    <a:pt x="357612" y="112251"/>
                  </a:cubicBezTo>
                  <a:cubicBezTo>
                    <a:pt x="359509" y="122685"/>
                    <a:pt x="327258" y="142604"/>
                    <a:pt x="321567" y="145450"/>
                  </a:cubicBezTo>
                  <a:cubicBezTo>
                    <a:pt x="307338" y="151141"/>
                    <a:pt x="237146" y="202363"/>
                    <a:pt x="174542" y="205208"/>
                  </a:cubicBezTo>
                  <a:cubicBezTo>
                    <a:pt x="130909" y="207105"/>
                    <a:pt x="108143" y="208054"/>
                    <a:pt x="81584" y="173906"/>
                  </a:cubicBezTo>
                  <a:cubicBezTo>
                    <a:pt x="73047" y="166318"/>
                    <a:pt x="-940" y="55338"/>
                    <a:pt x="9" y="48698"/>
                  </a:cubicBezTo>
                  <a:close/>
                </a:path>
              </a:pathLst>
            </a:custGeom>
            <a:solidFill>
              <a:srgbClr val="E0B2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23"/>
            <p:cNvSpPr/>
            <p:nvPr/>
          </p:nvSpPr>
          <p:spPr>
            <a:xfrm>
              <a:off x="6632532" y="3573176"/>
              <a:ext cx="1492295" cy="2470181"/>
            </a:xfrm>
            <a:custGeom>
              <a:rect b="b" l="l" r="r" t="t"/>
              <a:pathLst>
                <a:path extrusionOk="0" h="4600456" w="2779244">
                  <a:moveTo>
                    <a:pt x="1923962" y="4563604"/>
                  </a:moveTo>
                  <a:cubicBezTo>
                    <a:pt x="1912580" y="4459264"/>
                    <a:pt x="1867998" y="4406145"/>
                    <a:pt x="1793063" y="4323622"/>
                  </a:cubicBezTo>
                  <a:cubicBezTo>
                    <a:pt x="1721922" y="4150037"/>
                    <a:pt x="1691568" y="3967916"/>
                    <a:pt x="1628964" y="3786743"/>
                  </a:cubicBezTo>
                  <a:cubicBezTo>
                    <a:pt x="1588176" y="3669124"/>
                    <a:pt x="1483836" y="3486053"/>
                    <a:pt x="1503756" y="3360846"/>
                  </a:cubicBezTo>
                  <a:cubicBezTo>
                    <a:pt x="1507550" y="3358948"/>
                    <a:pt x="1551183" y="2867601"/>
                    <a:pt x="1577742" y="2839144"/>
                  </a:cubicBezTo>
                  <a:cubicBezTo>
                    <a:pt x="1600508" y="2761363"/>
                    <a:pt x="1573000" y="2702553"/>
                    <a:pt x="1614736" y="2612441"/>
                  </a:cubicBezTo>
                  <a:cubicBezTo>
                    <a:pt x="1637501" y="2538455"/>
                    <a:pt x="1706745" y="2381944"/>
                    <a:pt x="1718127" y="2228279"/>
                  </a:cubicBezTo>
                  <a:cubicBezTo>
                    <a:pt x="1579639" y="2280450"/>
                    <a:pt x="1120542" y="2397121"/>
                    <a:pt x="978260" y="2448343"/>
                  </a:cubicBezTo>
                  <a:cubicBezTo>
                    <a:pt x="960238" y="2537506"/>
                    <a:pt x="842618" y="2947278"/>
                    <a:pt x="842618" y="2977632"/>
                  </a:cubicBezTo>
                  <a:cubicBezTo>
                    <a:pt x="845463" y="3053516"/>
                    <a:pt x="800882" y="3172084"/>
                    <a:pt x="797088" y="3247968"/>
                  </a:cubicBezTo>
                  <a:cubicBezTo>
                    <a:pt x="798985" y="3214769"/>
                    <a:pt x="839772" y="3402581"/>
                    <a:pt x="823647" y="3492693"/>
                  </a:cubicBezTo>
                  <a:cubicBezTo>
                    <a:pt x="816059" y="3523995"/>
                    <a:pt x="785705" y="3580908"/>
                    <a:pt x="786654" y="3608416"/>
                  </a:cubicBezTo>
                  <a:cubicBezTo>
                    <a:pt x="640577" y="3534430"/>
                    <a:pt x="330402" y="3515459"/>
                    <a:pt x="238393" y="3516407"/>
                  </a:cubicBezTo>
                  <a:cubicBezTo>
                    <a:pt x="224165" y="3497436"/>
                    <a:pt x="226062" y="3479414"/>
                    <a:pt x="243136" y="3463289"/>
                  </a:cubicBezTo>
                  <a:cubicBezTo>
                    <a:pt x="229856" y="3475620"/>
                    <a:pt x="243136" y="3463289"/>
                    <a:pt x="282026" y="3428192"/>
                  </a:cubicBezTo>
                  <a:cubicBezTo>
                    <a:pt x="406286" y="3335235"/>
                    <a:pt x="389212" y="3121811"/>
                    <a:pt x="379727" y="3060156"/>
                  </a:cubicBezTo>
                  <a:cubicBezTo>
                    <a:pt x="374984" y="3015574"/>
                    <a:pt x="412926" y="2547940"/>
                    <a:pt x="446125" y="2448343"/>
                  </a:cubicBezTo>
                  <a:cubicBezTo>
                    <a:pt x="463199" y="2287089"/>
                    <a:pt x="595047" y="1998731"/>
                    <a:pt x="657651" y="1962686"/>
                  </a:cubicBezTo>
                  <a:cubicBezTo>
                    <a:pt x="785705" y="1887751"/>
                    <a:pt x="1425026" y="1673379"/>
                    <a:pt x="1547389" y="1613621"/>
                  </a:cubicBezTo>
                  <a:cubicBezTo>
                    <a:pt x="1509447" y="1532994"/>
                    <a:pt x="1453483" y="1496949"/>
                    <a:pt x="1372856" y="1323365"/>
                  </a:cubicBezTo>
                  <a:cubicBezTo>
                    <a:pt x="1310252" y="1187722"/>
                    <a:pt x="1232471" y="708706"/>
                    <a:pt x="1083549" y="680249"/>
                  </a:cubicBezTo>
                  <a:cubicBezTo>
                    <a:pt x="871074" y="761824"/>
                    <a:pt x="512523" y="996116"/>
                    <a:pt x="306688" y="1104250"/>
                  </a:cubicBezTo>
                  <a:cubicBezTo>
                    <a:pt x="126464" y="1175391"/>
                    <a:pt x="-7281" y="1057772"/>
                    <a:pt x="307" y="939203"/>
                  </a:cubicBezTo>
                  <a:cubicBezTo>
                    <a:pt x="8844" y="820635"/>
                    <a:pt x="84728" y="183210"/>
                    <a:pt x="97059" y="50414"/>
                  </a:cubicBezTo>
                  <a:cubicBezTo>
                    <a:pt x="129310" y="42825"/>
                    <a:pt x="385418" y="40928"/>
                    <a:pt x="378778" y="39031"/>
                  </a:cubicBezTo>
                  <a:cubicBezTo>
                    <a:pt x="378778" y="39031"/>
                    <a:pt x="359807" y="518996"/>
                    <a:pt x="352219" y="652741"/>
                  </a:cubicBezTo>
                  <a:cubicBezTo>
                    <a:pt x="407234" y="595829"/>
                    <a:pt x="432845" y="569269"/>
                    <a:pt x="493552" y="509511"/>
                  </a:cubicBezTo>
                  <a:cubicBezTo>
                    <a:pt x="614018" y="389045"/>
                    <a:pt x="770528" y="297036"/>
                    <a:pt x="924193" y="217358"/>
                  </a:cubicBezTo>
                  <a:cubicBezTo>
                    <a:pt x="1028533" y="155703"/>
                    <a:pt x="1083549" y="149063"/>
                    <a:pt x="1097777" y="168034"/>
                  </a:cubicBezTo>
                  <a:cubicBezTo>
                    <a:pt x="1157536" y="222101"/>
                    <a:pt x="1170815" y="325493"/>
                    <a:pt x="1262825" y="311264"/>
                  </a:cubicBezTo>
                  <a:cubicBezTo>
                    <a:pt x="1444946" y="282808"/>
                    <a:pt x="1505653" y="153805"/>
                    <a:pt x="1595765" y="141"/>
                  </a:cubicBezTo>
                  <a:cubicBezTo>
                    <a:pt x="1576794" y="-3654"/>
                    <a:pt x="1905940" y="70333"/>
                    <a:pt x="2078576" y="93098"/>
                  </a:cubicBezTo>
                  <a:cubicBezTo>
                    <a:pt x="2153511" y="102584"/>
                    <a:pt x="2243623" y="193644"/>
                    <a:pt x="2297690" y="237278"/>
                  </a:cubicBezTo>
                  <a:cubicBezTo>
                    <a:pt x="2502577" y="403274"/>
                    <a:pt x="2709360" y="719140"/>
                    <a:pt x="2758684" y="983785"/>
                  </a:cubicBezTo>
                  <a:cubicBezTo>
                    <a:pt x="2783346" y="1115633"/>
                    <a:pt x="2813700" y="1197208"/>
                    <a:pt x="2677109" y="1264555"/>
                  </a:cubicBezTo>
                  <a:cubicBezTo>
                    <a:pt x="2617351" y="1293960"/>
                    <a:pt x="2454201" y="1252224"/>
                    <a:pt x="2383059" y="1211436"/>
                  </a:cubicBezTo>
                  <a:cubicBezTo>
                    <a:pt x="2441869" y="1367946"/>
                    <a:pt x="2696080" y="1507383"/>
                    <a:pt x="2584151" y="1993988"/>
                  </a:cubicBezTo>
                  <a:cubicBezTo>
                    <a:pt x="2558541" y="2104968"/>
                    <a:pt x="2523444" y="2241559"/>
                    <a:pt x="2479811" y="2344002"/>
                  </a:cubicBezTo>
                  <a:cubicBezTo>
                    <a:pt x="2385905" y="2563117"/>
                    <a:pt x="2065296" y="3203386"/>
                    <a:pt x="2027354" y="3345669"/>
                  </a:cubicBezTo>
                  <a:cubicBezTo>
                    <a:pt x="2082370" y="3490796"/>
                    <a:pt x="2119363" y="3485105"/>
                    <a:pt x="2213269" y="3862627"/>
                  </a:cubicBezTo>
                  <a:cubicBezTo>
                    <a:pt x="2237932" y="3962225"/>
                    <a:pt x="2271131" y="4040954"/>
                    <a:pt x="2305278" y="4137706"/>
                  </a:cubicBezTo>
                  <a:cubicBezTo>
                    <a:pt x="2322352" y="4187030"/>
                    <a:pt x="2398236" y="4305599"/>
                    <a:pt x="2390648" y="4448830"/>
                  </a:cubicBezTo>
                  <a:cubicBezTo>
                    <a:pt x="2312867" y="4468749"/>
                    <a:pt x="2079524" y="4548427"/>
                    <a:pt x="1977081" y="4603443"/>
                  </a:cubicBezTo>
                  <a:cubicBezTo>
                    <a:pt x="1963801" y="4591112"/>
                    <a:pt x="1937242" y="4573090"/>
                    <a:pt x="1923962" y="4563604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23"/>
            <p:cNvSpPr/>
            <p:nvPr/>
          </p:nvSpPr>
          <p:spPr>
            <a:xfrm>
              <a:off x="6612324" y="3383568"/>
              <a:ext cx="198633" cy="66211"/>
            </a:xfrm>
            <a:custGeom>
              <a:rect b="b" l="l" r="r" t="t"/>
              <a:pathLst>
                <a:path extrusionOk="0" h="123311" w="369933">
                  <a:moveTo>
                    <a:pt x="377522" y="28864"/>
                  </a:moveTo>
                  <a:cubicBezTo>
                    <a:pt x="374676" y="9893"/>
                    <a:pt x="357602" y="-2438"/>
                    <a:pt x="338632" y="407"/>
                  </a:cubicBezTo>
                  <a:lnTo>
                    <a:pt x="147973" y="27915"/>
                  </a:lnTo>
                  <a:cubicBezTo>
                    <a:pt x="145128" y="27915"/>
                    <a:pt x="143231" y="28864"/>
                    <a:pt x="140385" y="29813"/>
                  </a:cubicBezTo>
                  <a:cubicBezTo>
                    <a:pt x="135642" y="28864"/>
                    <a:pt x="129951" y="27915"/>
                    <a:pt x="125208" y="26967"/>
                  </a:cubicBezTo>
                  <a:cubicBezTo>
                    <a:pt x="91061" y="18430"/>
                    <a:pt x="55964" y="9893"/>
                    <a:pt x="24662" y="34555"/>
                  </a:cubicBezTo>
                  <a:cubicBezTo>
                    <a:pt x="10434" y="43092"/>
                    <a:pt x="0" y="58269"/>
                    <a:pt x="0" y="77240"/>
                  </a:cubicBezTo>
                  <a:cubicBezTo>
                    <a:pt x="0" y="94314"/>
                    <a:pt x="8537" y="109490"/>
                    <a:pt x="22765" y="118027"/>
                  </a:cubicBezTo>
                  <a:cubicBezTo>
                    <a:pt x="36993" y="134153"/>
                    <a:pt x="55016" y="136050"/>
                    <a:pt x="74935" y="128461"/>
                  </a:cubicBezTo>
                  <a:cubicBezTo>
                    <a:pt x="99598" y="125616"/>
                    <a:pt x="120466" y="110439"/>
                    <a:pt x="143231" y="101902"/>
                  </a:cubicBezTo>
                  <a:cubicBezTo>
                    <a:pt x="162202" y="96211"/>
                    <a:pt x="181173" y="92417"/>
                    <a:pt x="201092" y="89571"/>
                  </a:cubicBezTo>
                  <a:lnTo>
                    <a:pt x="349066" y="68703"/>
                  </a:lnTo>
                  <a:cubicBezTo>
                    <a:pt x="367088" y="64909"/>
                    <a:pt x="380368" y="47835"/>
                    <a:pt x="377522" y="28864"/>
                  </a:cubicBezTo>
                  <a:close/>
                  <a:moveTo>
                    <a:pt x="49324" y="113285"/>
                  </a:moveTo>
                  <a:cubicBezTo>
                    <a:pt x="28456" y="113285"/>
                    <a:pt x="12331" y="97159"/>
                    <a:pt x="12331" y="76291"/>
                  </a:cubicBezTo>
                  <a:cubicBezTo>
                    <a:pt x="12331" y="55423"/>
                    <a:pt x="28456" y="39298"/>
                    <a:pt x="49324" y="39298"/>
                  </a:cubicBezTo>
                  <a:cubicBezTo>
                    <a:pt x="70193" y="39298"/>
                    <a:pt x="86318" y="55423"/>
                    <a:pt x="86318" y="76291"/>
                  </a:cubicBezTo>
                  <a:cubicBezTo>
                    <a:pt x="86318" y="97159"/>
                    <a:pt x="70193" y="113285"/>
                    <a:pt x="49324" y="113285"/>
                  </a:cubicBezTo>
                  <a:close/>
                </a:path>
              </a:pathLst>
            </a:custGeom>
            <a:solidFill>
              <a:srgbClr val="0B09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23"/>
            <p:cNvSpPr/>
            <p:nvPr/>
          </p:nvSpPr>
          <p:spPr>
            <a:xfrm>
              <a:off x="6647320" y="3372789"/>
              <a:ext cx="183354" cy="244472"/>
            </a:xfrm>
            <a:custGeom>
              <a:rect b="b" l="l" r="r" t="t"/>
              <a:pathLst>
                <a:path extrusionOk="0" h="455302" w="341477">
                  <a:moveTo>
                    <a:pt x="345545" y="348679"/>
                  </a:moveTo>
                  <a:cubicBezTo>
                    <a:pt x="343648" y="306943"/>
                    <a:pt x="332265" y="267104"/>
                    <a:pt x="323728" y="226316"/>
                  </a:cubicBezTo>
                  <a:cubicBezTo>
                    <a:pt x="318986" y="202602"/>
                    <a:pt x="292426" y="112490"/>
                    <a:pt x="288632" y="90674"/>
                  </a:cubicBezTo>
                  <a:cubicBezTo>
                    <a:pt x="283889" y="66960"/>
                    <a:pt x="279147" y="44195"/>
                    <a:pt x="261124" y="28070"/>
                  </a:cubicBezTo>
                  <a:cubicBezTo>
                    <a:pt x="254484" y="20481"/>
                    <a:pt x="248793" y="17636"/>
                    <a:pt x="241205" y="10047"/>
                  </a:cubicBezTo>
                  <a:cubicBezTo>
                    <a:pt x="232668" y="1510"/>
                    <a:pt x="218439" y="-1335"/>
                    <a:pt x="210851" y="562"/>
                  </a:cubicBezTo>
                  <a:cubicBezTo>
                    <a:pt x="194726" y="1510"/>
                    <a:pt x="178600" y="2459"/>
                    <a:pt x="152041" y="3407"/>
                  </a:cubicBezTo>
                  <a:cubicBezTo>
                    <a:pt x="139710" y="3407"/>
                    <a:pt x="124533" y="7202"/>
                    <a:pt x="117893" y="12893"/>
                  </a:cubicBezTo>
                  <a:cubicBezTo>
                    <a:pt x="111254" y="17636"/>
                    <a:pt x="109356" y="23327"/>
                    <a:pt x="104614" y="29018"/>
                  </a:cubicBezTo>
                  <a:cubicBezTo>
                    <a:pt x="101768" y="32812"/>
                    <a:pt x="101768" y="38504"/>
                    <a:pt x="98922" y="42298"/>
                  </a:cubicBezTo>
                  <a:cubicBezTo>
                    <a:pt x="96077" y="47041"/>
                    <a:pt x="99871" y="61269"/>
                    <a:pt x="102717" y="65063"/>
                  </a:cubicBezTo>
                  <a:cubicBezTo>
                    <a:pt x="122636" y="69806"/>
                    <a:pt x="141607" y="57475"/>
                    <a:pt x="158681" y="54629"/>
                  </a:cubicBezTo>
                  <a:cubicBezTo>
                    <a:pt x="171961" y="52732"/>
                    <a:pt x="171012" y="55578"/>
                    <a:pt x="170064" y="68857"/>
                  </a:cubicBezTo>
                  <a:cubicBezTo>
                    <a:pt x="170064" y="81188"/>
                    <a:pt x="166269" y="92571"/>
                    <a:pt x="165321" y="103953"/>
                  </a:cubicBezTo>
                  <a:cubicBezTo>
                    <a:pt x="156784" y="105850"/>
                    <a:pt x="107459" y="114387"/>
                    <a:pt x="78054" y="119130"/>
                  </a:cubicBezTo>
                  <a:cubicBezTo>
                    <a:pt x="67620" y="123873"/>
                    <a:pt x="73312" y="134307"/>
                    <a:pt x="66672" y="142844"/>
                  </a:cubicBezTo>
                  <a:cubicBezTo>
                    <a:pt x="59083" y="151381"/>
                    <a:pt x="41061" y="150432"/>
                    <a:pt x="36318" y="157072"/>
                  </a:cubicBezTo>
                  <a:cubicBezTo>
                    <a:pt x="30627" y="164661"/>
                    <a:pt x="27781" y="173197"/>
                    <a:pt x="26833" y="182683"/>
                  </a:cubicBezTo>
                  <a:cubicBezTo>
                    <a:pt x="24936" y="184580"/>
                    <a:pt x="12605" y="180786"/>
                    <a:pt x="5016" y="190271"/>
                  </a:cubicBezTo>
                  <a:cubicBezTo>
                    <a:pt x="-1624" y="200705"/>
                    <a:pt x="-675" y="213985"/>
                    <a:pt x="2171" y="224419"/>
                  </a:cubicBezTo>
                  <a:cubicBezTo>
                    <a:pt x="5016" y="235802"/>
                    <a:pt x="49598" y="354370"/>
                    <a:pt x="57186" y="371444"/>
                  </a:cubicBezTo>
                  <a:cubicBezTo>
                    <a:pt x="60981" y="379981"/>
                    <a:pt x="64775" y="388518"/>
                    <a:pt x="67620" y="397055"/>
                  </a:cubicBezTo>
                  <a:cubicBezTo>
                    <a:pt x="69517" y="405592"/>
                    <a:pt x="70466" y="414128"/>
                    <a:pt x="71415" y="424563"/>
                  </a:cubicBezTo>
                  <a:cubicBezTo>
                    <a:pt x="75209" y="428357"/>
                    <a:pt x="81849" y="424563"/>
                    <a:pt x="86591" y="426460"/>
                  </a:cubicBezTo>
                  <a:cubicBezTo>
                    <a:pt x="91334" y="427408"/>
                    <a:pt x="94180" y="432151"/>
                    <a:pt x="97025" y="435945"/>
                  </a:cubicBezTo>
                  <a:cubicBezTo>
                    <a:pt x="104614" y="444482"/>
                    <a:pt x="111254" y="451122"/>
                    <a:pt x="121688" y="454916"/>
                  </a:cubicBezTo>
                  <a:cubicBezTo>
                    <a:pt x="134019" y="458710"/>
                    <a:pt x="247844" y="473887"/>
                    <a:pt x="317088" y="438791"/>
                  </a:cubicBezTo>
                  <a:cubicBezTo>
                    <a:pt x="328471" y="433099"/>
                    <a:pt x="329420" y="419820"/>
                    <a:pt x="345545" y="415077"/>
                  </a:cubicBezTo>
                  <a:cubicBezTo>
                    <a:pt x="344596" y="383775"/>
                    <a:pt x="346493" y="371444"/>
                    <a:pt x="345545" y="348679"/>
                  </a:cubicBezTo>
                  <a:close/>
                </a:path>
              </a:pathLst>
            </a:custGeom>
            <a:solidFill>
              <a:srgbClr val="FDCE9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23"/>
            <p:cNvSpPr/>
            <p:nvPr/>
          </p:nvSpPr>
          <p:spPr>
            <a:xfrm>
              <a:off x="7399964" y="3434634"/>
              <a:ext cx="1293662" cy="1354780"/>
            </a:xfrm>
            <a:custGeom>
              <a:rect b="b" l="l" r="r" t="t"/>
              <a:pathLst>
                <a:path extrusionOk="0" h="2523136" w="2409311">
                  <a:moveTo>
                    <a:pt x="2260894" y="1703748"/>
                  </a:moveTo>
                  <a:cubicBezTo>
                    <a:pt x="2103435" y="1226629"/>
                    <a:pt x="1919416" y="664140"/>
                    <a:pt x="1514387" y="333097"/>
                  </a:cubicBezTo>
                  <a:cubicBezTo>
                    <a:pt x="1241205" y="110188"/>
                    <a:pt x="817204" y="-64345"/>
                    <a:pt x="466241" y="22922"/>
                  </a:cubicBezTo>
                  <a:cubicBezTo>
                    <a:pt x="328702" y="57069"/>
                    <a:pt x="15681" y="332148"/>
                    <a:pt x="238590" y="433643"/>
                  </a:cubicBezTo>
                  <a:cubicBezTo>
                    <a:pt x="232899" y="438386"/>
                    <a:pt x="152272" y="993286"/>
                    <a:pt x="138044" y="1014154"/>
                  </a:cubicBezTo>
                  <a:cubicBezTo>
                    <a:pt x="138044" y="1014154"/>
                    <a:pt x="138044" y="1015103"/>
                    <a:pt x="138044" y="1015103"/>
                  </a:cubicBezTo>
                  <a:cubicBezTo>
                    <a:pt x="134250" y="1026485"/>
                    <a:pt x="65006" y="1073913"/>
                    <a:pt x="40343" y="1092884"/>
                  </a:cubicBezTo>
                  <a:cubicBezTo>
                    <a:pt x="-9930" y="1129877"/>
                    <a:pt x="-13724" y="1182047"/>
                    <a:pt x="31806" y="1224732"/>
                  </a:cubicBezTo>
                  <a:cubicBezTo>
                    <a:pt x="61211" y="1252239"/>
                    <a:pt x="90616" y="1278799"/>
                    <a:pt x="121918" y="1303461"/>
                  </a:cubicBezTo>
                  <a:cubicBezTo>
                    <a:pt x="146581" y="1323381"/>
                    <a:pt x="157963" y="1348043"/>
                    <a:pt x="161758" y="1378397"/>
                  </a:cubicBezTo>
                  <a:cubicBezTo>
                    <a:pt x="164603" y="1399264"/>
                    <a:pt x="231950" y="1446692"/>
                    <a:pt x="254715" y="1449538"/>
                  </a:cubicBezTo>
                  <a:cubicBezTo>
                    <a:pt x="299297" y="1455229"/>
                    <a:pt x="319216" y="1437206"/>
                    <a:pt x="323011" y="1393573"/>
                  </a:cubicBezTo>
                  <a:cubicBezTo>
                    <a:pt x="327753" y="1343300"/>
                    <a:pt x="337239" y="1191532"/>
                    <a:pt x="356210" y="1170664"/>
                  </a:cubicBezTo>
                  <a:cubicBezTo>
                    <a:pt x="352416" y="1167819"/>
                    <a:pt x="478572" y="547469"/>
                    <a:pt x="478572" y="510475"/>
                  </a:cubicBezTo>
                  <a:cubicBezTo>
                    <a:pt x="488058" y="520909"/>
                    <a:pt x="498492" y="534189"/>
                    <a:pt x="508926" y="549366"/>
                  </a:cubicBezTo>
                  <a:cubicBezTo>
                    <a:pt x="655002" y="772274"/>
                    <a:pt x="667333" y="1187738"/>
                    <a:pt x="759343" y="1448589"/>
                  </a:cubicBezTo>
                  <a:cubicBezTo>
                    <a:pt x="946206" y="1978827"/>
                    <a:pt x="1002171" y="2275722"/>
                    <a:pt x="1504901" y="2465432"/>
                  </a:cubicBezTo>
                  <a:cubicBezTo>
                    <a:pt x="1650978" y="2520448"/>
                    <a:pt x="1924159" y="2519499"/>
                    <a:pt x="2097744" y="2527088"/>
                  </a:cubicBezTo>
                  <a:cubicBezTo>
                    <a:pt x="2614702" y="2549853"/>
                    <a:pt x="2368080" y="2028152"/>
                    <a:pt x="2260894" y="17037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23"/>
            <p:cNvSpPr/>
            <p:nvPr/>
          </p:nvSpPr>
          <p:spPr>
            <a:xfrm>
              <a:off x="6569158" y="5430365"/>
              <a:ext cx="499130" cy="234285"/>
            </a:xfrm>
            <a:custGeom>
              <a:rect b="b" l="l" r="r" t="t"/>
              <a:pathLst>
                <a:path extrusionOk="0" h="436331" w="929576">
                  <a:moveTo>
                    <a:pt x="356420" y="57585"/>
                  </a:moveTo>
                  <a:cubicBezTo>
                    <a:pt x="375391" y="44306"/>
                    <a:pt x="389619" y="26283"/>
                    <a:pt x="403847" y="9209"/>
                  </a:cubicBezTo>
                  <a:cubicBezTo>
                    <a:pt x="411436" y="672"/>
                    <a:pt x="418076" y="-1225"/>
                    <a:pt x="429458" y="672"/>
                  </a:cubicBezTo>
                  <a:cubicBezTo>
                    <a:pt x="577432" y="32923"/>
                    <a:pt x="725405" y="66122"/>
                    <a:pt x="874327" y="96476"/>
                  </a:cubicBezTo>
                  <a:cubicBezTo>
                    <a:pt x="896144" y="101219"/>
                    <a:pt x="898989" y="114498"/>
                    <a:pt x="902784" y="130623"/>
                  </a:cubicBezTo>
                  <a:cubicBezTo>
                    <a:pt x="912269" y="191331"/>
                    <a:pt x="924600" y="252037"/>
                    <a:pt x="930291" y="313693"/>
                  </a:cubicBezTo>
                  <a:cubicBezTo>
                    <a:pt x="933137" y="342149"/>
                    <a:pt x="929343" y="359223"/>
                    <a:pt x="933137" y="384834"/>
                  </a:cubicBezTo>
                  <a:cubicBezTo>
                    <a:pt x="933137" y="410445"/>
                    <a:pt x="891401" y="415188"/>
                    <a:pt x="877173" y="418033"/>
                  </a:cubicBezTo>
                  <a:cubicBezTo>
                    <a:pt x="804135" y="430364"/>
                    <a:pt x="560358" y="423725"/>
                    <a:pt x="531901" y="422776"/>
                  </a:cubicBezTo>
                  <a:cubicBezTo>
                    <a:pt x="456966" y="420879"/>
                    <a:pt x="216983" y="451232"/>
                    <a:pt x="142048" y="444593"/>
                  </a:cubicBezTo>
                  <a:cubicBezTo>
                    <a:pt x="113592" y="441747"/>
                    <a:pt x="79444" y="438901"/>
                    <a:pt x="40554" y="419931"/>
                  </a:cubicBezTo>
                  <a:cubicBezTo>
                    <a:pt x="-3080" y="395268"/>
                    <a:pt x="-2131" y="354480"/>
                    <a:pt x="1663" y="312745"/>
                  </a:cubicBezTo>
                  <a:lnTo>
                    <a:pt x="1663" y="312745"/>
                  </a:lnTo>
                  <a:cubicBezTo>
                    <a:pt x="7354" y="297568"/>
                    <a:pt x="14943" y="281443"/>
                    <a:pt x="30120" y="271957"/>
                  </a:cubicBezTo>
                  <a:cubicBezTo>
                    <a:pt x="46245" y="260575"/>
                    <a:pt x="70907" y="255832"/>
                    <a:pt x="87981" y="256780"/>
                  </a:cubicBezTo>
                  <a:cubicBezTo>
                    <a:pt x="130666" y="257729"/>
                    <a:pt x="166710" y="240655"/>
                    <a:pt x="198961" y="213147"/>
                  </a:cubicBezTo>
                  <a:cubicBezTo>
                    <a:pt x="200858" y="211250"/>
                    <a:pt x="261565" y="164771"/>
                    <a:pt x="284330" y="137263"/>
                  </a:cubicBezTo>
                  <a:cubicBezTo>
                    <a:pt x="294764" y="125881"/>
                    <a:pt x="335552" y="80351"/>
                    <a:pt x="356420" y="57585"/>
                  </a:cubicBezTo>
                  <a:close/>
                </a:path>
              </a:pathLst>
            </a:custGeom>
            <a:solidFill>
              <a:srgbClr val="21233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23"/>
            <p:cNvSpPr/>
            <p:nvPr/>
          </p:nvSpPr>
          <p:spPr>
            <a:xfrm>
              <a:off x="7626846" y="5953578"/>
              <a:ext cx="310683" cy="331055"/>
            </a:xfrm>
            <a:custGeom>
              <a:rect b="b" l="l" r="r" t="t"/>
              <a:pathLst>
                <a:path extrusionOk="0" h="616556" w="578614">
                  <a:moveTo>
                    <a:pt x="570142" y="254612"/>
                  </a:moveTo>
                  <a:cubicBezTo>
                    <a:pt x="568244" y="272635"/>
                    <a:pt x="512280" y="371283"/>
                    <a:pt x="497103" y="406380"/>
                  </a:cubicBezTo>
                  <a:cubicBezTo>
                    <a:pt x="488566" y="420608"/>
                    <a:pt x="465801" y="472778"/>
                    <a:pt x="460110" y="487006"/>
                  </a:cubicBezTo>
                  <a:cubicBezTo>
                    <a:pt x="442088" y="532537"/>
                    <a:pt x="413631" y="566685"/>
                    <a:pt x="367152" y="585656"/>
                  </a:cubicBezTo>
                  <a:cubicBezTo>
                    <a:pt x="339644" y="601781"/>
                    <a:pt x="309291" y="602729"/>
                    <a:pt x="278937" y="608420"/>
                  </a:cubicBezTo>
                  <a:cubicBezTo>
                    <a:pt x="257121" y="613163"/>
                    <a:pt x="91125" y="623597"/>
                    <a:pt x="59823" y="617906"/>
                  </a:cubicBezTo>
                  <a:cubicBezTo>
                    <a:pt x="50337" y="616009"/>
                    <a:pt x="40852" y="612215"/>
                    <a:pt x="32315" y="605575"/>
                  </a:cubicBezTo>
                  <a:cubicBezTo>
                    <a:pt x="8601" y="591347"/>
                    <a:pt x="-884" y="569530"/>
                    <a:pt x="64" y="542022"/>
                  </a:cubicBezTo>
                  <a:cubicBezTo>
                    <a:pt x="64" y="517360"/>
                    <a:pt x="4807" y="492698"/>
                    <a:pt x="14293" y="469933"/>
                  </a:cubicBezTo>
                  <a:cubicBezTo>
                    <a:pt x="14293" y="469933"/>
                    <a:pt x="49389" y="368438"/>
                    <a:pt x="72154" y="319113"/>
                  </a:cubicBezTo>
                  <a:cubicBezTo>
                    <a:pt x="83536" y="296348"/>
                    <a:pt x="132861" y="152169"/>
                    <a:pt x="132861" y="150272"/>
                  </a:cubicBezTo>
                  <a:cubicBezTo>
                    <a:pt x="137604" y="100947"/>
                    <a:pt x="168906" y="84822"/>
                    <a:pt x="213488" y="74388"/>
                  </a:cubicBezTo>
                  <a:cubicBezTo>
                    <a:pt x="306445" y="53520"/>
                    <a:pt x="398454" y="26961"/>
                    <a:pt x="490463" y="2299"/>
                  </a:cubicBezTo>
                  <a:cubicBezTo>
                    <a:pt x="505640" y="-2444"/>
                    <a:pt x="517023" y="-547"/>
                    <a:pt x="525560" y="14630"/>
                  </a:cubicBezTo>
                  <a:cubicBezTo>
                    <a:pt x="529354" y="17475"/>
                    <a:pt x="555913" y="67748"/>
                    <a:pt x="565399" y="89565"/>
                  </a:cubicBezTo>
                  <a:cubicBezTo>
                    <a:pt x="591009" y="144581"/>
                    <a:pt x="590061" y="199596"/>
                    <a:pt x="570142" y="254612"/>
                  </a:cubicBezTo>
                  <a:close/>
                </a:path>
              </a:pathLst>
            </a:custGeom>
            <a:solidFill>
              <a:srgbClr val="21233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23"/>
            <p:cNvSpPr/>
            <p:nvPr/>
          </p:nvSpPr>
          <p:spPr>
            <a:xfrm>
              <a:off x="7447431" y="3808230"/>
              <a:ext cx="213913" cy="254658"/>
            </a:xfrm>
            <a:custGeom>
              <a:rect b="b" l="l" r="r" t="t"/>
              <a:pathLst>
                <a:path extrusionOk="0" h="474273" w="398390">
                  <a:moveTo>
                    <a:pt x="49643" y="318369"/>
                  </a:moveTo>
                  <a:cubicBezTo>
                    <a:pt x="35415" y="304141"/>
                    <a:pt x="24032" y="288016"/>
                    <a:pt x="12650" y="270942"/>
                  </a:cubicBezTo>
                  <a:cubicBezTo>
                    <a:pt x="-14858" y="227309"/>
                    <a:pt x="9804" y="226360"/>
                    <a:pt x="18341" y="200749"/>
                  </a:cubicBezTo>
                  <a:cubicBezTo>
                    <a:pt x="20238" y="196955"/>
                    <a:pt x="16444" y="191264"/>
                    <a:pt x="13598" y="184624"/>
                  </a:cubicBezTo>
                  <a:cubicBezTo>
                    <a:pt x="7907" y="173241"/>
                    <a:pt x="12650" y="159962"/>
                    <a:pt x="23084" y="154270"/>
                  </a:cubicBezTo>
                  <a:lnTo>
                    <a:pt x="36364" y="146682"/>
                  </a:lnTo>
                  <a:cubicBezTo>
                    <a:pt x="41106" y="143836"/>
                    <a:pt x="43952" y="139094"/>
                    <a:pt x="43952" y="133402"/>
                  </a:cubicBezTo>
                  <a:cubicBezTo>
                    <a:pt x="43003" y="121071"/>
                    <a:pt x="35415" y="115380"/>
                    <a:pt x="43952" y="93563"/>
                  </a:cubicBezTo>
                  <a:cubicBezTo>
                    <a:pt x="54386" y="70798"/>
                    <a:pt x="73357" y="85975"/>
                    <a:pt x="70511" y="62261"/>
                  </a:cubicBezTo>
                  <a:cubicBezTo>
                    <a:pt x="64820" y="25268"/>
                    <a:pt x="59129" y="18628"/>
                    <a:pt x="98019" y="8194"/>
                  </a:cubicBezTo>
                  <a:cubicBezTo>
                    <a:pt x="113196" y="3451"/>
                    <a:pt x="130270" y="606"/>
                    <a:pt x="141652" y="606"/>
                  </a:cubicBezTo>
                  <a:cubicBezTo>
                    <a:pt x="169160" y="-2240"/>
                    <a:pt x="179594" y="5349"/>
                    <a:pt x="204256" y="14834"/>
                  </a:cubicBezTo>
                  <a:cubicBezTo>
                    <a:pt x="243147" y="30959"/>
                    <a:pt x="279192" y="40445"/>
                    <a:pt x="316185" y="67953"/>
                  </a:cubicBezTo>
                  <a:cubicBezTo>
                    <a:pt x="357921" y="104946"/>
                    <a:pt x="384481" y="148579"/>
                    <a:pt x="394915" y="205492"/>
                  </a:cubicBezTo>
                  <a:cubicBezTo>
                    <a:pt x="397760" y="215926"/>
                    <a:pt x="402503" y="227309"/>
                    <a:pt x="402503" y="240588"/>
                  </a:cubicBezTo>
                  <a:cubicBezTo>
                    <a:pt x="367407" y="316472"/>
                    <a:pt x="325671" y="397099"/>
                    <a:pt x="290574" y="472983"/>
                  </a:cubicBezTo>
                  <a:cubicBezTo>
                    <a:pt x="282986" y="488159"/>
                    <a:pt x="276346" y="475828"/>
                    <a:pt x="269706" y="473931"/>
                  </a:cubicBezTo>
                  <a:cubicBezTo>
                    <a:pt x="257375" y="472983"/>
                    <a:pt x="246941" y="467291"/>
                    <a:pt x="236507" y="460651"/>
                  </a:cubicBezTo>
                  <a:cubicBezTo>
                    <a:pt x="178646" y="425555"/>
                    <a:pt x="68614" y="334495"/>
                    <a:pt x="49643" y="318369"/>
                  </a:cubicBezTo>
                  <a:close/>
                </a:path>
              </a:pathLst>
            </a:custGeom>
            <a:solidFill>
              <a:srgbClr val="FDCE9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23"/>
            <p:cNvSpPr/>
            <p:nvPr/>
          </p:nvSpPr>
          <p:spPr>
            <a:xfrm>
              <a:off x="7505707" y="3662586"/>
              <a:ext cx="152795" cy="106956"/>
            </a:xfrm>
            <a:custGeom>
              <a:rect b="b" l="l" r="r" t="t"/>
              <a:pathLst>
                <a:path extrusionOk="0" h="199195" w="284564">
                  <a:moveTo>
                    <a:pt x="272154" y="199765"/>
                  </a:moveTo>
                  <a:cubicBezTo>
                    <a:pt x="258874" y="182691"/>
                    <a:pt x="245594" y="165617"/>
                    <a:pt x="231366" y="148543"/>
                  </a:cubicBezTo>
                  <a:cubicBezTo>
                    <a:pt x="201961" y="119138"/>
                    <a:pt x="166865" y="95424"/>
                    <a:pt x="112798" y="119138"/>
                  </a:cubicBezTo>
                  <a:cubicBezTo>
                    <a:pt x="100467" y="124830"/>
                    <a:pt x="71062" y="134315"/>
                    <a:pt x="62525" y="152337"/>
                  </a:cubicBezTo>
                  <a:cubicBezTo>
                    <a:pt x="62525" y="152337"/>
                    <a:pt x="36914" y="175103"/>
                    <a:pt x="36914" y="175103"/>
                  </a:cubicBezTo>
                  <a:cubicBezTo>
                    <a:pt x="32171" y="179845"/>
                    <a:pt x="17943" y="173205"/>
                    <a:pt x="11303" y="179845"/>
                  </a:cubicBezTo>
                  <a:cubicBezTo>
                    <a:pt x="-4822" y="141903"/>
                    <a:pt x="-79" y="102064"/>
                    <a:pt x="3715" y="61277"/>
                  </a:cubicBezTo>
                  <a:cubicBezTo>
                    <a:pt x="6560" y="46100"/>
                    <a:pt x="30274" y="21438"/>
                    <a:pt x="40708" y="10055"/>
                  </a:cubicBezTo>
                  <a:cubicBezTo>
                    <a:pt x="50194" y="-4173"/>
                    <a:pt x="76753" y="570"/>
                    <a:pt x="117540" y="1518"/>
                  </a:cubicBezTo>
                  <a:cubicBezTo>
                    <a:pt x="134614" y="570"/>
                    <a:pt x="197219" y="-1327"/>
                    <a:pt x="242749" y="4364"/>
                  </a:cubicBezTo>
                  <a:cubicBezTo>
                    <a:pt x="251286" y="5312"/>
                    <a:pt x="272154" y="22386"/>
                    <a:pt x="275948" y="29975"/>
                  </a:cubicBezTo>
                  <a:cubicBezTo>
                    <a:pt x="294919" y="79299"/>
                    <a:pt x="283536" y="131469"/>
                    <a:pt x="285433" y="181742"/>
                  </a:cubicBezTo>
                  <a:cubicBezTo>
                    <a:pt x="286382" y="190279"/>
                    <a:pt x="279742" y="195971"/>
                    <a:pt x="272154" y="199765"/>
                  </a:cubicBez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23"/>
            <p:cNvSpPr/>
            <p:nvPr/>
          </p:nvSpPr>
          <p:spPr>
            <a:xfrm>
              <a:off x="7122708" y="3538711"/>
              <a:ext cx="86584" cy="20373"/>
            </a:xfrm>
            <a:custGeom>
              <a:rect b="b" l="l" r="r" t="t"/>
              <a:pathLst>
                <a:path extrusionOk="0" h="37941" w="161253">
                  <a:moveTo>
                    <a:pt x="170647" y="19746"/>
                  </a:moveTo>
                  <a:cubicBezTo>
                    <a:pt x="118477" y="40614"/>
                    <a:pt x="68204" y="52945"/>
                    <a:pt x="16033" y="34922"/>
                  </a:cubicBezTo>
                  <a:cubicBezTo>
                    <a:pt x="6548" y="32077"/>
                    <a:pt x="-2938" y="26386"/>
                    <a:pt x="857" y="14054"/>
                  </a:cubicBezTo>
                  <a:cubicBezTo>
                    <a:pt x="4651" y="2672"/>
                    <a:pt x="15085" y="-2071"/>
                    <a:pt x="26467" y="1723"/>
                  </a:cubicBezTo>
                  <a:cubicBezTo>
                    <a:pt x="45438" y="7415"/>
                    <a:pt x="62512" y="4569"/>
                    <a:pt x="81483" y="1723"/>
                  </a:cubicBezTo>
                  <a:cubicBezTo>
                    <a:pt x="110888" y="-3019"/>
                    <a:pt x="140293" y="1723"/>
                    <a:pt x="170647" y="19746"/>
                  </a:cubicBezTo>
                  <a:close/>
                </a:path>
              </a:pathLst>
            </a:custGeom>
            <a:solidFill>
              <a:srgbClr val="E2AA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23"/>
            <p:cNvSpPr/>
            <p:nvPr/>
          </p:nvSpPr>
          <p:spPr>
            <a:xfrm>
              <a:off x="7120900" y="3477501"/>
              <a:ext cx="35652" cy="30559"/>
            </a:xfrm>
            <a:custGeom>
              <a:rect b="b" l="l" r="r" t="t"/>
              <a:pathLst>
                <a:path extrusionOk="0" h="56912" w="66398">
                  <a:moveTo>
                    <a:pt x="68724" y="0"/>
                  </a:moveTo>
                  <a:cubicBezTo>
                    <a:pt x="52599" y="24662"/>
                    <a:pt x="40268" y="43633"/>
                    <a:pt x="26039" y="64501"/>
                  </a:cubicBezTo>
                  <a:cubicBezTo>
                    <a:pt x="16554" y="56913"/>
                    <a:pt x="12760" y="47427"/>
                    <a:pt x="10863" y="38890"/>
                  </a:cubicBezTo>
                  <a:cubicBezTo>
                    <a:pt x="8966" y="28456"/>
                    <a:pt x="-19491" y="1897"/>
                    <a:pt x="24142" y="11383"/>
                  </a:cubicBezTo>
                  <a:cubicBezTo>
                    <a:pt x="36473" y="13280"/>
                    <a:pt x="49753" y="4743"/>
                    <a:pt x="68724" y="0"/>
                  </a:cubicBezTo>
                  <a:close/>
                </a:path>
              </a:pathLst>
            </a:custGeom>
            <a:solidFill>
              <a:srgbClr val="D9AD7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23"/>
            <p:cNvSpPr/>
            <p:nvPr/>
          </p:nvSpPr>
          <p:spPr>
            <a:xfrm>
              <a:off x="6685609" y="3432311"/>
              <a:ext cx="81491" cy="147702"/>
            </a:xfrm>
            <a:custGeom>
              <a:rect b="b" l="l" r="r" t="t"/>
              <a:pathLst>
                <a:path extrusionOk="0" h="275078" w="151767">
                  <a:moveTo>
                    <a:pt x="103496" y="2586"/>
                  </a:moveTo>
                  <a:cubicBezTo>
                    <a:pt x="120570" y="60447"/>
                    <a:pt x="157564" y="155302"/>
                    <a:pt x="160409" y="216958"/>
                  </a:cubicBezTo>
                  <a:cubicBezTo>
                    <a:pt x="161358" y="232134"/>
                    <a:pt x="159461" y="246362"/>
                    <a:pt x="153769" y="259642"/>
                  </a:cubicBezTo>
                  <a:cubicBezTo>
                    <a:pt x="147129" y="274819"/>
                    <a:pt x="132901" y="279562"/>
                    <a:pt x="117725" y="276716"/>
                  </a:cubicBezTo>
                  <a:cubicBezTo>
                    <a:pt x="76937" y="268179"/>
                    <a:pt x="41841" y="249208"/>
                    <a:pt x="9590" y="223597"/>
                  </a:cubicBezTo>
                  <a:cubicBezTo>
                    <a:pt x="4847" y="219803"/>
                    <a:pt x="-844" y="216009"/>
                    <a:pt x="105" y="210318"/>
                  </a:cubicBezTo>
                  <a:cubicBezTo>
                    <a:pt x="2002" y="201781"/>
                    <a:pt x="11487" y="204626"/>
                    <a:pt x="17178" y="205575"/>
                  </a:cubicBezTo>
                  <a:cubicBezTo>
                    <a:pt x="47532" y="206523"/>
                    <a:pt x="76937" y="210318"/>
                    <a:pt x="107290" y="210318"/>
                  </a:cubicBezTo>
                  <a:cubicBezTo>
                    <a:pt x="139541" y="211266"/>
                    <a:pt x="149975" y="197038"/>
                    <a:pt x="143335" y="163839"/>
                  </a:cubicBezTo>
                  <a:cubicBezTo>
                    <a:pt x="135747" y="124000"/>
                    <a:pt x="109188" y="46219"/>
                    <a:pt x="101599" y="7328"/>
                  </a:cubicBezTo>
                  <a:cubicBezTo>
                    <a:pt x="98754" y="-260"/>
                    <a:pt x="100651" y="-2157"/>
                    <a:pt x="103496" y="2586"/>
                  </a:cubicBezTo>
                  <a:close/>
                </a:path>
              </a:pathLst>
            </a:custGeom>
            <a:solidFill>
              <a:srgbClr val="D0A4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23"/>
            <p:cNvSpPr/>
            <p:nvPr/>
          </p:nvSpPr>
          <p:spPr>
            <a:xfrm>
              <a:off x="6554262" y="3417911"/>
              <a:ext cx="5093" cy="5093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B09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5" name="Google Shape;945;p23"/>
          <p:cNvGrpSpPr/>
          <p:nvPr/>
        </p:nvGrpSpPr>
        <p:grpSpPr>
          <a:xfrm>
            <a:off x="9785964" y="1731970"/>
            <a:ext cx="1837466" cy="4261813"/>
            <a:chOff x="9648228" y="2699074"/>
            <a:chExt cx="1585116" cy="3676512"/>
          </a:xfrm>
        </p:grpSpPr>
        <p:sp>
          <p:nvSpPr>
            <p:cNvPr id="946" name="Google Shape;946;p23"/>
            <p:cNvSpPr/>
            <p:nvPr/>
          </p:nvSpPr>
          <p:spPr>
            <a:xfrm>
              <a:off x="10381353" y="2715881"/>
              <a:ext cx="412546" cy="606086"/>
            </a:xfrm>
            <a:custGeom>
              <a:rect b="b" l="l" r="r" t="t"/>
              <a:pathLst>
                <a:path extrusionOk="0" h="1128771" w="768323">
                  <a:moveTo>
                    <a:pt x="669502" y="787653"/>
                  </a:moveTo>
                  <a:lnTo>
                    <a:pt x="669502" y="787653"/>
                  </a:lnTo>
                  <a:cubicBezTo>
                    <a:pt x="654325" y="760145"/>
                    <a:pt x="644840" y="691850"/>
                    <a:pt x="652428" y="672879"/>
                  </a:cubicBezTo>
                  <a:cubicBezTo>
                    <a:pt x="661914" y="650114"/>
                    <a:pt x="678039" y="621657"/>
                    <a:pt x="684679" y="599841"/>
                  </a:cubicBezTo>
                  <a:cubicBezTo>
                    <a:pt x="698907" y="564744"/>
                    <a:pt x="723569" y="449970"/>
                    <a:pt x="730209" y="407285"/>
                  </a:cubicBezTo>
                  <a:cubicBezTo>
                    <a:pt x="738746" y="320019"/>
                    <a:pt x="715981" y="238444"/>
                    <a:pt x="668554" y="163509"/>
                  </a:cubicBezTo>
                  <a:cubicBezTo>
                    <a:pt x="656222" y="144538"/>
                    <a:pt x="645788" y="124618"/>
                    <a:pt x="600258" y="103750"/>
                  </a:cubicBezTo>
                  <a:cubicBezTo>
                    <a:pt x="585081" y="83831"/>
                    <a:pt x="527220" y="22175"/>
                    <a:pt x="474101" y="17432"/>
                  </a:cubicBezTo>
                  <a:lnTo>
                    <a:pt x="432365" y="11741"/>
                  </a:lnTo>
                  <a:cubicBezTo>
                    <a:pt x="390629" y="-3436"/>
                    <a:pt x="321385" y="-4384"/>
                    <a:pt x="278700" y="11741"/>
                  </a:cubicBezTo>
                  <a:cubicBezTo>
                    <a:pt x="217993" y="26918"/>
                    <a:pt x="174360" y="43043"/>
                    <a:pt x="114602" y="57271"/>
                  </a:cubicBezTo>
                  <a:cubicBezTo>
                    <a:pt x="85197" y="63911"/>
                    <a:pt x="61483" y="80985"/>
                    <a:pt x="51049" y="112287"/>
                  </a:cubicBezTo>
                  <a:cubicBezTo>
                    <a:pt x="42512" y="138846"/>
                    <a:pt x="20695" y="167303"/>
                    <a:pt x="9313" y="192914"/>
                  </a:cubicBezTo>
                  <a:cubicBezTo>
                    <a:pt x="-173" y="196708"/>
                    <a:pt x="6467" y="253621"/>
                    <a:pt x="4570" y="265003"/>
                  </a:cubicBezTo>
                  <a:cubicBezTo>
                    <a:pt x="-5864" y="304842"/>
                    <a:pt x="4570" y="395903"/>
                    <a:pt x="6467" y="414874"/>
                  </a:cubicBezTo>
                  <a:cubicBezTo>
                    <a:pt x="7416" y="429102"/>
                    <a:pt x="11210" y="440485"/>
                    <a:pt x="15004" y="456610"/>
                  </a:cubicBezTo>
                  <a:cubicBezTo>
                    <a:pt x="20695" y="473684"/>
                    <a:pt x="24490" y="477478"/>
                    <a:pt x="39666" y="491706"/>
                  </a:cubicBezTo>
                  <a:cubicBezTo>
                    <a:pt x="44409" y="497397"/>
                    <a:pt x="60534" y="520163"/>
                    <a:pt x="58637" y="538185"/>
                  </a:cubicBezTo>
                  <a:cubicBezTo>
                    <a:pt x="57689" y="543876"/>
                    <a:pt x="15004" y="640628"/>
                    <a:pt x="17850" y="652959"/>
                  </a:cubicBezTo>
                  <a:cubicBezTo>
                    <a:pt x="18798" y="656753"/>
                    <a:pt x="55791" y="673827"/>
                    <a:pt x="74762" y="675724"/>
                  </a:cubicBezTo>
                  <a:cubicBezTo>
                    <a:pt x="77608" y="675724"/>
                    <a:pt x="79505" y="680467"/>
                    <a:pt x="79505" y="685210"/>
                  </a:cubicBezTo>
                  <a:cubicBezTo>
                    <a:pt x="79505" y="687107"/>
                    <a:pt x="88991" y="714615"/>
                    <a:pt x="86145" y="722203"/>
                  </a:cubicBezTo>
                  <a:cubicBezTo>
                    <a:pt x="81402" y="733586"/>
                    <a:pt x="70020" y="736431"/>
                    <a:pt x="81402" y="751608"/>
                  </a:cubicBezTo>
                  <a:cubicBezTo>
                    <a:pt x="81402" y="751608"/>
                    <a:pt x="81402" y="751608"/>
                    <a:pt x="81402" y="751608"/>
                  </a:cubicBezTo>
                  <a:cubicBezTo>
                    <a:pt x="81402" y="750660"/>
                    <a:pt x="82351" y="749711"/>
                    <a:pt x="83300" y="748763"/>
                  </a:cubicBezTo>
                  <a:cubicBezTo>
                    <a:pt x="137367" y="741174"/>
                    <a:pt x="132624" y="752557"/>
                    <a:pt x="184794" y="774373"/>
                  </a:cubicBezTo>
                  <a:cubicBezTo>
                    <a:pt x="148749" y="791447"/>
                    <a:pt x="155389" y="795241"/>
                    <a:pt x="103219" y="802830"/>
                  </a:cubicBezTo>
                  <a:cubicBezTo>
                    <a:pt x="102271" y="802830"/>
                    <a:pt x="100373" y="801881"/>
                    <a:pt x="99425" y="800933"/>
                  </a:cubicBezTo>
                  <a:cubicBezTo>
                    <a:pt x="99425" y="800933"/>
                    <a:pt x="99425" y="800933"/>
                    <a:pt x="99425" y="800933"/>
                  </a:cubicBezTo>
                  <a:cubicBezTo>
                    <a:pt x="87093" y="818007"/>
                    <a:pt x="107013" y="818007"/>
                    <a:pt x="110807" y="830338"/>
                  </a:cubicBezTo>
                  <a:cubicBezTo>
                    <a:pt x="111756" y="839823"/>
                    <a:pt x="127881" y="928038"/>
                    <a:pt x="139264" y="933729"/>
                  </a:cubicBezTo>
                  <a:cubicBezTo>
                    <a:pt x="144955" y="936575"/>
                    <a:pt x="150646" y="939421"/>
                    <a:pt x="157286" y="940369"/>
                  </a:cubicBezTo>
                  <a:cubicBezTo>
                    <a:pt x="179103" y="943215"/>
                    <a:pt x="228427" y="943215"/>
                    <a:pt x="248347" y="954597"/>
                  </a:cubicBezTo>
                  <a:cubicBezTo>
                    <a:pt x="265421" y="967877"/>
                    <a:pt x="231273" y="995385"/>
                    <a:pt x="198074" y="1008665"/>
                  </a:cubicBezTo>
                  <a:cubicBezTo>
                    <a:pt x="198074" y="1012459"/>
                    <a:pt x="254038" y="1094982"/>
                    <a:pt x="270164" y="1104468"/>
                  </a:cubicBezTo>
                  <a:cubicBezTo>
                    <a:pt x="302414" y="1119645"/>
                    <a:pt x="379247" y="1131976"/>
                    <a:pt x="414342" y="1131027"/>
                  </a:cubicBezTo>
                  <a:cubicBezTo>
                    <a:pt x="455130" y="1130079"/>
                    <a:pt x="752974" y="1108262"/>
                    <a:pt x="776688" y="947009"/>
                  </a:cubicBezTo>
                  <a:cubicBezTo>
                    <a:pt x="737798" y="915707"/>
                    <a:pt x="679936" y="812315"/>
                    <a:pt x="669502" y="787653"/>
                  </a:cubicBezTo>
                  <a:close/>
                </a:path>
              </a:pathLst>
            </a:custGeom>
            <a:solidFill>
              <a:srgbClr val="FDC09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23"/>
            <p:cNvSpPr/>
            <p:nvPr/>
          </p:nvSpPr>
          <p:spPr>
            <a:xfrm>
              <a:off x="10485670" y="2944247"/>
              <a:ext cx="35652" cy="30559"/>
            </a:xfrm>
            <a:custGeom>
              <a:rect b="b" l="l" r="r" t="t"/>
              <a:pathLst>
                <a:path extrusionOk="0" h="56912" w="66398">
                  <a:moveTo>
                    <a:pt x="66399" y="29405"/>
                  </a:moveTo>
                  <a:cubicBezTo>
                    <a:pt x="66399" y="45645"/>
                    <a:pt x="51535" y="58810"/>
                    <a:pt x="33199" y="58810"/>
                  </a:cubicBezTo>
                  <a:cubicBezTo>
                    <a:pt x="14864" y="58810"/>
                    <a:pt x="0" y="45645"/>
                    <a:pt x="0" y="29405"/>
                  </a:cubicBezTo>
                  <a:cubicBezTo>
                    <a:pt x="0" y="13165"/>
                    <a:pt x="14864" y="0"/>
                    <a:pt x="33199" y="0"/>
                  </a:cubicBezTo>
                  <a:cubicBezTo>
                    <a:pt x="51535" y="0"/>
                    <a:pt x="66399" y="13165"/>
                    <a:pt x="66399" y="2940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23"/>
            <p:cNvSpPr/>
            <p:nvPr/>
          </p:nvSpPr>
          <p:spPr>
            <a:xfrm>
              <a:off x="9933484" y="6086631"/>
              <a:ext cx="443105" cy="213913"/>
            </a:xfrm>
            <a:custGeom>
              <a:rect b="b" l="l" r="r" t="t"/>
              <a:pathLst>
                <a:path extrusionOk="0" h="398390" w="825236">
                  <a:moveTo>
                    <a:pt x="295161" y="55192"/>
                  </a:moveTo>
                  <a:cubicBezTo>
                    <a:pt x="310338" y="41912"/>
                    <a:pt x="321721" y="25787"/>
                    <a:pt x="334052" y="9661"/>
                  </a:cubicBezTo>
                  <a:cubicBezTo>
                    <a:pt x="339743" y="2073"/>
                    <a:pt x="345435" y="-772"/>
                    <a:pt x="355869" y="176"/>
                  </a:cubicBezTo>
                  <a:cubicBezTo>
                    <a:pt x="488665" y="17250"/>
                    <a:pt x="621462" y="34324"/>
                    <a:pt x="754259" y="49501"/>
                  </a:cubicBezTo>
                  <a:cubicBezTo>
                    <a:pt x="774178" y="51398"/>
                    <a:pt x="777024" y="62780"/>
                    <a:pt x="781767" y="77009"/>
                  </a:cubicBezTo>
                  <a:cubicBezTo>
                    <a:pt x="794098" y="129179"/>
                    <a:pt x="810223" y="180400"/>
                    <a:pt x="818760" y="232570"/>
                  </a:cubicBezTo>
                  <a:cubicBezTo>
                    <a:pt x="823502" y="257233"/>
                    <a:pt x="821605" y="272409"/>
                    <a:pt x="826348" y="294226"/>
                  </a:cubicBezTo>
                  <a:cubicBezTo>
                    <a:pt x="828245" y="316043"/>
                    <a:pt x="792201" y="323631"/>
                    <a:pt x="778921" y="327425"/>
                  </a:cubicBezTo>
                  <a:cubicBezTo>
                    <a:pt x="715368" y="343550"/>
                    <a:pt x="500048" y="355881"/>
                    <a:pt x="474437" y="356830"/>
                  </a:cubicBezTo>
                  <a:cubicBezTo>
                    <a:pt x="408987" y="360624"/>
                    <a:pt x="198410" y="405206"/>
                    <a:pt x="132960" y="404258"/>
                  </a:cubicBezTo>
                  <a:cubicBezTo>
                    <a:pt x="107349" y="404258"/>
                    <a:pt x="76995" y="404258"/>
                    <a:pt x="41899" y="390978"/>
                  </a:cubicBezTo>
                  <a:cubicBezTo>
                    <a:pt x="1111" y="372956"/>
                    <a:pt x="-785" y="337859"/>
                    <a:pt x="163" y="300866"/>
                  </a:cubicBezTo>
                  <a:lnTo>
                    <a:pt x="163" y="300866"/>
                  </a:lnTo>
                  <a:cubicBezTo>
                    <a:pt x="3958" y="287586"/>
                    <a:pt x="9649" y="272409"/>
                    <a:pt x="22929" y="263873"/>
                  </a:cubicBezTo>
                  <a:cubicBezTo>
                    <a:pt x="36208" y="252490"/>
                    <a:pt x="58024" y="246798"/>
                    <a:pt x="72253" y="245850"/>
                  </a:cubicBezTo>
                  <a:cubicBezTo>
                    <a:pt x="110194" y="243953"/>
                    <a:pt x="140548" y="225931"/>
                    <a:pt x="167107" y="199371"/>
                  </a:cubicBezTo>
                  <a:cubicBezTo>
                    <a:pt x="168056" y="197474"/>
                    <a:pt x="218329" y="152893"/>
                    <a:pt x="237300" y="127282"/>
                  </a:cubicBezTo>
                  <a:cubicBezTo>
                    <a:pt x="244888" y="118744"/>
                    <a:pt x="278088" y="76060"/>
                    <a:pt x="295161" y="551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23"/>
            <p:cNvSpPr/>
            <p:nvPr/>
          </p:nvSpPr>
          <p:spPr>
            <a:xfrm>
              <a:off x="10871732" y="6090369"/>
              <a:ext cx="269937" cy="285217"/>
            </a:xfrm>
            <a:custGeom>
              <a:rect b="b" l="l" r="r" t="t"/>
              <a:pathLst>
                <a:path extrusionOk="0" h="531186" w="502730">
                  <a:moveTo>
                    <a:pt x="498936" y="220865"/>
                  </a:moveTo>
                  <a:cubicBezTo>
                    <a:pt x="497039" y="236990"/>
                    <a:pt x="448663" y="322359"/>
                    <a:pt x="434435" y="352713"/>
                  </a:cubicBezTo>
                  <a:cubicBezTo>
                    <a:pt x="426846" y="365993"/>
                    <a:pt x="406927" y="410574"/>
                    <a:pt x="402184" y="422906"/>
                  </a:cubicBezTo>
                  <a:cubicBezTo>
                    <a:pt x="387007" y="462744"/>
                    <a:pt x="361396" y="493098"/>
                    <a:pt x="321557" y="509223"/>
                  </a:cubicBezTo>
                  <a:cubicBezTo>
                    <a:pt x="297844" y="522503"/>
                    <a:pt x="270336" y="523452"/>
                    <a:pt x="244725" y="529143"/>
                  </a:cubicBezTo>
                  <a:cubicBezTo>
                    <a:pt x="225754" y="532937"/>
                    <a:pt x="80627" y="542423"/>
                    <a:pt x="53118" y="537680"/>
                  </a:cubicBezTo>
                  <a:cubicBezTo>
                    <a:pt x="44582" y="535783"/>
                    <a:pt x="36045" y="532937"/>
                    <a:pt x="28456" y="527246"/>
                  </a:cubicBezTo>
                  <a:cubicBezTo>
                    <a:pt x="7588" y="514915"/>
                    <a:pt x="0" y="495944"/>
                    <a:pt x="0" y="472230"/>
                  </a:cubicBezTo>
                  <a:cubicBezTo>
                    <a:pt x="0" y="450413"/>
                    <a:pt x="3794" y="429545"/>
                    <a:pt x="12331" y="409626"/>
                  </a:cubicBezTo>
                  <a:cubicBezTo>
                    <a:pt x="12331" y="409626"/>
                    <a:pt x="42685" y="321411"/>
                    <a:pt x="62604" y="277778"/>
                  </a:cubicBezTo>
                  <a:cubicBezTo>
                    <a:pt x="73038" y="257858"/>
                    <a:pt x="115723" y="132650"/>
                    <a:pt x="115723" y="130753"/>
                  </a:cubicBezTo>
                  <a:cubicBezTo>
                    <a:pt x="119517" y="87120"/>
                    <a:pt x="147025" y="73840"/>
                    <a:pt x="185915" y="65303"/>
                  </a:cubicBezTo>
                  <a:cubicBezTo>
                    <a:pt x="267491" y="47281"/>
                    <a:pt x="347168" y="23567"/>
                    <a:pt x="427795" y="1750"/>
                  </a:cubicBezTo>
                  <a:cubicBezTo>
                    <a:pt x="441075" y="-2044"/>
                    <a:pt x="451508" y="-147"/>
                    <a:pt x="458148" y="12184"/>
                  </a:cubicBezTo>
                  <a:cubicBezTo>
                    <a:pt x="461943" y="14081"/>
                    <a:pt x="484708" y="58663"/>
                    <a:pt x="493245" y="77634"/>
                  </a:cubicBezTo>
                  <a:cubicBezTo>
                    <a:pt x="516959" y="124113"/>
                    <a:pt x="516010" y="172489"/>
                    <a:pt x="498936" y="22086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23"/>
            <p:cNvSpPr/>
            <p:nvPr/>
          </p:nvSpPr>
          <p:spPr>
            <a:xfrm>
              <a:off x="9648228" y="3274982"/>
              <a:ext cx="269937" cy="478757"/>
            </a:xfrm>
            <a:custGeom>
              <a:rect b="b" l="l" r="r" t="t"/>
              <a:pathLst>
                <a:path extrusionOk="0" h="891634" w="502730">
                  <a:moveTo>
                    <a:pt x="504865" y="482458"/>
                  </a:moveTo>
                  <a:cubicBezTo>
                    <a:pt x="477356" y="454002"/>
                    <a:pt x="453643" y="421751"/>
                    <a:pt x="427084" y="392346"/>
                  </a:cubicBezTo>
                  <a:cubicBezTo>
                    <a:pt x="370171" y="327845"/>
                    <a:pt x="99835" y="18619"/>
                    <a:pt x="95092" y="10082"/>
                  </a:cubicBezTo>
                  <a:cubicBezTo>
                    <a:pt x="84658" y="-4147"/>
                    <a:pt x="74224" y="-2249"/>
                    <a:pt x="62841" y="9133"/>
                  </a:cubicBezTo>
                  <a:cubicBezTo>
                    <a:pt x="45767" y="25258"/>
                    <a:pt x="33436" y="47075"/>
                    <a:pt x="15414" y="62252"/>
                  </a:cubicBezTo>
                  <a:cubicBezTo>
                    <a:pt x="-5454" y="80274"/>
                    <a:pt x="-4506" y="87863"/>
                    <a:pt x="14465" y="109679"/>
                  </a:cubicBezTo>
                  <a:cubicBezTo>
                    <a:pt x="24899" y="120113"/>
                    <a:pt x="74224" y="168489"/>
                    <a:pt x="88452" y="182717"/>
                  </a:cubicBezTo>
                  <a:cubicBezTo>
                    <a:pt x="94144" y="188409"/>
                    <a:pt x="101732" y="194100"/>
                    <a:pt x="93195" y="202637"/>
                  </a:cubicBezTo>
                  <a:cubicBezTo>
                    <a:pt x="86555" y="212122"/>
                    <a:pt x="93195" y="218762"/>
                    <a:pt x="97937" y="226350"/>
                  </a:cubicBezTo>
                  <a:cubicBezTo>
                    <a:pt x="110268" y="243424"/>
                    <a:pt x="174770" y="318360"/>
                    <a:pt x="189947" y="335433"/>
                  </a:cubicBezTo>
                  <a:cubicBezTo>
                    <a:pt x="221249" y="370530"/>
                    <a:pt x="222197" y="369581"/>
                    <a:pt x="190895" y="406575"/>
                  </a:cubicBezTo>
                  <a:cubicBezTo>
                    <a:pt x="157696" y="444516"/>
                    <a:pt x="158645" y="447362"/>
                    <a:pt x="197535" y="481510"/>
                  </a:cubicBezTo>
                  <a:cubicBezTo>
                    <a:pt x="200380" y="483407"/>
                    <a:pt x="211763" y="492892"/>
                    <a:pt x="219351" y="493841"/>
                  </a:cubicBezTo>
                  <a:cubicBezTo>
                    <a:pt x="222197" y="492892"/>
                    <a:pt x="233580" y="509018"/>
                    <a:pt x="235477" y="510915"/>
                  </a:cubicBezTo>
                  <a:cubicBezTo>
                    <a:pt x="260139" y="528937"/>
                    <a:pt x="260139" y="528937"/>
                    <a:pt x="283853" y="542217"/>
                  </a:cubicBezTo>
                  <a:lnTo>
                    <a:pt x="211763" y="740463"/>
                  </a:lnTo>
                  <a:cubicBezTo>
                    <a:pt x="187101" y="762280"/>
                    <a:pt x="191844" y="783148"/>
                    <a:pt x="212712" y="808759"/>
                  </a:cubicBezTo>
                  <a:cubicBezTo>
                    <a:pt x="223146" y="821090"/>
                    <a:pt x="233580" y="833421"/>
                    <a:pt x="244014" y="846701"/>
                  </a:cubicBezTo>
                  <a:cubicBezTo>
                    <a:pt x="286699" y="899819"/>
                    <a:pt x="286699" y="899819"/>
                    <a:pt x="354045" y="887488"/>
                  </a:cubicBezTo>
                  <a:cubicBezTo>
                    <a:pt x="355942" y="887488"/>
                    <a:pt x="356891" y="886540"/>
                    <a:pt x="358788" y="886540"/>
                  </a:cubicBezTo>
                  <a:cubicBezTo>
                    <a:pt x="372068" y="886540"/>
                    <a:pt x="387244" y="869466"/>
                    <a:pt x="389142" y="856186"/>
                  </a:cubicBezTo>
                  <a:cubicBezTo>
                    <a:pt x="393884" y="829627"/>
                    <a:pt x="397679" y="804016"/>
                    <a:pt x="402422" y="777457"/>
                  </a:cubicBezTo>
                  <a:cubicBezTo>
                    <a:pt x="404318" y="774611"/>
                    <a:pt x="481151" y="566879"/>
                    <a:pt x="481151" y="566879"/>
                  </a:cubicBezTo>
                  <a:cubicBezTo>
                    <a:pt x="501070" y="550754"/>
                    <a:pt x="504865" y="526092"/>
                    <a:pt x="510556" y="503326"/>
                  </a:cubicBezTo>
                  <a:cubicBezTo>
                    <a:pt x="513401" y="495738"/>
                    <a:pt x="510556" y="487201"/>
                    <a:pt x="504865" y="482458"/>
                  </a:cubicBezTo>
                  <a:close/>
                </a:path>
              </a:pathLst>
            </a:custGeom>
            <a:solidFill>
              <a:srgbClr val="05030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23"/>
            <p:cNvSpPr/>
            <p:nvPr/>
          </p:nvSpPr>
          <p:spPr>
            <a:xfrm>
              <a:off x="9706336" y="3519905"/>
              <a:ext cx="646831" cy="575527"/>
            </a:xfrm>
            <a:custGeom>
              <a:rect b="b" l="l" r="r" t="t"/>
              <a:pathLst>
                <a:path extrusionOk="0" h="1071858" w="1204655">
                  <a:moveTo>
                    <a:pt x="1204807" y="462648"/>
                  </a:moveTo>
                  <a:cubicBezTo>
                    <a:pt x="1026479" y="379176"/>
                    <a:pt x="1046399" y="445574"/>
                    <a:pt x="856689" y="323211"/>
                  </a:cubicBezTo>
                  <a:cubicBezTo>
                    <a:pt x="850049" y="327006"/>
                    <a:pt x="776063" y="547069"/>
                    <a:pt x="733378" y="628644"/>
                  </a:cubicBezTo>
                  <a:cubicBezTo>
                    <a:pt x="724841" y="645718"/>
                    <a:pt x="515212" y="494898"/>
                    <a:pt x="509521" y="489207"/>
                  </a:cubicBezTo>
                  <a:cubicBezTo>
                    <a:pt x="496241" y="479722"/>
                    <a:pt x="460197" y="446522"/>
                    <a:pt x="452608" y="432294"/>
                  </a:cubicBezTo>
                  <a:cubicBezTo>
                    <a:pt x="446917" y="420912"/>
                    <a:pt x="442174" y="406684"/>
                    <a:pt x="437431" y="392455"/>
                  </a:cubicBezTo>
                  <a:cubicBezTo>
                    <a:pt x="427946" y="365896"/>
                    <a:pt x="436483" y="305189"/>
                    <a:pt x="439328" y="280527"/>
                  </a:cubicBezTo>
                  <a:cubicBezTo>
                    <a:pt x="442174" y="256813"/>
                    <a:pt x="439328" y="234048"/>
                    <a:pt x="435534" y="211283"/>
                  </a:cubicBezTo>
                  <a:cubicBezTo>
                    <a:pt x="435534" y="207488"/>
                    <a:pt x="426997" y="162907"/>
                    <a:pt x="415615" y="144884"/>
                  </a:cubicBezTo>
                  <a:cubicBezTo>
                    <a:pt x="408975" y="136347"/>
                    <a:pt x="386209" y="113582"/>
                    <a:pt x="378621" y="107891"/>
                  </a:cubicBezTo>
                  <a:cubicBezTo>
                    <a:pt x="336885" y="77537"/>
                    <a:pt x="303686" y="45287"/>
                    <a:pt x="262898" y="26316"/>
                  </a:cubicBezTo>
                  <a:cubicBezTo>
                    <a:pt x="208831" y="2602"/>
                    <a:pt x="157610" y="-13523"/>
                    <a:pt x="131050" y="15882"/>
                  </a:cubicBezTo>
                  <a:cubicBezTo>
                    <a:pt x="122513" y="23470"/>
                    <a:pt x="120616" y="39596"/>
                    <a:pt x="111131" y="46235"/>
                  </a:cubicBezTo>
                  <a:cubicBezTo>
                    <a:pt x="102594" y="54772"/>
                    <a:pt x="76983" y="66155"/>
                    <a:pt x="67498" y="79435"/>
                  </a:cubicBezTo>
                  <a:cubicBezTo>
                    <a:pt x="59909" y="87971"/>
                    <a:pt x="60858" y="115479"/>
                    <a:pt x="55167" y="123068"/>
                  </a:cubicBezTo>
                  <a:cubicBezTo>
                    <a:pt x="52321" y="127811"/>
                    <a:pt x="33350" y="144884"/>
                    <a:pt x="31453" y="150576"/>
                  </a:cubicBezTo>
                  <a:cubicBezTo>
                    <a:pt x="21967" y="174289"/>
                    <a:pt x="35247" y="185672"/>
                    <a:pt x="31453" y="193260"/>
                  </a:cubicBezTo>
                  <a:cubicBezTo>
                    <a:pt x="30504" y="197054"/>
                    <a:pt x="12482" y="210334"/>
                    <a:pt x="9636" y="216974"/>
                  </a:cubicBezTo>
                  <a:cubicBezTo>
                    <a:pt x="2048" y="235945"/>
                    <a:pt x="19122" y="252070"/>
                    <a:pt x="20070" y="260607"/>
                  </a:cubicBezTo>
                  <a:cubicBezTo>
                    <a:pt x="20070" y="264401"/>
                    <a:pt x="-5541" y="267247"/>
                    <a:pt x="1099" y="302343"/>
                  </a:cubicBezTo>
                  <a:cubicBezTo>
                    <a:pt x="11533" y="341234"/>
                    <a:pt x="62755" y="413323"/>
                    <a:pt x="90263" y="441780"/>
                  </a:cubicBezTo>
                  <a:cubicBezTo>
                    <a:pt x="99748" y="454111"/>
                    <a:pt x="219265" y="512921"/>
                    <a:pt x="232545" y="521458"/>
                  </a:cubicBezTo>
                  <a:cubicBezTo>
                    <a:pt x="238236" y="525252"/>
                    <a:pt x="258155" y="534737"/>
                    <a:pt x="259104" y="536635"/>
                  </a:cubicBezTo>
                  <a:cubicBezTo>
                    <a:pt x="281869" y="559400"/>
                    <a:pt x="301789" y="577422"/>
                    <a:pt x="305583" y="582165"/>
                  </a:cubicBezTo>
                  <a:cubicBezTo>
                    <a:pt x="324554" y="605879"/>
                    <a:pt x="666980" y="1013754"/>
                    <a:pt x="673620" y="1015651"/>
                  </a:cubicBezTo>
                  <a:cubicBezTo>
                    <a:pt x="713458" y="1049799"/>
                    <a:pt x="820645" y="1095329"/>
                    <a:pt x="857638" y="1068770"/>
                  </a:cubicBezTo>
                  <a:cubicBezTo>
                    <a:pt x="887991" y="1057387"/>
                    <a:pt x="946801" y="1029879"/>
                    <a:pt x="980949" y="969172"/>
                  </a:cubicBezTo>
                  <a:cubicBezTo>
                    <a:pt x="980949" y="969172"/>
                    <a:pt x="1162122" y="680814"/>
                    <a:pt x="1179196" y="555605"/>
                  </a:cubicBezTo>
                  <a:cubicBezTo>
                    <a:pt x="1186784" y="523355"/>
                    <a:pt x="1201960" y="477825"/>
                    <a:pt x="1204807" y="462648"/>
                  </a:cubicBezTo>
                  <a:close/>
                  <a:moveTo>
                    <a:pt x="303686" y="227408"/>
                  </a:moveTo>
                  <a:cubicBezTo>
                    <a:pt x="292304" y="284321"/>
                    <a:pt x="281869" y="342182"/>
                    <a:pt x="272384" y="399095"/>
                  </a:cubicBezTo>
                  <a:cubicBezTo>
                    <a:pt x="270487" y="412375"/>
                    <a:pt x="265744" y="419963"/>
                    <a:pt x="251516" y="419963"/>
                  </a:cubicBezTo>
                  <a:cubicBezTo>
                    <a:pt x="249619" y="419963"/>
                    <a:pt x="248670" y="420912"/>
                    <a:pt x="246773" y="420912"/>
                  </a:cubicBezTo>
                  <a:cubicBezTo>
                    <a:pt x="179426" y="433243"/>
                    <a:pt x="179426" y="433243"/>
                    <a:pt x="136741" y="380124"/>
                  </a:cubicBezTo>
                  <a:cubicBezTo>
                    <a:pt x="126308" y="367793"/>
                    <a:pt x="115873" y="355462"/>
                    <a:pt x="105439" y="342182"/>
                  </a:cubicBezTo>
                  <a:cubicBezTo>
                    <a:pt x="83623" y="315623"/>
                    <a:pt x="84571" y="309932"/>
                    <a:pt x="111131" y="288115"/>
                  </a:cubicBezTo>
                  <a:cubicBezTo>
                    <a:pt x="119668" y="279578"/>
                    <a:pt x="128205" y="283372"/>
                    <a:pt x="137690" y="286218"/>
                  </a:cubicBezTo>
                  <a:cubicBezTo>
                    <a:pt x="166147" y="292858"/>
                    <a:pt x="174683" y="288115"/>
                    <a:pt x="178478" y="259659"/>
                  </a:cubicBezTo>
                  <a:cubicBezTo>
                    <a:pt x="179426" y="251122"/>
                    <a:pt x="180375" y="242585"/>
                    <a:pt x="187014" y="234996"/>
                  </a:cubicBezTo>
                  <a:cubicBezTo>
                    <a:pt x="197449" y="222665"/>
                    <a:pt x="209780" y="232151"/>
                    <a:pt x="221162" y="232151"/>
                  </a:cubicBezTo>
                  <a:cubicBezTo>
                    <a:pt x="237288" y="232151"/>
                    <a:pt x="247722" y="228356"/>
                    <a:pt x="249619" y="210334"/>
                  </a:cubicBezTo>
                  <a:cubicBezTo>
                    <a:pt x="250567" y="198952"/>
                    <a:pt x="253413" y="187569"/>
                    <a:pt x="255310" y="177135"/>
                  </a:cubicBezTo>
                  <a:cubicBezTo>
                    <a:pt x="257207" y="166701"/>
                    <a:pt x="261950" y="158164"/>
                    <a:pt x="272384" y="156267"/>
                  </a:cubicBezTo>
                  <a:cubicBezTo>
                    <a:pt x="282818" y="153421"/>
                    <a:pt x="288509" y="161958"/>
                    <a:pt x="292304" y="170495"/>
                  </a:cubicBezTo>
                  <a:cubicBezTo>
                    <a:pt x="309377" y="186620"/>
                    <a:pt x="308429" y="205591"/>
                    <a:pt x="303686" y="227408"/>
                  </a:cubicBezTo>
                  <a:close/>
                </a:path>
              </a:pathLst>
            </a:custGeom>
            <a:solidFill>
              <a:srgbClr val="FDC09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23"/>
            <p:cNvSpPr/>
            <p:nvPr/>
          </p:nvSpPr>
          <p:spPr>
            <a:xfrm>
              <a:off x="10111763" y="4430954"/>
              <a:ext cx="1039004" cy="1736767"/>
            </a:xfrm>
            <a:custGeom>
              <a:rect b="b" l="l" r="r" t="t"/>
              <a:pathLst>
                <a:path extrusionOk="0" h="3234547" w="1935037">
                  <a:moveTo>
                    <a:pt x="666010" y="1642858"/>
                  </a:moveTo>
                  <a:cubicBezTo>
                    <a:pt x="654627" y="1734867"/>
                    <a:pt x="552184" y="2806726"/>
                    <a:pt x="513293" y="2867433"/>
                  </a:cubicBezTo>
                  <a:cubicBezTo>
                    <a:pt x="536059" y="2955648"/>
                    <a:pt x="448792" y="3161482"/>
                    <a:pt x="448792" y="3161482"/>
                  </a:cubicBezTo>
                  <a:cubicBezTo>
                    <a:pt x="448792" y="3161482"/>
                    <a:pt x="384291" y="3151049"/>
                    <a:pt x="248649" y="3119747"/>
                  </a:cubicBezTo>
                  <a:cubicBezTo>
                    <a:pt x="165177" y="3100776"/>
                    <a:pt x="96881" y="3121643"/>
                    <a:pt x="1078" y="3094136"/>
                  </a:cubicBezTo>
                  <a:cubicBezTo>
                    <a:pt x="-10304" y="2996436"/>
                    <a:pt x="71270" y="2858896"/>
                    <a:pt x="113955" y="2768784"/>
                  </a:cubicBezTo>
                  <a:cubicBezTo>
                    <a:pt x="205015" y="2576228"/>
                    <a:pt x="129132" y="2458609"/>
                    <a:pt x="143360" y="2211986"/>
                  </a:cubicBezTo>
                  <a:cubicBezTo>
                    <a:pt x="143360" y="1642858"/>
                    <a:pt x="228729" y="1314660"/>
                    <a:pt x="261928" y="746480"/>
                  </a:cubicBezTo>
                  <a:cubicBezTo>
                    <a:pt x="270465" y="605146"/>
                    <a:pt x="279003" y="464761"/>
                    <a:pt x="286591" y="323428"/>
                  </a:cubicBezTo>
                  <a:cubicBezTo>
                    <a:pt x="290385" y="256081"/>
                    <a:pt x="284694" y="177351"/>
                    <a:pt x="298922" y="111901"/>
                  </a:cubicBezTo>
                  <a:cubicBezTo>
                    <a:pt x="318841" y="22738"/>
                    <a:pt x="292282" y="-5718"/>
                    <a:pt x="383343" y="922"/>
                  </a:cubicBezTo>
                  <a:cubicBezTo>
                    <a:pt x="694466" y="23687"/>
                    <a:pt x="666958" y="23687"/>
                    <a:pt x="952472" y="17047"/>
                  </a:cubicBezTo>
                  <a:cubicBezTo>
                    <a:pt x="1047326" y="14201"/>
                    <a:pt x="1495040" y="3767"/>
                    <a:pt x="1604123" y="922"/>
                  </a:cubicBezTo>
                  <a:cubicBezTo>
                    <a:pt x="1640169" y="125181"/>
                    <a:pt x="1662933" y="255132"/>
                    <a:pt x="1673368" y="369907"/>
                  </a:cubicBezTo>
                  <a:cubicBezTo>
                    <a:pt x="1742612" y="1148664"/>
                    <a:pt x="1811856" y="1927422"/>
                    <a:pt x="1880151" y="2706180"/>
                  </a:cubicBezTo>
                  <a:cubicBezTo>
                    <a:pt x="1894379" y="2868382"/>
                    <a:pt x="1912401" y="2841822"/>
                    <a:pt x="1926630" y="3004972"/>
                  </a:cubicBezTo>
                  <a:cubicBezTo>
                    <a:pt x="1930424" y="3048606"/>
                    <a:pt x="1955086" y="3127335"/>
                    <a:pt x="1936115" y="3166225"/>
                  </a:cubicBezTo>
                  <a:cubicBezTo>
                    <a:pt x="1908608" y="3223138"/>
                    <a:pt x="1794782" y="3248749"/>
                    <a:pt x="1733126" y="3239264"/>
                  </a:cubicBezTo>
                  <a:cubicBezTo>
                    <a:pt x="1671471" y="3229778"/>
                    <a:pt x="1496938" y="3264874"/>
                    <a:pt x="1494092" y="3201322"/>
                  </a:cubicBezTo>
                  <a:cubicBezTo>
                    <a:pt x="1487452" y="3052399"/>
                    <a:pt x="1472276" y="2930986"/>
                    <a:pt x="1457098" y="2764990"/>
                  </a:cubicBezTo>
                  <a:cubicBezTo>
                    <a:pt x="1389752" y="2010894"/>
                    <a:pt x="1222808" y="1323197"/>
                    <a:pt x="952472" y="615580"/>
                  </a:cubicBezTo>
                  <a:cubicBezTo>
                    <a:pt x="760865" y="1222651"/>
                    <a:pt x="714386" y="1265336"/>
                    <a:pt x="666010" y="164285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23"/>
            <p:cNvSpPr/>
            <p:nvPr/>
          </p:nvSpPr>
          <p:spPr>
            <a:xfrm>
              <a:off x="10158180" y="3222333"/>
              <a:ext cx="1013538" cy="1227451"/>
            </a:xfrm>
            <a:custGeom>
              <a:rect b="b" l="l" r="r" t="t"/>
              <a:pathLst>
                <a:path extrusionOk="0" h="2286000" w="1887609">
                  <a:moveTo>
                    <a:pt x="1530008" y="2269875"/>
                  </a:moveTo>
                  <a:cubicBezTo>
                    <a:pt x="1492066" y="2269875"/>
                    <a:pt x="757890" y="2288846"/>
                    <a:pt x="757890" y="2288846"/>
                  </a:cubicBezTo>
                  <a:cubicBezTo>
                    <a:pt x="672521" y="2293589"/>
                    <a:pt x="305432" y="2277463"/>
                    <a:pt x="211527" y="2264183"/>
                  </a:cubicBezTo>
                  <a:cubicBezTo>
                    <a:pt x="219115" y="2179763"/>
                    <a:pt x="238086" y="2039378"/>
                    <a:pt x="243777" y="1979619"/>
                  </a:cubicBezTo>
                  <a:cubicBezTo>
                    <a:pt x="261800" y="1794652"/>
                    <a:pt x="294050" y="1746276"/>
                    <a:pt x="311124" y="1561310"/>
                  </a:cubicBezTo>
                  <a:cubicBezTo>
                    <a:pt x="326301" y="1394365"/>
                    <a:pt x="263697" y="1242598"/>
                    <a:pt x="282668" y="1007358"/>
                  </a:cubicBezTo>
                  <a:cubicBezTo>
                    <a:pt x="90112" y="917246"/>
                    <a:pt x="151768" y="1004512"/>
                    <a:pt x="0" y="897326"/>
                  </a:cubicBezTo>
                  <a:cubicBezTo>
                    <a:pt x="43634" y="590945"/>
                    <a:pt x="113826" y="332940"/>
                    <a:pt x="192556" y="293101"/>
                  </a:cubicBezTo>
                  <a:cubicBezTo>
                    <a:pt x="271285" y="253262"/>
                    <a:pt x="542569" y="97700"/>
                    <a:pt x="622248" y="62604"/>
                  </a:cubicBezTo>
                  <a:cubicBezTo>
                    <a:pt x="697183" y="215320"/>
                    <a:pt x="863178" y="180224"/>
                    <a:pt x="1026329" y="134694"/>
                  </a:cubicBezTo>
                  <a:cubicBezTo>
                    <a:pt x="1093676" y="115723"/>
                    <a:pt x="1167663" y="58810"/>
                    <a:pt x="1189479" y="0"/>
                  </a:cubicBezTo>
                  <a:cubicBezTo>
                    <a:pt x="1300459" y="20868"/>
                    <a:pt x="1643834" y="165996"/>
                    <a:pt x="1725409" y="239034"/>
                  </a:cubicBezTo>
                  <a:cubicBezTo>
                    <a:pt x="1792755" y="324403"/>
                    <a:pt x="1938832" y="825237"/>
                    <a:pt x="1877176" y="846105"/>
                  </a:cubicBezTo>
                  <a:cubicBezTo>
                    <a:pt x="1829749" y="862230"/>
                    <a:pt x="1554670" y="912503"/>
                    <a:pt x="1543287" y="1024432"/>
                  </a:cubicBezTo>
                  <a:cubicBezTo>
                    <a:pt x="1532854" y="1120235"/>
                    <a:pt x="1544236" y="2154152"/>
                    <a:pt x="1530008" y="22698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23"/>
            <p:cNvSpPr/>
            <p:nvPr/>
          </p:nvSpPr>
          <p:spPr>
            <a:xfrm>
              <a:off x="10973593" y="3668494"/>
              <a:ext cx="259751" cy="1074656"/>
            </a:xfrm>
            <a:custGeom>
              <a:rect b="b" l="l" r="r" t="t"/>
              <a:pathLst>
                <a:path extrusionOk="0" h="2001435" w="483759">
                  <a:moveTo>
                    <a:pt x="339582" y="0"/>
                  </a:moveTo>
                  <a:cubicBezTo>
                    <a:pt x="350016" y="52170"/>
                    <a:pt x="493247" y="1355475"/>
                    <a:pt x="491350" y="1386777"/>
                  </a:cubicBezTo>
                  <a:cubicBezTo>
                    <a:pt x="491350" y="1400056"/>
                    <a:pt x="494196" y="1675135"/>
                    <a:pt x="492298" y="1723511"/>
                  </a:cubicBezTo>
                  <a:cubicBezTo>
                    <a:pt x="492298" y="1732048"/>
                    <a:pt x="460048" y="1872433"/>
                    <a:pt x="453408" y="1875279"/>
                  </a:cubicBezTo>
                  <a:cubicBezTo>
                    <a:pt x="453408" y="1876227"/>
                    <a:pt x="448665" y="1891404"/>
                    <a:pt x="442974" y="1894250"/>
                  </a:cubicBezTo>
                  <a:lnTo>
                    <a:pt x="442974" y="1894250"/>
                  </a:lnTo>
                  <a:cubicBezTo>
                    <a:pt x="432540" y="1915118"/>
                    <a:pt x="417363" y="1949265"/>
                    <a:pt x="394598" y="1955905"/>
                  </a:cubicBezTo>
                  <a:cubicBezTo>
                    <a:pt x="381319" y="1964442"/>
                    <a:pt x="368039" y="1954957"/>
                    <a:pt x="354759" y="1962545"/>
                  </a:cubicBezTo>
                  <a:cubicBezTo>
                    <a:pt x="342428" y="1972979"/>
                    <a:pt x="329149" y="1997641"/>
                    <a:pt x="312074" y="1999539"/>
                  </a:cubicBezTo>
                  <a:cubicBezTo>
                    <a:pt x="299743" y="1999539"/>
                    <a:pt x="289309" y="1992899"/>
                    <a:pt x="276978" y="1991002"/>
                  </a:cubicBezTo>
                  <a:cubicBezTo>
                    <a:pt x="271287" y="1996693"/>
                    <a:pt x="252316" y="2005230"/>
                    <a:pt x="246625" y="2009973"/>
                  </a:cubicBezTo>
                  <a:cubicBezTo>
                    <a:pt x="235242" y="2011870"/>
                    <a:pt x="218168" y="2001436"/>
                    <a:pt x="206786" y="2002384"/>
                  </a:cubicBezTo>
                  <a:cubicBezTo>
                    <a:pt x="190660" y="2004281"/>
                    <a:pt x="177381" y="1989105"/>
                    <a:pt x="161256" y="1984362"/>
                  </a:cubicBezTo>
                  <a:cubicBezTo>
                    <a:pt x="116674" y="1971082"/>
                    <a:pt x="119519" y="1965391"/>
                    <a:pt x="132799" y="1917015"/>
                  </a:cubicBezTo>
                  <a:cubicBezTo>
                    <a:pt x="143233" y="1881919"/>
                    <a:pt x="178329" y="1845874"/>
                    <a:pt x="195403" y="1813623"/>
                  </a:cubicBezTo>
                  <a:cubicBezTo>
                    <a:pt x="199197" y="1807932"/>
                    <a:pt x="205837" y="1779475"/>
                    <a:pt x="204888" y="1770939"/>
                  </a:cubicBezTo>
                  <a:cubicBezTo>
                    <a:pt x="198249" y="1770939"/>
                    <a:pt x="176432" y="1804138"/>
                    <a:pt x="173587" y="1807932"/>
                  </a:cubicBezTo>
                  <a:cubicBezTo>
                    <a:pt x="163153" y="1825006"/>
                    <a:pt x="147976" y="1837337"/>
                    <a:pt x="134696" y="1850617"/>
                  </a:cubicBezTo>
                  <a:cubicBezTo>
                    <a:pt x="125211" y="1860102"/>
                    <a:pt x="113828" y="1873382"/>
                    <a:pt x="102445" y="1867691"/>
                  </a:cubicBezTo>
                  <a:cubicBezTo>
                    <a:pt x="89166" y="1860102"/>
                    <a:pt x="95806" y="1843028"/>
                    <a:pt x="98651" y="1829749"/>
                  </a:cubicBezTo>
                  <a:cubicBezTo>
                    <a:pt x="110034" y="1770939"/>
                    <a:pt x="132799" y="1714974"/>
                    <a:pt x="156513" y="1659958"/>
                  </a:cubicBezTo>
                  <a:cubicBezTo>
                    <a:pt x="182124" y="1600200"/>
                    <a:pt x="217220" y="1546133"/>
                    <a:pt x="259904" y="1495860"/>
                  </a:cubicBezTo>
                  <a:cubicBezTo>
                    <a:pt x="292155" y="1457918"/>
                    <a:pt x="292155" y="1411439"/>
                    <a:pt x="283618" y="1365909"/>
                  </a:cubicBezTo>
                  <a:cubicBezTo>
                    <a:pt x="267493" y="1275797"/>
                    <a:pt x="236190" y="1189479"/>
                    <a:pt x="210580" y="1101264"/>
                  </a:cubicBezTo>
                  <a:cubicBezTo>
                    <a:pt x="179278" y="995975"/>
                    <a:pt x="142285" y="891635"/>
                    <a:pt x="131850" y="781603"/>
                  </a:cubicBezTo>
                  <a:cubicBezTo>
                    <a:pt x="127107" y="728485"/>
                    <a:pt x="129954" y="674417"/>
                    <a:pt x="130902" y="620350"/>
                  </a:cubicBezTo>
                  <a:cubicBezTo>
                    <a:pt x="132799" y="528341"/>
                    <a:pt x="118571" y="439178"/>
                    <a:pt x="90114" y="352860"/>
                  </a:cubicBezTo>
                  <a:cubicBezTo>
                    <a:pt x="69246" y="288358"/>
                    <a:pt x="54070" y="263696"/>
                    <a:pt x="26562" y="201092"/>
                  </a:cubicBezTo>
                  <a:cubicBezTo>
                    <a:pt x="18973" y="184967"/>
                    <a:pt x="8539" y="149871"/>
                    <a:pt x="2" y="119517"/>
                  </a:cubicBezTo>
                  <a:cubicBezTo>
                    <a:pt x="-946" y="122363"/>
                    <a:pt x="277927" y="10434"/>
                    <a:pt x="339582" y="0"/>
                  </a:cubicBezTo>
                  <a:close/>
                </a:path>
              </a:pathLst>
            </a:custGeom>
            <a:solidFill>
              <a:srgbClr val="FDC09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23"/>
            <p:cNvSpPr/>
            <p:nvPr/>
          </p:nvSpPr>
          <p:spPr>
            <a:xfrm>
              <a:off x="10376498" y="2699074"/>
              <a:ext cx="407453" cy="376894"/>
            </a:xfrm>
            <a:custGeom>
              <a:rect b="b" l="l" r="r" t="t"/>
              <a:pathLst>
                <a:path extrusionOk="0" h="701925" w="758838">
                  <a:moveTo>
                    <a:pt x="170122" y="202399"/>
                  </a:moveTo>
                  <a:cubicBezTo>
                    <a:pt x="138820" y="207142"/>
                    <a:pt x="86650" y="274489"/>
                    <a:pt x="75268" y="266900"/>
                  </a:cubicBezTo>
                  <a:cubicBezTo>
                    <a:pt x="47760" y="248878"/>
                    <a:pt x="29737" y="278283"/>
                    <a:pt x="13612" y="296305"/>
                  </a:cubicBezTo>
                  <a:cubicBezTo>
                    <a:pt x="7920" y="276386"/>
                    <a:pt x="-6308" y="196708"/>
                    <a:pt x="3178" y="192914"/>
                  </a:cubicBezTo>
                  <a:cubicBezTo>
                    <a:pt x="14560" y="167303"/>
                    <a:pt x="38274" y="138846"/>
                    <a:pt x="46811" y="112287"/>
                  </a:cubicBezTo>
                  <a:cubicBezTo>
                    <a:pt x="57245" y="80985"/>
                    <a:pt x="81907" y="64860"/>
                    <a:pt x="113210" y="57271"/>
                  </a:cubicBezTo>
                  <a:cubicBezTo>
                    <a:pt x="176762" y="43043"/>
                    <a:pt x="221344" y="25969"/>
                    <a:pt x="284897" y="11741"/>
                  </a:cubicBezTo>
                  <a:cubicBezTo>
                    <a:pt x="329478" y="-4384"/>
                    <a:pt x="400619" y="-3436"/>
                    <a:pt x="445201" y="11741"/>
                  </a:cubicBezTo>
                  <a:lnTo>
                    <a:pt x="488834" y="17432"/>
                  </a:lnTo>
                  <a:cubicBezTo>
                    <a:pt x="544799" y="21226"/>
                    <a:pt x="605506" y="83831"/>
                    <a:pt x="620683" y="103750"/>
                  </a:cubicBezTo>
                  <a:cubicBezTo>
                    <a:pt x="668110" y="124618"/>
                    <a:pt x="679492" y="143589"/>
                    <a:pt x="692772" y="163509"/>
                  </a:cubicBezTo>
                  <a:cubicBezTo>
                    <a:pt x="742097" y="237495"/>
                    <a:pt x="766759" y="320019"/>
                    <a:pt x="757273" y="407285"/>
                  </a:cubicBezTo>
                  <a:cubicBezTo>
                    <a:pt x="750633" y="449970"/>
                    <a:pt x="725023" y="564744"/>
                    <a:pt x="709846" y="599841"/>
                  </a:cubicBezTo>
                  <a:cubicBezTo>
                    <a:pt x="698463" y="636834"/>
                    <a:pt x="675698" y="672879"/>
                    <a:pt x="664316" y="710821"/>
                  </a:cubicBezTo>
                  <a:cubicBezTo>
                    <a:pt x="662418" y="707975"/>
                    <a:pt x="662418" y="700387"/>
                    <a:pt x="661470" y="697541"/>
                  </a:cubicBezTo>
                  <a:cubicBezTo>
                    <a:pt x="658625" y="661496"/>
                    <a:pt x="625425" y="655805"/>
                    <a:pt x="668110" y="627348"/>
                  </a:cubicBezTo>
                  <a:cubicBezTo>
                    <a:pt x="685184" y="615966"/>
                    <a:pt x="699412" y="511626"/>
                    <a:pt x="695618" y="502140"/>
                  </a:cubicBezTo>
                  <a:cubicBezTo>
                    <a:pt x="690875" y="467044"/>
                    <a:pt x="669058" y="446176"/>
                    <a:pt x="636808" y="432896"/>
                  </a:cubicBezTo>
                  <a:lnTo>
                    <a:pt x="636808" y="432896"/>
                  </a:lnTo>
                  <a:cubicBezTo>
                    <a:pt x="609300" y="419617"/>
                    <a:pt x="559027" y="454713"/>
                    <a:pt x="554284" y="457558"/>
                  </a:cubicBezTo>
                  <a:cubicBezTo>
                    <a:pt x="544799" y="467992"/>
                    <a:pt x="510651" y="504986"/>
                    <a:pt x="499268" y="509729"/>
                  </a:cubicBezTo>
                  <a:cubicBezTo>
                    <a:pt x="482194" y="515420"/>
                    <a:pt x="467018" y="519214"/>
                    <a:pt x="465121" y="493603"/>
                  </a:cubicBezTo>
                  <a:cubicBezTo>
                    <a:pt x="464172" y="478426"/>
                    <a:pt x="457532" y="463250"/>
                    <a:pt x="453738" y="447124"/>
                  </a:cubicBezTo>
                  <a:cubicBezTo>
                    <a:pt x="450892" y="437639"/>
                    <a:pt x="424333" y="340887"/>
                    <a:pt x="412950" y="315276"/>
                  </a:cubicBezTo>
                  <a:cubicBezTo>
                    <a:pt x="405362" y="295357"/>
                    <a:pt x="375957" y="240341"/>
                    <a:pt x="367420" y="233701"/>
                  </a:cubicBezTo>
                  <a:cubicBezTo>
                    <a:pt x="338015" y="207142"/>
                    <a:pt x="284897" y="199553"/>
                    <a:pt x="284897" y="199553"/>
                  </a:cubicBezTo>
                  <a:cubicBezTo>
                    <a:pt x="255492" y="189119"/>
                    <a:pt x="199527" y="200502"/>
                    <a:pt x="170122" y="202399"/>
                  </a:cubicBezTo>
                  <a:close/>
                </a:path>
              </a:pathLst>
            </a:custGeom>
            <a:solidFill>
              <a:srgbClr val="0402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23"/>
            <p:cNvSpPr/>
            <p:nvPr/>
          </p:nvSpPr>
          <p:spPr>
            <a:xfrm>
              <a:off x="10465807" y="3189228"/>
              <a:ext cx="157888" cy="66211"/>
            </a:xfrm>
            <a:custGeom>
              <a:rect b="b" l="l" r="r" t="t"/>
              <a:pathLst>
                <a:path extrusionOk="0" h="123311" w="294049">
                  <a:moveTo>
                    <a:pt x="0" y="57861"/>
                  </a:moveTo>
                  <a:cubicBezTo>
                    <a:pt x="0" y="55964"/>
                    <a:pt x="0" y="55016"/>
                    <a:pt x="0" y="53119"/>
                  </a:cubicBezTo>
                  <a:cubicBezTo>
                    <a:pt x="59758" y="51222"/>
                    <a:pt x="118568" y="40788"/>
                    <a:pt x="178327" y="36045"/>
                  </a:cubicBezTo>
                  <a:cubicBezTo>
                    <a:pt x="220063" y="33199"/>
                    <a:pt x="258953" y="25611"/>
                    <a:pt x="294050" y="0"/>
                  </a:cubicBezTo>
                  <a:cubicBezTo>
                    <a:pt x="278873" y="40788"/>
                    <a:pt x="258953" y="76832"/>
                    <a:pt x="230497" y="108134"/>
                  </a:cubicBezTo>
                  <a:cubicBezTo>
                    <a:pt x="210578" y="130900"/>
                    <a:pt x="188761" y="132797"/>
                    <a:pt x="163150" y="116671"/>
                  </a:cubicBezTo>
                  <a:cubicBezTo>
                    <a:pt x="146077" y="106237"/>
                    <a:pt x="129951" y="92958"/>
                    <a:pt x="114774" y="80627"/>
                  </a:cubicBezTo>
                  <a:cubicBezTo>
                    <a:pt x="108135" y="74935"/>
                    <a:pt x="102443" y="71141"/>
                    <a:pt x="92958" y="73038"/>
                  </a:cubicBezTo>
                  <a:cubicBezTo>
                    <a:pt x="90112" y="71141"/>
                    <a:pt x="87267" y="69244"/>
                    <a:pt x="83472" y="67347"/>
                  </a:cubicBezTo>
                  <a:lnTo>
                    <a:pt x="81575" y="67347"/>
                  </a:lnTo>
                  <a:lnTo>
                    <a:pt x="79678" y="67347"/>
                  </a:lnTo>
                  <a:cubicBezTo>
                    <a:pt x="63553" y="61656"/>
                    <a:pt x="46479" y="68295"/>
                    <a:pt x="30354" y="63553"/>
                  </a:cubicBezTo>
                  <a:cubicBezTo>
                    <a:pt x="19919" y="60707"/>
                    <a:pt x="8537" y="65450"/>
                    <a:pt x="0" y="57861"/>
                  </a:cubicBezTo>
                  <a:close/>
                </a:path>
              </a:pathLst>
            </a:custGeom>
            <a:solidFill>
              <a:srgbClr val="E2A37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23"/>
            <p:cNvSpPr/>
            <p:nvPr/>
          </p:nvSpPr>
          <p:spPr>
            <a:xfrm>
              <a:off x="10491423" y="2944094"/>
              <a:ext cx="20373" cy="30559"/>
            </a:xfrm>
            <a:custGeom>
              <a:rect b="b" l="l" r="r" t="t"/>
              <a:pathLst>
                <a:path extrusionOk="0" h="56912" w="37941">
                  <a:moveTo>
                    <a:pt x="1618" y="11668"/>
                  </a:moveTo>
                  <a:cubicBezTo>
                    <a:pt x="8258" y="-1611"/>
                    <a:pt x="19640" y="-1611"/>
                    <a:pt x="31972" y="2183"/>
                  </a:cubicBezTo>
                  <a:cubicBezTo>
                    <a:pt x="40509" y="15463"/>
                    <a:pt x="49046" y="28742"/>
                    <a:pt x="43354" y="45816"/>
                  </a:cubicBezTo>
                  <a:cubicBezTo>
                    <a:pt x="33869" y="62890"/>
                    <a:pt x="22486" y="63838"/>
                    <a:pt x="9207" y="48662"/>
                  </a:cubicBezTo>
                  <a:cubicBezTo>
                    <a:pt x="3516" y="37279"/>
                    <a:pt x="-3124" y="24948"/>
                    <a:pt x="1618" y="11668"/>
                  </a:cubicBezTo>
                  <a:close/>
                </a:path>
              </a:pathLst>
            </a:custGeom>
            <a:solidFill>
              <a:srgbClr val="0D0B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23"/>
            <p:cNvSpPr/>
            <p:nvPr/>
          </p:nvSpPr>
          <p:spPr>
            <a:xfrm>
              <a:off x="10479049" y="2916896"/>
              <a:ext cx="45838" cy="15279"/>
            </a:xfrm>
            <a:custGeom>
              <a:rect b="b" l="l" r="r" t="t"/>
              <a:pathLst>
                <a:path extrusionOk="0" h="28456" w="85369">
                  <a:moveTo>
                    <a:pt x="62604" y="3510"/>
                  </a:moveTo>
                  <a:cubicBezTo>
                    <a:pt x="71141" y="7304"/>
                    <a:pt x="80627" y="6355"/>
                    <a:pt x="93906" y="12047"/>
                  </a:cubicBezTo>
                  <a:cubicBezTo>
                    <a:pt x="64502" y="17738"/>
                    <a:pt x="26560" y="27223"/>
                    <a:pt x="0" y="31966"/>
                  </a:cubicBezTo>
                  <a:cubicBezTo>
                    <a:pt x="6640" y="15841"/>
                    <a:pt x="15177" y="12047"/>
                    <a:pt x="26560" y="4458"/>
                  </a:cubicBezTo>
                  <a:cubicBezTo>
                    <a:pt x="33199" y="-284"/>
                    <a:pt x="56913" y="-2181"/>
                    <a:pt x="62604" y="3510"/>
                  </a:cubicBezTo>
                  <a:close/>
                </a:path>
              </a:pathLst>
            </a:custGeom>
            <a:solidFill>
              <a:srgbClr val="180E0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23"/>
            <p:cNvSpPr/>
            <p:nvPr/>
          </p:nvSpPr>
          <p:spPr>
            <a:xfrm>
              <a:off x="10397050" y="2930880"/>
              <a:ext cx="35652" cy="10186"/>
            </a:xfrm>
            <a:custGeom>
              <a:rect b="b" l="l" r="r" t="t"/>
              <a:pathLst>
                <a:path extrusionOk="0" h="18970" w="66398">
                  <a:moveTo>
                    <a:pt x="53118" y="19203"/>
                  </a:moveTo>
                  <a:cubicBezTo>
                    <a:pt x="35096" y="22049"/>
                    <a:pt x="19919" y="22997"/>
                    <a:pt x="0" y="25843"/>
                  </a:cubicBezTo>
                  <a:cubicBezTo>
                    <a:pt x="21816" y="-4511"/>
                    <a:pt x="56913" y="-8305"/>
                    <a:pt x="73987" y="15409"/>
                  </a:cubicBezTo>
                  <a:cubicBezTo>
                    <a:pt x="65450" y="19203"/>
                    <a:pt x="59758" y="18255"/>
                    <a:pt x="53118" y="19203"/>
                  </a:cubicBezTo>
                  <a:close/>
                </a:path>
              </a:pathLst>
            </a:custGeom>
            <a:solidFill>
              <a:srgbClr val="190D0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23"/>
            <p:cNvSpPr/>
            <p:nvPr/>
          </p:nvSpPr>
          <p:spPr>
            <a:xfrm>
              <a:off x="10399087" y="2951887"/>
              <a:ext cx="35652" cy="30559"/>
            </a:xfrm>
            <a:custGeom>
              <a:rect b="b" l="l" r="r" t="t"/>
              <a:pathLst>
                <a:path extrusionOk="0" h="56912" w="66398">
                  <a:moveTo>
                    <a:pt x="66399" y="29405"/>
                  </a:moveTo>
                  <a:cubicBezTo>
                    <a:pt x="66399" y="45645"/>
                    <a:pt x="51535" y="58810"/>
                    <a:pt x="33199" y="58810"/>
                  </a:cubicBezTo>
                  <a:cubicBezTo>
                    <a:pt x="14864" y="58810"/>
                    <a:pt x="0" y="45645"/>
                    <a:pt x="0" y="29405"/>
                  </a:cubicBezTo>
                  <a:cubicBezTo>
                    <a:pt x="0" y="13165"/>
                    <a:pt x="14864" y="0"/>
                    <a:pt x="33199" y="0"/>
                  </a:cubicBezTo>
                  <a:cubicBezTo>
                    <a:pt x="51535" y="0"/>
                    <a:pt x="66399" y="13165"/>
                    <a:pt x="66399" y="2940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23"/>
            <p:cNvSpPr/>
            <p:nvPr/>
          </p:nvSpPr>
          <p:spPr>
            <a:xfrm>
              <a:off x="10404839" y="2951733"/>
              <a:ext cx="20373" cy="30559"/>
            </a:xfrm>
            <a:custGeom>
              <a:rect b="b" l="l" r="r" t="t"/>
              <a:pathLst>
                <a:path extrusionOk="0" h="56912" w="37941">
                  <a:moveTo>
                    <a:pt x="1618" y="11668"/>
                  </a:moveTo>
                  <a:cubicBezTo>
                    <a:pt x="8258" y="-1611"/>
                    <a:pt x="19640" y="-1611"/>
                    <a:pt x="31972" y="2183"/>
                  </a:cubicBezTo>
                  <a:cubicBezTo>
                    <a:pt x="40509" y="15463"/>
                    <a:pt x="49046" y="28742"/>
                    <a:pt x="43354" y="45816"/>
                  </a:cubicBezTo>
                  <a:cubicBezTo>
                    <a:pt x="33869" y="62890"/>
                    <a:pt x="22486" y="63838"/>
                    <a:pt x="9207" y="48662"/>
                  </a:cubicBezTo>
                  <a:cubicBezTo>
                    <a:pt x="3516" y="37279"/>
                    <a:pt x="-3124" y="24948"/>
                    <a:pt x="1618" y="11668"/>
                  </a:cubicBezTo>
                  <a:close/>
                </a:path>
              </a:pathLst>
            </a:custGeom>
            <a:solidFill>
              <a:srgbClr val="0D0B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62" name="Google Shape;962;p23"/>
          <p:cNvSpPr/>
          <p:nvPr/>
        </p:nvSpPr>
        <p:spPr>
          <a:xfrm rot="-5400000">
            <a:off x="915674" y="4743991"/>
            <a:ext cx="1234284" cy="1234284"/>
          </a:xfrm>
          <a:prstGeom prst="blockArc">
            <a:avLst>
              <a:gd fmla="val 5367016" name="adj1"/>
              <a:gd fmla="val 206845" name="adj2"/>
              <a:gd fmla="val 17004" name="adj3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23"/>
          <p:cNvSpPr/>
          <p:nvPr/>
        </p:nvSpPr>
        <p:spPr>
          <a:xfrm rot="-5400000">
            <a:off x="915674" y="3271798"/>
            <a:ext cx="1234284" cy="1234284"/>
          </a:xfrm>
          <a:prstGeom prst="blockArc">
            <a:avLst>
              <a:gd fmla="val 5367016" name="adj1"/>
              <a:gd fmla="val 206845" name="adj2"/>
              <a:gd fmla="val 17004" name="adj3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23"/>
          <p:cNvSpPr/>
          <p:nvPr/>
        </p:nvSpPr>
        <p:spPr>
          <a:xfrm rot="-5400000">
            <a:off x="915674" y="1817189"/>
            <a:ext cx="1234284" cy="1234284"/>
          </a:xfrm>
          <a:prstGeom prst="blockArc">
            <a:avLst>
              <a:gd fmla="val 5367016" name="adj1"/>
              <a:gd fmla="val 206845" name="adj2"/>
              <a:gd fmla="val 17004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65" name="Google Shape;965;p23"/>
          <p:cNvGrpSpPr/>
          <p:nvPr/>
        </p:nvGrpSpPr>
        <p:grpSpPr>
          <a:xfrm>
            <a:off x="2330266" y="1993324"/>
            <a:ext cx="4184407" cy="898635"/>
            <a:chOff x="1688705" y="2043404"/>
            <a:chExt cx="2587987" cy="811080"/>
          </a:xfrm>
        </p:grpSpPr>
        <p:sp>
          <p:nvSpPr>
            <p:cNvPr id="966" name="Google Shape;966;p23"/>
            <p:cNvSpPr txBox="1"/>
            <p:nvPr/>
          </p:nvSpPr>
          <p:spPr>
            <a:xfrm>
              <a:off x="1691680" y="2043404"/>
              <a:ext cx="2585012" cy="2777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23"/>
            <p:cNvSpPr txBox="1"/>
            <p:nvPr/>
          </p:nvSpPr>
          <p:spPr>
            <a:xfrm>
              <a:off x="1688705" y="2271125"/>
              <a:ext cx="2587987" cy="5833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968" name="Google Shape;968;p23"/>
          <p:cNvGrpSpPr/>
          <p:nvPr/>
        </p:nvGrpSpPr>
        <p:grpSpPr>
          <a:xfrm>
            <a:off x="2330266" y="3447938"/>
            <a:ext cx="4184407" cy="898635"/>
            <a:chOff x="1688705" y="3410133"/>
            <a:chExt cx="2587987" cy="811080"/>
          </a:xfrm>
        </p:grpSpPr>
        <p:sp>
          <p:nvSpPr>
            <p:cNvPr id="969" name="Google Shape;969;p23"/>
            <p:cNvSpPr txBox="1"/>
            <p:nvPr/>
          </p:nvSpPr>
          <p:spPr>
            <a:xfrm>
              <a:off x="1691680" y="3410133"/>
              <a:ext cx="2585012" cy="2777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23"/>
            <p:cNvSpPr txBox="1"/>
            <p:nvPr/>
          </p:nvSpPr>
          <p:spPr>
            <a:xfrm>
              <a:off x="1688705" y="3637854"/>
              <a:ext cx="2587987" cy="5833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971" name="Google Shape;971;p23"/>
          <p:cNvGrpSpPr/>
          <p:nvPr/>
        </p:nvGrpSpPr>
        <p:grpSpPr>
          <a:xfrm>
            <a:off x="2330266" y="4920131"/>
            <a:ext cx="4184407" cy="898635"/>
            <a:chOff x="1688705" y="4776862"/>
            <a:chExt cx="2587987" cy="811080"/>
          </a:xfrm>
        </p:grpSpPr>
        <p:sp>
          <p:nvSpPr>
            <p:cNvPr id="972" name="Google Shape;972;p23"/>
            <p:cNvSpPr txBox="1"/>
            <p:nvPr/>
          </p:nvSpPr>
          <p:spPr>
            <a:xfrm>
              <a:off x="1691680" y="4776862"/>
              <a:ext cx="2585012" cy="2777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23"/>
            <p:cNvSpPr txBox="1"/>
            <p:nvPr/>
          </p:nvSpPr>
          <p:spPr>
            <a:xfrm>
              <a:off x="1688705" y="5004583"/>
              <a:ext cx="2587987" cy="5833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974" name="Google Shape;974;p23"/>
          <p:cNvGrpSpPr/>
          <p:nvPr/>
        </p:nvGrpSpPr>
        <p:grpSpPr>
          <a:xfrm>
            <a:off x="1302678" y="5172434"/>
            <a:ext cx="577602" cy="428216"/>
            <a:chOff x="1471005" y="-724"/>
            <a:chExt cx="9247757" cy="6856008"/>
          </a:xfrm>
        </p:grpSpPr>
        <p:sp>
          <p:nvSpPr>
            <p:cNvPr id="975" name="Google Shape;975;p23"/>
            <p:cNvSpPr/>
            <p:nvPr/>
          </p:nvSpPr>
          <p:spPr>
            <a:xfrm>
              <a:off x="5537959" y="5358339"/>
              <a:ext cx="1589842" cy="1315233"/>
            </a:xfrm>
            <a:custGeom>
              <a:rect b="b" l="l" r="r" t="t"/>
              <a:pathLst>
                <a:path extrusionOk="0" h="1315232" w="1589841">
                  <a:moveTo>
                    <a:pt x="45678" y="964896"/>
                  </a:moveTo>
                  <a:lnTo>
                    <a:pt x="125170" y="1113762"/>
                  </a:lnTo>
                  <a:cubicBezTo>
                    <a:pt x="225619" y="1300930"/>
                    <a:pt x="458314" y="1371751"/>
                    <a:pt x="645482" y="1271302"/>
                  </a:cubicBezTo>
                  <a:lnTo>
                    <a:pt x="1391262" y="872396"/>
                  </a:lnTo>
                  <a:cubicBezTo>
                    <a:pt x="1578430" y="771947"/>
                    <a:pt x="1649250" y="539251"/>
                    <a:pt x="1548801" y="352084"/>
                  </a:cubicBezTo>
                  <a:lnTo>
                    <a:pt x="1469309" y="203217"/>
                  </a:lnTo>
                  <a:cubicBezTo>
                    <a:pt x="1368860" y="16049"/>
                    <a:pt x="1136165" y="-54771"/>
                    <a:pt x="948997" y="45678"/>
                  </a:cubicBezTo>
                  <a:lnTo>
                    <a:pt x="203217" y="444584"/>
                  </a:lnTo>
                  <a:cubicBezTo>
                    <a:pt x="16049" y="545033"/>
                    <a:pt x="-54771" y="777728"/>
                    <a:pt x="45678" y="964896"/>
                  </a:cubicBezTo>
                  <a:close/>
                  <a:moveTo>
                    <a:pt x="310892" y="547201"/>
                  </a:moveTo>
                  <a:lnTo>
                    <a:pt x="974290" y="192377"/>
                  </a:lnTo>
                  <a:cubicBezTo>
                    <a:pt x="1123880" y="112162"/>
                    <a:pt x="1310325" y="168529"/>
                    <a:pt x="1390540" y="318841"/>
                  </a:cubicBezTo>
                  <a:lnTo>
                    <a:pt x="1409329" y="353529"/>
                  </a:lnTo>
                  <a:cubicBezTo>
                    <a:pt x="1489544" y="503119"/>
                    <a:pt x="1433176" y="689564"/>
                    <a:pt x="1282864" y="769779"/>
                  </a:cubicBezTo>
                  <a:lnTo>
                    <a:pt x="619466" y="1124602"/>
                  </a:lnTo>
                  <a:cubicBezTo>
                    <a:pt x="469877" y="1204817"/>
                    <a:pt x="283432" y="1148450"/>
                    <a:pt x="203217" y="998138"/>
                  </a:cubicBezTo>
                  <a:lnTo>
                    <a:pt x="184428" y="963450"/>
                  </a:lnTo>
                  <a:cubicBezTo>
                    <a:pt x="104213" y="813860"/>
                    <a:pt x="160580" y="627415"/>
                    <a:pt x="310892" y="54720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23"/>
            <p:cNvSpPr/>
            <p:nvPr/>
          </p:nvSpPr>
          <p:spPr>
            <a:xfrm>
              <a:off x="4443041" y="4725200"/>
              <a:ext cx="1156250" cy="1625976"/>
            </a:xfrm>
            <a:custGeom>
              <a:rect b="b" l="l" r="r" t="t"/>
              <a:pathLst>
                <a:path extrusionOk="0" h="1625974" w="1156248">
                  <a:moveTo>
                    <a:pt x="882608" y="60948"/>
                  </a:moveTo>
                  <a:lnTo>
                    <a:pt x="720733" y="14698"/>
                  </a:lnTo>
                  <a:cubicBezTo>
                    <a:pt x="516944" y="-43114"/>
                    <a:pt x="303760" y="74679"/>
                    <a:pt x="245948" y="279190"/>
                  </a:cubicBezTo>
                  <a:lnTo>
                    <a:pt x="14698" y="1092177"/>
                  </a:lnTo>
                  <a:cubicBezTo>
                    <a:pt x="-43114" y="1295966"/>
                    <a:pt x="74679" y="1509150"/>
                    <a:pt x="279190" y="1566962"/>
                  </a:cubicBezTo>
                  <a:lnTo>
                    <a:pt x="441065" y="1613212"/>
                  </a:lnTo>
                  <a:cubicBezTo>
                    <a:pt x="644854" y="1671024"/>
                    <a:pt x="858037" y="1553231"/>
                    <a:pt x="915850" y="1348720"/>
                  </a:cubicBezTo>
                  <a:lnTo>
                    <a:pt x="1147099" y="535733"/>
                  </a:lnTo>
                  <a:cubicBezTo>
                    <a:pt x="1205634" y="331221"/>
                    <a:pt x="1087119" y="118760"/>
                    <a:pt x="882608" y="60948"/>
                  </a:cubicBezTo>
                  <a:close/>
                  <a:moveTo>
                    <a:pt x="998955" y="541514"/>
                  </a:moveTo>
                  <a:lnTo>
                    <a:pt x="792998" y="1264892"/>
                  </a:lnTo>
                  <a:cubicBezTo>
                    <a:pt x="746748" y="1428212"/>
                    <a:pt x="576202" y="1522880"/>
                    <a:pt x="412881" y="1476630"/>
                  </a:cubicBezTo>
                  <a:lnTo>
                    <a:pt x="375303" y="1465790"/>
                  </a:lnTo>
                  <a:cubicBezTo>
                    <a:pt x="211983" y="1419540"/>
                    <a:pt x="117315" y="1248994"/>
                    <a:pt x="163565" y="1085673"/>
                  </a:cubicBezTo>
                  <a:lnTo>
                    <a:pt x="368799" y="362295"/>
                  </a:lnTo>
                  <a:cubicBezTo>
                    <a:pt x="415049" y="198975"/>
                    <a:pt x="585596" y="104307"/>
                    <a:pt x="748916" y="150557"/>
                  </a:cubicBezTo>
                  <a:lnTo>
                    <a:pt x="786494" y="161397"/>
                  </a:lnTo>
                  <a:cubicBezTo>
                    <a:pt x="950537" y="207647"/>
                    <a:pt x="1045205" y="378194"/>
                    <a:pt x="998955" y="5415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23"/>
            <p:cNvSpPr/>
            <p:nvPr/>
          </p:nvSpPr>
          <p:spPr>
            <a:xfrm>
              <a:off x="4494046" y="5699035"/>
              <a:ext cx="1625976" cy="1156249"/>
            </a:xfrm>
            <a:custGeom>
              <a:rect b="b" l="l" r="r" t="t"/>
              <a:pathLst>
                <a:path extrusionOk="0" h="1156248" w="1625974">
                  <a:moveTo>
                    <a:pt x="1567988" y="879298"/>
                  </a:moveTo>
                  <a:lnTo>
                    <a:pt x="1613516" y="716700"/>
                  </a:lnTo>
                  <a:cubicBezTo>
                    <a:pt x="1670606" y="512189"/>
                    <a:pt x="1551367" y="300451"/>
                    <a:pt x="1347579" y="242639"/>
                  </a:cubicBezTo>
                  <a:lnTo>
                    <a:pt x="533869" y="14279"/>
                  </a:lnTo>
                  <a:cubicBezTo>
                    <a:pt x="329357" y="-42810"/>
                    <a:pt x="117619" y="76428"/>
                    <a:pt x="59807" y="280217"/>
                  </a:cubicBezTo>
                  <a:lnTo>
                    <a:pt x="14279" y="442814"/>
                  </a:lnTo>
                  <a:cubicBezTo>
                    <a:pt x="-42810" y="647326"/>
                    <a:pt x="76428" y="859064"/>
                    <a:pt x="280217" y="916876"/>
                  </a:cubicBezTo>
                  <a:lnTo>
                    <a:pt x="1093927" y="1145235"/>
                  </a:lnTo>
                  <a:cubicBezTo>
                    <a:pt x="1298438" y="1202325"/>
                    <a:pt x="1510176" y="1083087"/>
                    <a:pt x="1567988" y="879298"/>
                  </a:cubicBezTo>
                  <a:close/>
                  <a:moveTo>
                    <a:pt x="1087423" y="997091"/>
                  </a:moveTo>
                  <a:lnTo>
                    <a:pt x="363322" y="794025"/>
                  </a:lnTo>
                  <a:cubicBezTo>
                    <a:pt x="200002" y="748497"/>
                    <a:pt x="103889" y="577950"/>
                    <a:pt x="150139" y="414630"/>
                  </a:cubicBezTo>
                  <a:lnTo>
                    <a:pt x="160978" y="377052"/>
                  </a:lnTo>
                  <a:cubicBezTo>
                    <a:pt x="206506" y="213732"/>
                    <a:pt x="377052" y="117619"/>
                    <a:pt x="540373" y="163869"/>
                  </a:cubicBezTo>
                  <a:lnTo>
                    <a:pt x="1264473" y="366935"/>
                  </a:lnTo>
                  <a:cubicBezTo>
                    <a:pt x="1427794" y="412463"/>
                    <a:pt x="1523907" y="583009"/>
                    <a:pt x="1477656" y="746329"/>
                  </a:cubicBezTo>
                  <a:lnTo>
                    <a:pt x="1466817" y="783907"/>
                  </a:lnTo>
                  <a:cubicBezTo>
                    <a:pt x="1420567" y="947228"/>
                    <a:pt x="1250743" y="1042618"/>
                    <a:pt x="1087423" y="9970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23"/>
            <p:cNvSpPr/>
            <p:nvPr/>
          </p:nvSpPr>
          <p:spPr>
            <a:xfrm>
              <a:off x="4509425" y="6193880"/>
              <a:ext cx="245703" cy="383007"/>
            </a:xfrm>
            <a:custGeom>
              <a:rect b="b" l="l" r="r" t="t"/>
              <a:pathLst>
                <a:path extrusionOk="0" h="383007" w="245702">
                  <a:moveTo>
                    <a:pt x="247495" y="388789"/>
                  </a:moveTo>
                  <a:cubicBezTo>
                    <a:pt x="135483" y="354101"/>
                    <a:pt x="-14107" y="193672"/>
                    <a:pt x="1069" y="0"/>
                  </a:cubicBezTo>
                  <a:cubicBezTo>
                    <a:pt x="17690" y="168379"/>
                    <a:pt x="96459" y="297734"/>
                    <a:pt x="247495" y="3887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23"/>
            <p:cNvSpPr/>
            <p:nvPr/>
          </p:nvSpPr>
          <p:spPr>
            <a:xfrm>
              <a:off x="5372623" y="4825170"/>
              <a:ext cx="224023" cy="296289"/>
            </a:xfrm>
            <a:custGeom>
              <a:rect b="b" l="l" r="r" t="t"/>
              <a:pathLst>
                <a:path extrusionOk="0" h="296288" w="224023">
                  <a:moveTo>
                    <a:pt x="0" y="7949"/>
                  </a:moveTo>
                  <a:cubicBezTo>
                    <a:pt x="109843" y="82382"/>
                    <a:pt x="194394" y="176328"/>
                    <a:pt x="224023" y="302792"/>
                  </a:cubicBezTo>
                  <a:cubicBezTo>
                    <a:pt x="195839" y="254375"/>
                    <a:pt x="167656" y="197285"/>
                    <a:pt x="130800" y="145976"/>
                  </a:cubicBezTo>
                  <a:cubicBezTo>
                    <a:pt x="93945" y="94668"/>
                    <a:pt x="49140" y="48418"/>
                    <a:pt x="7949" y="0"/>
                  </a:cubicBezTo>
                  <a:cubicBezTo>
                    <a:pt x="5058" y="2890"/>
                    <a:pt x="2890" y="5781"/>
                    <a:pt x="0" y="79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23"/>
            <p:cNvSpPr/>
            <p:nvPr/>
          </p:nvSpPr>
          <p:spPr>
            <a:xfrm>
              <a:off x="7278186" y="4292564"/>
              <a:ext cx="195117" cy="187890"/>
            </a:xfrm>
            <a:custGeom>
              <a:rect b="b" l="l" r="r" t="t"/>
              <a:pathLst>
                <a:path extrusionOk="0" h="187890" w="195116">
                  <a:moveTo>
                    <a:pt x="98359" y="9"/>
                  </a:moveTo>
                  <a:cubicBezTo>
                    <a:pt x="154726" y="-713"/>
                    <a:pt x="197363" y="41201"/>
                    <a:pt x="198086" y="96845"/>
                  </a:cubicBezTo>
                  <a:cubicBezTo>
                    <a:pt x="198086" y="148154"/>
                    <a:pt x="151113" y="192958"/>
                    <a:pt x="96914" y="193681"/>
                  </a:cubicBezTo>
                  <a:cubicBezTo>
                    <a:pt x="44160" y="194404"/>
                    <a:pt x="1523" y="151044"/>
                    <a:pt x="78" y="96845"/>
                  </a:cubicBezTo>
                  <a:cubicBezTo>
                    <a:pt x="-2090" y="43369"/>
                    <a:pt x="41269" y="9"/>
                    <a:pt x="98359" y="9"/>
                  </a:cubicBezTo>
                  <a:close/>
                  <a:moveTo>
                    <a:pt x="184355" y="94677"/>
                  </a:moveTo>
                  <a:cubicBezTo>
                    <a:pt x="183633" y="46259"/>
                    <a:pt x="148222" y="9404"/>
                    <a:pt x="101250" y="8681"/>
                  </a:cubicBezTo>
                  <a:cubicBezTo>
                    <a:pt x="51387" y="7958"/>
                    <a:pt x="9473" y="47704"/>
                    <a:pt x="10918" y="96122"/>
                  </a:cubicBezTo>
                  <a:cubicBezTo>
                    <a:pt x="11641" y="145986"/>
                    <a:pt x="48496" y="181396"/>
                    <a:pt x="99082" y="180673"/>
                  </a:cubicBezTo>
                  <a:cubicBezTo>
                    <a:pt x="149668" y="179228"/>
                    <a:pt x="184355" y="145263"/>
                    <a:pt x="184355" y="946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23"/>
            <p:cNvSpPr/>
            <p:nvPr/>
          </p:nvSpPr>
          <p:spPr>
            <a:xfrm>
              <a:off x="7268396" y="4283221"/>
              <a:ext cx="205809" cy="197234"/>
            </a:xfrm>
            <a:custGeom>
              <a:rect b="b" l="l" r="r" t="t"/>
              <a:pathLst>
                <a:path extrusionOk="0" h="166210" w="173437">
                  <a:moveTo>
                    <a:pt x="174169" y="86005"/>
                  </a:moveTo>
                  <a:cubicBezTo>
                    <a:pt x="174892" y="135869"/>
                    <a:pt x="140205" y="170556"/>
                    <a:pt x="88173" y="172001"/>
                  </a:cubicBezTo>
                  <a:cubicBezTo>
                    <a:pt x="38310" y="172724"/>
                    <a:pt x="1455" y="138037"/>
                    <a:pt x="9" y="87451"/>
                  </a:cubicBezTo>
                  <a:cubicBezTo>
                    <a:pt x="-713" y="39756"/>
                    <a:pt x="40478" y="-713"/>
                    <a:pt x="90341" y="10"/>
                  </a:cubicBezTo>
                  <a:cubicBezTo>
                    <a:pt x="138036" y="1455"/>
                    <a:pt x="173447" y="37588"/>
                    <a:pt x="174169" y="86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23"/>
            <p:cNvSpPr/>
            <p:nvPr/>
          </p:nvSpPr>
          <p:spPr>
            <a:xfrm>
              <a:off x="6498454" y="826461"/>
              <a:ext cx="4220308" cy="4755074"/>
            </a:xfrm>
            <a:custGeom>
              <a:rect b="b" l="l" r="r" t="t"/>
              <a:pathLst>
                <a:path extrusionOk="0" h="4755072" w="4220307">
                  <a:moveTo>
                    <a:pt x="4189299" y="1504102"/>
                  </a:moveTo>
                  <a:cubicBezTo>
                    <a:pt x="4125705" y="1192637"/>
                    <a:pt x="3981174" y="920196"/>
                    <a:pt x="3782444" y="673770"/>
                  </a:cubicBezTo>
                  <a:cubicBezTo>
                    <a:pt x="3760764" y="647032"/>
                    <a:pt x="3739085" y="623185"/>
                    <a:pt x="3734027" y="584884"/>
                  </a:cubicBezTo>
                  <a:cubicBezTo>
                    <a:pt x="3731136" y="563204"/>
                    <a:pt x="3701507" y="543692"/>
                    <a:pt x="3681272" y="524903"/>
                  </a:cubicBezTo>
                  <a:cubicBezTo>
                    <a:pt x="3660315" y="505392"/>
                    <a:pt x="3634300" y="491661"/>
                    <a:pt x="3615511" y="470704"/>
                  </a:cubicBezTo>
                  <a:cubicBezTo>
                    <a:pt x="3529515" y="373868"/>
                    <a:pt x="3422562" y="322560"/>
                    <a:pt x="3294652" y="309552"/>
                  </a:cubicBezTo>
                  <a:cubicBezTo>
                    <a:pt x="3272972" y="307384"/>
                    <a:pt x="3249847" y="300880"/>
                    <a:pt x="3230335" y="290763"/>
                  </a:cubicBezTo>
                  <a:cubicBezTo>
                    <a:pt x="3010649" y="179474"/>
                    <a:pt x="2783735" y="89142"/>
                    <a:pt x="2542368" y="38556"/>
                  </a:cubicBezTo>
                  <a:cubicBezTo>
                    <a:pt x="2071196" y="-59725"/>
                    <a:pt x="1639771" y="28439"/>
                    <a:pt x="1253150" y="319669"/>
                  </a:cubicBezTo>
                  <a:cubicBezTo>
                    <a:pt x="982877" y="523458"/>
                    <a:pt x="774030" y="782169"/>
                    <a:pt x="595534" y="1066172"/>
                  </a:cubicBezTo>
                  <a:cubicBezTo>
                    <a:pt x="442331" y="1308262"/>
                    <a:pt x="359226" y="1577090"/>
                    <a:pt x="312253" y="1858203"/>
                  </a:cubicBezTo>
                  <a:cubicBezTo>
                    <a:pt x="308640" y="1880605"/>
                    <a:pt x="305749" y="1903007"/>
                    <a:pt x="300690" y="1933359"/>
                  </a:cubicBezTo>
                  <a:cubicBezTo>
                    <a:pt x="288405" y="1920351"/>
                    <a:pt x="279011" y="1910234"/>
                    <a:pt x="270339" y="1900839"/>
                  </a:cubicBezTo>
                  <a:cubicBezTo>
                    <a:pt x="260944" y="1890722"/>
                    <a:pt x="251550" y="1879882"/>
                    <a:pt x="238542" y="1864707"/>
                  </a:cubicBezTo>
                  <a:cubicBezTo>
                    <a:pt x="172058" y="1921074"/>
                    <a:pt x="104851" y="1973828"/>
                    <a:pt x="42702" y="2031640"/>
                  </a:cubicBezTo>
                  <a:cubicBezTo>
                    <a:pt x="-7161" y="2077890"/>
                    <a:pt x="-12942" y="2110409"/>
                    <a:pt x="23191" y="2169667"/>
                  </a:cubicBezTo>
                  <a:cubicBezTo>
                    <a:pt x="100515" y="2296855"/>
                    <a:pt x="182175" y="2421151"/>
                    <a:pt x="263835" y="2545448"/>
                  </a:cubicBezTo>
                  <a:cubicBezTo>
                    <a:pt x="290573" y="2585194"/>
                    <a:pt x="319480" y="2625663"/>
                    <a:pt x="354167" y="2658182"/>
                  </a:cubicBezTo>
                  <a:cubicBezTo>
                    <a:pt x="437995" y="2735506"/>
                    <a:pt x="459675" y="2838124"/>
                    <a:pt x="479186" y="2942186"/>
                  </a:cubicBezTo>
                  <a:cubicBezTo>
                    <a:pt x="508093" y="3092498"/>
                    <a:pt x="473405" y="3229803"/>
                    <a:pt x="393190" y="3359158"/>
                  </a:cubicBezTo>
                  <a:cubicBezTo>
                    <a:pt x="315144" y="3484900"/>
                    <a:pt x="237819" y="3610642"/>
                    <a:pt x="187956" y="3750837"/>
                  </a:cubicBezTo>
                  <a:cubicBezTo>
                    <a:pt x="137370" y="3891032"/>
                    <a:pt x="153269" y="3974138"/>
                    <a:pt x="268171" y="4068806"/>
                  </a:cubicBezTo>
                  <a:cubicBezTo>
                    <a:pt x="358503" y="4143962"/>
                    <a:pt x="458952" y="4206833"/>
                    <a:pt x="555065" y="4274763"/>
                  </a:cubicBezTo>
                  <a:cubicBezTo>
                    <a:pt x="579636" y="4292106"/>
                    <a:pt x="1020455" y="4625251"/>
                    <a:pt x="1115123" y="4678004"/>
                  </a:cubicBezTo>
                  <a:cubicBezTo>
                    <a:pt x="1371666" y="4821090"/>
                    <a:pt x="1594244" y="4769059"/>
                    <a:pt x="1769849" y="4533473"/>
                  </a:cubicBezTo>
                  <a:cubicBezTo>
                    <a:pt x="1864517" y="4406286"/>
                    <a:pt x="1959185" y="4279099"/>
                    <a:pt x="2052407" y="4150466"/>
                  </a:cubicBezTo>
                  <a:cubicBezTo>
                    <a:pt x="2081314" y="4110720"/>
                    <a:pt x="2105161" y="4067360"/>
                    <a:pt x="2131177" y="4024724"/>
                  </a:cubicBezTo>
                  <a:cubicBezTo>
                    <a:pt x="2329907" y="4146853"/>
                    <a:pt x="2555376" y="4192380"/>
                    <a:pt x="2779399" y="4242243"/>
                  </a:cubicBezTo>
                  <a:cubicBezTo>
                    <a:pt x="2811918" y="4249470"/>
                    <a:pt x="2848774" y="4245134"/>
                    <a:pt x="2882738" y="4239353"/>
                  </a:cubicBezTo>
                  <a:cubicBezTo>
                    <a:pt x="2918148" y="4233571"/>
                    <a:pt x="2936937" y="4206833"/>
                    <a:pt x="2930433" y="4169978"/>
                  </a:cubicBezTo>
                  <a:cubicBezTo>
                    <a:pt x="2915980" y="4093376"/>
                    <a:pt x="2895024" y="4018220"/>
                    <a:pt x="2882738" y="3940896"/>
                  </a:cubicBezTo>
                  <a:cubicBezTo>
                    <a:pt x="2872621" y="3878747"/>
                    <a:pt x="2865394" y="3814431"/>
                    <a:pt x="2869008" y="3752282"/>
                  </a:cubicBezTo>
                  <a:cubicBezTo>
                    <a:pt x="2871898" y="3695193"/>
                    <a:pt x="2910199" y="3648943"/>
                    <a:pt x="2953559" y="3614255"/>
                  </a:cubicBezTo>
                  <a:cubicBezTo>
                    <a:pt x="3022211" y="3560056"/>
                    <a:pt x="3093031" y="3506580"/>
                    <a:pt x="3167465" y="3461052"/>
                  </a:cubicBezTo>
                  <a:cubicBezTo>
                    <a:pt x="3384261" y="3328084"/>
                    <a:pt x="3583714" y="3174158"/>
                    <a:pt x="3752815" y="2984100"/>
                  </a:cubicBezTo>
                  <a:cubicBezTo>
                    <a:pt x="3981174" y="2727557"/>
                    <a:pt x="4137991" y="2434159"/>
                    <a:pt x="4199417" y="2093788"/>
                  </a:cubicBezTo>
                  <a:cubicBezTo>
                    <a:pt x="4209533" y="2035976"/>
                    <a:pt x="4215315" y="1977441"/>
                    <a:pt x="4222542" y="1919628"/>
                  </a:cubicBezTo>
                  <a:cubicBezTo>
                    <a:pt x="4222542" y="1854589"/>
                    <a:pt x="4222542" y="1789550"/>
                    <a:pt x="4222542" y="1724511"/>
                  </a:cubicBezTo>
                  <a:cubicBezTo>
                    <a:pt x="4211702" y="1650800"/>
                    <a:pt x="4203753" y="1577090"/>
                    <a:pt x="4189299" y="1504102"/>
                  </a:cubicBezTo>
                  <a:close/>
                  <a:moveTo>
                    <a:pt x="3317777" y="529962"/>
                  </a:moveTo>
                  <a:cubicBezTo>
                    <a:pt x="3405218" y="531407"/>
                    <a:pt x="3472425" y="600060"/>
                    <a:pt x="3471702" y="686778"/>
                  </a:cubicBezTo>
                  <a:cubicBezTo>
                    <a:pt x="3470980" y="771329"/>
                    <a:pt x="3399437" y="839981"/>
                    <a:pt x="3311996" y="839259"/>
                  </a:cubicBezTo>
                  <a:cubicBezTo>
                    <a:pt x="3225277" y="838536"/>
                    <a:pt x="3155180" y="768438"/>
                    <a:pt x="3155180" y="683888"/>
                  </a:cubicBezTo>
                  <a:cubicBezTo>
                    <a:pt x="3155902" y="597169"/>
                    <a:pt x="3228890" y="528517"/>
                    <a:pt x="3317777" y="529962"/>
                  </a:cubicBezTo>
                  <a:close/>
                  <a:moveTo>
                    <a:pt x="577467" y="4122282"/>
                  </a:moveTo>
                  <a:cubicBezTo>
                    <a:pt x="491472" y="4123728"/>
                    <a:pt x="415593" y="4049294"/>
                    <a:pt x="416315" y="3965466"/>
                  </a:cubicBezTo>
                  <a:cubicBezTo>
                    <a:pt x="417761" y="3880193"/>
                    <a:pt x="488581" y="3812263"/>
                    <a:pt x="575299" y="3812263"/>
                  </a:cubicBezTo>
                  <a:cubicBezTo>
                    <a:pt x="663464" y="3812263"/>
                    <a:pt x="732838" y="3880193"/>
                    <a:pt x="732838" y="3965466"/>
                  </a:cubicBezTo>
                  <a:cubicBezTo>
                    <a:pt x="732838" y="4051462"/>
                    <a:pt x="663464" y="4120837"/>
                    <a:pt x="577467" y="4122282"/>
                  </a:cubicBezTo>
                  <a:close/>
                  <a:moveTo>
                    <a:pt x="880260" y="3763122"/>
                  </a:moveTo>
                  <a:cubicBezTo>
                    <a:pt x="780534" y="3763845"/>
                    <a:pt x="691647" y="3693748"/>
                    <a:pt x="673581" y="3600525"/>
                  </a:cubicBezTo>
                  <a:cubicBezTo>
                    <a:pt x="656237" y="3507303"/>
                    <a:pt x="692370" y="3431424"/>
                    <a:pt x="776920" y="3388064"/>
                  </a:cubicBezTo>
                  <a:cubicBezTo>
                    <a:pt x="797877" y="3377225"/>
                    <a:pt x="820280" y="3363494"/>
                    <a:pt x="843405" y="3360604"/>
                  </a:cubicBezTo>
                  <a:cubicBezTo>
                    <a:pt x="886041" y="3355545"/>
                    <a:pt x="907721" y="3330974"/>
                    <a:pt x="924342" y="3294842"/>
                  </a:cubicBezTo>
                  <a:cubicBezTo>
                    <a:pt x="956861" y="3225467"/>
                    <a:pt x="991549" y="3157537"/>
                    <a:pt x="1026237" y="3085995"/>
                  </a:cubicBezTo>
                  <a:cubicBezTo>
                    <a:pt x="1101393" y="3133690"/>
                    <a:pt x="1177271" y="3181385"/>
                    <a:pt x="1247369" y="3226189"/>
                  </a:cubicBezTo>
                  <a:cubicBezTo>
                    <a:pt x="1193170" y="3299900"/>
                    <a:pt x="1140416" y="3369998"/>
                    <a:pt x="1089108" y="3442264"/>
                  </a:cubicBezTo>
                  <a:cubicBezTo>
                    <a:pt x="1080436" y="3454549"/>
                    <a:pt x="1078268" y="3472615"/>
                    <a:pt x="1077545" y="3488513"/>
                  </a:cubicBezTo>
                  <a:cubicBezTo>
                    <a:pt x="1075377" y="3525369"/>
                    <a:pt x="1080436" y="3563670"/>
                    <a:pt x="1075377" y="3599802"/>
                  </a:cubicBezTo>
                  <a:cubicBezTo>
                    <a:pt x="1060924" y="3697361"/>
                    <a:pt x="979986" y="3762400"/>
                    <a:pt x="880260" y="3763122"/>
                  </a:cubicBezTo>
                  <a:close/>
                  <a:moveTo>
                    <a:pt x="1318189" y="4629586"/>
                  </a:moveTo>
                  <a:cubicBezTo>
                    <a:pt x="1230748" y="4630309"/>
                    <a:pt x="1159205" y="4562380"/>
                    <a:pt x="1158482" y="4477829"/>
                  </a:cubicBezTo>
                  <a:cubicBezTo>
                    <a:pt x="1157760" y="4391110"/>
                    <a:pt x="1229303" y="4318845"/>
                    <a:pt x="1316021" y="4319567"/>
                  </a:cubicBezTo>
                  <a:cubicBezTo>
                    <a:pt x="1401295" y="4319567"/>
                    <a:pt x="1475005" y="4391110"/>
                    <a:pt x="1475728" y="4474216"/>
                  </a:cubicBezTo>
                  <a:cubicBezTo>
                    <a:pt x="1476451" y="4557321"/>
                    <a:pt x="1404185" y="4628864"/>
                    <a:pt x="1318189" y="4629586"/>
                  </a:cubicBezTo>
                  <a:close/>
                  <a:moveTo>
                    <a:pt x="1748169" y="4249470"/>
                  </a:moveTo>
                  <a:cubicBezTo>
                    <a:pt x="1740943" y="4268259"/>
                    <a:pt x="1731548" y="4287048"/>
                    <a:pt x="1719986" y="4303669"/>
                  </a:cubicBezTo>
                  <a:cubicBezTo>
                    <a:pt x="1662173" y="4388942"/>
                    <a:pt x="1585572" y="4396891"/>
                    <a:pt x="1512584" y="4324626"/>
                  </a:cubicBezTo>
                  <a:cubicBezTo>
                    <a:pt x="1503189" y="4315231"/>
                    <a:pt x="1493795" y="4305837"/>
                    <a:pt x="1485123" y="4296442"/>
                  </a:cubicBezTo>
                  <a:cubicBezTo>
                    <a:pt x="1425143" y="4230681"/>
                    <a:pt x="1351432" y="4211169"/>
                    <a:pt x="1266158" y="4227790"/>
                  </a:cubicBezTo>
                  <a:cubicBezTo>
                    <a:pt x="1243756" y="4232126"/>
                    <a:pt x="1221354" y="4235739"/>
                    <a:pt x="1198229" y="4237185"/>
                  </a:cubicBezTo>
                  <a:cubicBezTo>
                    <a:pt x="1118014" y="4244411"/>
                    <a:pt x="1062369" y="4190934"/>
                    <a:pt x="1064537" y="4109997"/>
                  </a:cubicBezTo>
                  <a:cubicBezTo>
                    <a:pt x="1066705" y="4018220"/>
                    <a:pt x="1146920" y="3953903"/>
                    <a:pt x="1229303" y="3977751"/>
                  </a:cubicBezTo>
                  <a:cubicBezTo>
                    <a:pt x="1274107" y="3990759"/>
                    <a:pt x="1297955" y="4026169"/>
                    <a:pt x="1308795" y="4068083"/>
                  </a:cubicBezTo>
                  <a:cubicBezTo>
                    <a:pt x="1319635" y="4109274"/>
                    <a:pt x="1341314" y="4131677"/>
                    <a:pt x="1383228" y="4131677"/>
                  </a:cubicBezTo>
                  <a:cubicBezTo>
                    <a:pt x="1459830" y="4130954"/>
                    <a:pt x="1536431" y="4128786"/>
                    <a:pt x="1613033" y="4127341"/>
                  </a:cubicBezTo>
                  <a:cubicBezTo>
                    <a:pt x="1631099" y="4126618"/>
                    <a:pt x="1649166" y="4123005"/>
                    <a:pt x="1666509" y="4124450"/>
                  </a:cubicBezTo>
                  <a:cubicBezTo>
                    <a:pt x="1740220" y="4130232"/>
                    <a:pt x="1773462" y="4181540"/>
                    <a:pt x="1748169" y="4249470"/>
                  </a:cubicBezTo>
                  <a:close/>
                  <a:moveTo>
                    <a:pt x="1762622" y="3979196"/>
                  </a:moveTo>
                  <a:cubicBezTo>
                    <a:pt x="1675181" y="3979196"/>
                    <a:pt x="1605083" y="3910544"/>
                    <a:pt x="1605083" y="3825271"/>
                  </a:cubicBezTo>
                  <a:cubicBezTo>
                    <a:pt x="1605083" y="3738552"/>
                    <a:pt x="1677349" y="3667009"/>
                    <a:pt x="1764068" y="3668455"/>
                  </a:cubicBezTo>
                  <a:cubicBezTo>
                    <a:pt x="1850786" y="3669900"/>
                    <a:pt x="1920884" y="3739998"/>
                    <a:pt x="1920161" y="3824548"/>
                  </a:cubicBezTo>
                  <a:cubicBezTo>
                    <a:pt x="1919439" y="3910544"/>
                    <a:pt x="1848618" y="3979196"/>
                    <a:pt x="1762622" y="3979196"/>
                  </a:cubicBezTo>
                  <a:close/>
                  <a:moveTo>
                    <a:pt x="3622015" y="2135702"/>
                  </a:moveTo>
                  <a:cubicBezTo>
                    <a:pt x="3497718" y="2526659"/>
                    <a:pt x="3262132" y="2831620"/>
                    <a:pt x="2904418" y="3035409"/>
                  </a:cubicBezTo>
                  <a:cubicBezTo>
                    <a:pt x="2715805" y="3143084"/>
                    <a:pt x="2575610" y="3177049"/>
                    <a:pt x="2277153" y="3183553"/>
                  </a:cubicBezTo>
                  <a:cubicBezTo>
                    <a:pt x="2019165" y="3205955"/>
                    <a:pt x="1755396" y="3096111"/>
                    <a:pt x="1501744" y="2950135"/>
                  </a:cubicBezTo>
                  <a:cubicBezTo>
                    <a:pt x="1188834" y="2770194"/>
                    <a:pt x="1016842" y="2490526"/>
                    <a:pt x="949635" y="2144374"/>
                  </a:cubicBezTo>
                  <a:cubicBezTo>
                    <a:pt x="862194" y="1696328"/>
                    <a:pt x="990826" y="1303203"/>
                    <a:pt x="1279889" y="957774"/>
                  </a:cubicBezTo>
                  <a:cubicBezTo>
                    <a:pt x="1394791" y="820469"/>
                    <a:pt x="1527037" y="700509"/>
                    <a:pt x="1686021" y="615958"/>
                  </a:cubicBezTo>
                  <a:cubicBezTo>
                    <a:pt x="1894869" y="504669"/>
                    <a:pt x="2117446" y="471427"/>
                    <a:pt x="2350141" y="504669"/>
                  </a:cubicBezTo>
                  <a:cubicBezTo>
                    <a:pt x="2586449" y="538634"/>
                    <a:pt x="2782289" y="651368"/>
                    <a:pt x="2946332" y="821915"/>
                  </a:cubicBezTo>
                  <a:cubicBezTo>
                    <a:pt x="2973070" y="849376"/>
                    <a:pt x="2991136" y="884786"/>
                    <a:pt x="3015707" y="913692"/>
                  </a:cubicBezTo>
                  <a:cubicBezTo>
                    <a:pt x="3080746" y="989571"/>
                    <a:pt x="3163851" y="1043047"/>
                    <a:pt x="3250570" y="1090743"/>
                  </a:cubicBezTo>
                  <a:cubicBezTo>
                    <a:pt x="3483988" y="1219375"/>
                    <a:pt x="3624182" y="1414492"/>
                    <a:pt x="3663206" y="1678262"/>
                  </a:cubicBezTo>
                  <a:cubicBezTo>
                    <a:pt x="3687054" y="1834355"/>
                    <a:pt x="3668988" y="1987558"/>
                    <a:pt x="3622015" y="2135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23"/>
            <p:cNvSpPr/>
            <p:nvPr/>
          </p:nvSpPr>
          <p:spPr>
            <a:xfrm>
              <a:off x="1471005" y="-724"/>
              <a:ext cx="4906832" cy="4559958"/>
            </a:xfrm>
            <a:custGeom>
              <a:rect b="b" l="l" r="r" t="t"/>
              <a:pathLst>
                <a:path extrusionOk="0" h="4559955" w="4906830">
                  <a:moveTo>
                    <a:pt x="4906830" y="2076189"/>
                  </a:moveTo>
                  <a:cubicBezTo>
                    <a:pt x="4883705" y="1719920"/>
                    <a:pt x="4805659" y="1376659"/>
                    <a:pt x="4617046" y="1068085"/>
                  </a:cubicBezTo>
                  <a:cubicBezTo>
                    <a:pt x="4438550" y="774687"/>
                    <a:pt x="4176948" y="593300"/>
                    <a:pt x="3846695" y="507304"/>
                  </a:cubicBezTo>
                  <a:cubicBezTo>
                    <a:pt x="3638570" y="453105"/>
                    <a:pt x="3426109" y="442265"/>
                    <a:pt x="3212926" y="450214"/>
                  </a:cubicBezTo>
                  <a:cubicBezTo>
                    <a:pt x="3182574" y="451660"/>
                    <a:pt x="3160895" y="442265"/>
                    <a:pt x="3137770" y="424921"/>
                  </a:cubicBezTo>
                  <a:cubicBezTo>
                    <a:pt x="2945544" y="283281"/>
                    <a:pt x="2749704" y="146699"/>
                    <a:pt x="2517731" y="78047"/>
                  </a:cubicBezTo>
                  <a:cubicBezTo>
                    <a:pt x="2411501" y="46250"/>
                    <a:pt x="2300212" y="29629"/>
                    <a:pt x="2191091" y="6504"/>
                  </a:cubicBezTo>
                  <a:cubicBezTo>
                    <a:pt x="2180974" y="4336"/>
                    <a:pt x="2170134" y="2168"/>
                    <a:pt x="2160017" y="0"/>
                  </a:cubicBezTo>
                  <a:cubicBezTo>
                    <a:pt x="2094978" y="0"/>
                    <a:pt x="2029939" y="0"/>
                    <a:pt x="1964900" y="0"/>
                  </a:cubicBezTo>
                  <a:cubicBezTo>
                    <a:pt x="1899138" y="10840"/>
                    <a:pt x="1831931" y="18066"/>
                    <a:pt x="1766892" y="32519"/>
                  </a:cubicBezTo>
                  <a:cubicBezTo>
                    <a:pt x="1475662" y="96836"/>
                    <a:pt x="1229960" y="243535"/>
                    <a:pt x="1019667" y="451660"/>
                  </a:cubicBezTo>
                  <a:cubicBezTo>
                    <a:pt x="877304" y="591855"/>
                    <a:pt x="761679" y="752284"/>
                    <a:pt x="665566" y="927167"/>
                  </a:cubicBezTo>
                  <a:cubicBezTo>
                    <a:pt x="637382" y="978476"/>
                    <a:pt x="609199" y="1030507"/>
                    <a:pt x="577402" y="1079647"/>
                  </a:cubicBezTo>
                  <a:cubicBezTo>
                    <a:pt x="484902" y="1220565"/>
                    <a:pt x="413359" y="1249471"/>
                    <a:pt x="247871" y="1218397"/>
                  </a:cubicBezTo>
                  <a:cubicBezTo>
                    <a:pt x="193672" y="1208280"/>
                    <a:pt x="138750" y="1200331"/>
                    <a:pt x="84551" y="1191659"/>
                  </a:cubicBezTo>
                  <a:cubicBezTo>
                    <a:pt x="45527" y="1185878"/>
                    <a:pt x="15176" y="1197440"/>
                    <a:pt x="0" y="1236463"/>
                  </a:cubicBezTo>
                  <a:cubicBezTo>
                    <a:pt x="0" y="1258143"/>
                    <a:pt x="0" y="1279823"/>
                    <a:pt x="0" y="1301502"/>
                  </a:cubicBezTo>
                  <a:cubicBezTo>
                    <a:pt x="2168" y="1308006"/>
                    <a:pt x="4336" y="1315233"/>
                    <a:pt x="6504" y="1321737"/>
                  </a:cubicBezTo>
                  <a:cubicBezTo>
                    <a:pt x="57090" y="1484334"/>
                    <a:pt x="99004" y="1650545"/>
                    <a:pt x="192226" y="1795799"/>
                  </a:cubicBezTo>
                  <a:cubicBezTo>
                    <a:pt x="280390" y="1933826"/>
                    <a:pt x="369277" y="2070408"/>
                    <a:pt x="461777" y="2205545"/>
                  </a:cubicBezTo>
                  <a:cubicBezTo>
                    <a:pt x="737109" y="2611677"/>
                    <a:pt x="1076757" y="2955661"/>
                    <a:pt x="1472049" y="3244723"/>
                  </a:cubicBezTo>
                  <a:cubicBezTo>
                    <a:pt x="1603572" y="3340836"/>
                    <a:pt x="1743045" y="3423219"/>
                    <a:pt x="1892634" y="3488981"/>
                  </a:cubicBezTo>
                  <a:cubicBezTo>
                    <a:pt x="1954060" y="3515719"/>
                    <a:pt x="1980076" y="3512105"/>
                    <a:pt x="2022712" y="3460797"/>
                  </a:cubicBezTo>
                  <a:cubicBezTo>
                    <a:pt x="2066794" y="3407320"/>
                    <a:pt x="2106541" y="3350231"/>
                    <a:pt x="2154959" y="3285914"/>
                  </a:cubicBezTo>
                  <a:cubicBezTo>
                    <a:pt x="2115935" y="3283024"/>
                    <a:pt x="2086306" y="3278688"/>
                    <a:pt x="2057400" y="3278688"/>
                  </a:cubicBezTo>
                  <a:cubicBezTo>
                    <a:pt x="2027048" y="3278688"/>
                    <a:pt x="2015486" y="3267848"/>
                    <a:pt x="2016931" y="3236051"/>
                  </a:cubicBezTo>
                  <a:cubicBezTo>
                    <a:pt x="2019822" y="3179684"/>
                    <a:pt x="2003201" y="3170290"/>
                    <a:pt x="1949724" y="3189801"/>
                  </a:cubicBezTo>
                  <a:cubicBezTo>
                    <a:pt x="1943943" y="3191969"/>
                    <a:pt x="1938162" y="3193414"/>
                    <a:pt x="1933103" y="3196305"/>
                  </a:cubicBezTo>
                  <a:cubicBezTo>
                    <a:pt x="1910701" y="3208590"/>
                    <a:pt x="1899138" y="3198473"/>
                    <a:pt x="1894803" y="3176793"/>
                  </a:cubicBezTo>
                  <a:cubicBezTo>
                    <a:pt x="1889744" y="3152223"/>
                    <a:pt x="1886131" y="3126930"/>
                    <a:pt x="1881072" y="3102360"/>
                  </a:cubicBezTo>
                  <a:cubicBezTo>
                    <a:pt x="1874568" y="3068395"/>
                    <a:pt x="1855057" y="3057555"/>
                    <a:pt x="1821092" y="3063336"/>
                  </a:cubicBezTo>
                  <a:cubicBezTo>
                    <a:pt x="1752439" y="3074899"/>
                    <a:pt x="1752439" y="3073454"/>
                    <a:pt x="1743768" y="3004079"/>
                  </a:cubicBezTo>
                  <a:cubicBezTo>
                    <a:pt x="1743045" y="3000466"/>
                    <a:pt x="1743045" y="2996852"/>
                    <a:pt x="1743045" y="2993239"/>
                  </a:cubicBezTo>
                  <a:cubicBezTo>
                    <a:pt x="1737986" y="2941930"/>
                    <a:pt x="1722088" y="2930368"/>
                    <a:pt x="1672947" y="2939040"/>
                  </a:cubicBezTo>
                  <a:cubicBezTo>
                    <a:pt x="1664998" y="2940485"/>
                    <a:pt x="1656326" y="2941930"/>
                    <a:pt x="1648377" y="2943376"/>
                  </a:cubicBezTo>
                  <a:cubicBezTo>
                    <a:pt x="1625975" y="2946989"/>
                    <a:pt x="1614412" y="2937594"/>
                    <a:pt x="1612244" y="2914470"/>
                  </a:cubicBezTo>
                  <a:cubicBezTo>
                    <a:pt x="1610076" y="2892790"/>
                    <a:pt x="1607908" y="2871110"/>
                    <a:pt x="1605018" y="2850153"/>
                  </a:cubicBezTo>
                  <a:cubicBezTo>
                    <a:pt x="1599236" y="2809685"/>
                    <a:pt x="1583338" y="2798845"/>
                    <a:pt x="1543592" y="2806071"/>
                  </a:cubicBezTo>
                  <a:cubicBezTo>
                    <a:pt x="1535643" y="2807516"/>
                    <a:pt x="1526971" y="2809685"/>
                    <a:pt x="1519022" y="2811852"/>
                  </a:cubicBezTo>
                  <a:cubicBezTo>
                    <a:pt x="1495897" y="2818356"/>
                    <a:pt x="1481444" y="2811130"/>
                    <a:pt x="1478553" y="2785837"/>
                  </a:cubicBezTo>
                  <a:cubicBezTo>
                    <a:pt x="1477108" y="2774997"/>
                    <a:pt x="1476385" y="2764157"/>
                    <a:pt x="1475662" y="2753317"/>
                  </a:cubicBezTo>
                  <a:cubicBezTo>
                    <a:pt x="1466268" y="2668044"/>
                    <a:pt x="1467713" y="2648532"/>
                    <a:pt x="1375936" y="2665876"/>
                  </a:cubicBezTo>
                  <a:cubicBezTo>
                    <a:pt x="1354256" y="2670212"/>
                    <a:pt x="1344139" y="2659372"/>
                    <a:pt x="1343416" y="2638415"/>
                  </a:cubicBezTo>
                  <a:cubicBezTo>
                    <a:pt x="1342694" y="2627575"/>
                    <a:pt x="1342694" y="2616735"/>
                    <a:pt x="1342694" y="2605896"/>
                  </a:cubicBezTo>
                  <a:cubicBezTo>
                    <a:pt x="1342694" y="2514118"/>
                    <a:pt x="1341971" y="2512673"/>
                    <a:pt x="1250917" y="2511950"/>
                  </a:cubicBezTo>
                  <a:cubicBezTo>
                    <a:pt x="1206835" y="2511228"/>
                    <a:pt x="1203944" y="2506892"/>
                    <a:pt x="1211171" y="2463532"/>
                  </a:cubicBezTo>
                  <a:cubicBezTo>
                    <a:pt x="1216952" y="2431736"/>
                    <a:pt x="1218397" y="2399939"/>
                    <a:pt x="1221288" y="2373923"/>
                  </a:cubicBezTo>
                  <a:cubicBezTo>
                    <a:pt x="1184432" y="2380427"/>
                    <a:pt x="1156249" y="2386208"/>
                    <a:pt x="1128065" y="2388376"/>
                  </a:cubicBezTo>
                  <a:cubicBezTo>
                    <a:pt x="1121561" y="2389099"/>
                    <a:pt x="1108553" y="2375369"/>
                    <a:pt x="1107108" y="2366697"/>
                  </a:cubicBezTo>
                  <a:cubicBezTo>
                    <a:pt x="1104218" y="2345740"/>
                    <a:pt x="1104218" y="2323337"/>
                    <a:pt x="1107108" y="2301658"/>
                  </a:cubicBezTo>
                  <a:cubicBezTo>
                    <a:pt x="1112167" y="2256130"/>
                    <a:pt x="1099159" y="2217830"/>
                    <a:pt x="1076757" y="2178806"/>
                  </a:cubicBezTo>
                  <a:cubicBezTo>
                    <a:pt x="1048573" y="2128943"/>
                    <a:pt x="1023280" y="2076912"/>
                    <a:pt x="999432" y="2024158"/>
                  </a:cubicBezTo>
                  <a:cubicBezTo>
                    <a:pt x="944511" y="1905642"/>
                    <a:pt x="936561" y="1779178"/>
                    <a:pt x="929335" y="1651268"/>
                  </a:cubicBezTo>
                  <a:cubicBezTo>
                    <a:pt x="919218" y="1477108"/>
                    <a:pt x="942343" y="1309452"/>
                    <a:pt x="1025448" y="1154803"/>
                  </a:cubicBezTo>
                  <a:cubicBezTo>
                    <a:pt x="1226346" y="779023"/>
                    <a:pt x="1533475" y="541992"/>
                    <a:pt x="1956228" y="467558"/>
                  </a:cubicBezTo>
                  <a:cubicBezTo>
                    <a:pt x="2120994" y="438652"/>
                    <a:pt x="2279978" y="466113"/>
                    <a:pt x="2425232" y="552831"/>
                  </a:cubicBezTo>
                  <a:cubicBezTo>
                    <a:pt x="2517731" y="608476"/>
                    <a:pt x="2586384" y="687245"/>
                    <a:pt x="2649255" y="773964"/>
                  </a:cubicBezTo>
                  <a:cubicBezTo>
                    <a:pt x="2696227" y="838280"/>
                    <a:pt x="2752594" y="896815"/>
                    <a:pt x="2808239" y="954628"/>
                  </a:cubicBezTo>
                  <a:cubicBezTo>
                    <a:pt x="2824137" y="971249"/>
                    <a:pt x="2839313" y="984979"/>
                    <a:pt x="2842926" y="1009550"/>
                  </a:cubicBezTo>
                  <a:cubicBezTo>
                    <a:pt x="2848708" y="1049296"/>
                    <a:pt x="2868219" y="1063026"/>
                    <a:pt x="2907965" y="1058690"/>
                  </a:cubicBezTo>
                  <a:cubicBezTo>
                    <a:pt x="2922418" y="1057245"/>
                    <a:pt x="2936872" y="1055077"/>
                    <a:pt x="2950602" y="1050741"/>
                  </a:cubicBezTo>
                  <a:cubicBezTo>
                    <a:pt x="3060446" y="1014608"/>
                    <a:pt x="3169567" y="979198"/>
                    <a:pt x="3278688" y="942343"/>
                  </a:cubicBezTo>
                  <a:cubicBezTo>
                    <a:pt x="3642183" y="819491"/>
                    <a:pt x="4037476" y="941620"/>
                    <a:pt x="4252105" y="1259588"/>
                  </a:cubicBezTo>
                  <a:cubicBezTo>
                    <a:pt x="4435659" y="1532030"/>
                    <a:pt x="4506479" y="1837713"/>
                    <a:pt x="4453725" y="2163630"/>
                  </a:cubicBezTo>
                  <a:cubicBezTo>
                    <a:pt x="4386518" y="2584939"/>
                    <a:pt x="4156714" y="2885563"/>
                    <a:pt x="3758531" y="3051774"/>
                  </a:cubicBezTo>
                  <a:cubicBezTo>
                    <a:pt x="3542457" y="3140661"/>
                    <a:pt x="3316988" y="3180407"/>
                    <a:pt x="3087184" y="3202086"/>
                  </a:cubicBezTo>
                  <a:cubicBezTo>
                    <a:pt x="2999743" y="3210036"/>
                    <a:pt x="2919528" y="3236051"/>
                    <a:pt x="2855212" y="3298199"/>
                  </a:cubicBezTo>
                  <a:cubicBezTo>
                    <a:pt x="2715017" y="3434781"/>
                    <a:pt x="2678161" y="3605328"/>
                    <a:pt x="2699118" y="3791773"/>
                  </a:cubicBezTo>
                  <a:cubicBezTo>
                    <a:pt x="2705622" y="3853199"/>
                    <a:pt x="2726579" y="3913179"/>
                    <a:pt x="2738864" y="3974605"/>
                  </a:cubicBezTo>
                  <a:cubicBezTo>
                    <a:pt x="2759098" y="4077945"/>
                    <a:pt x="2772829" y="4183452"/>
                    <a:pt x="2798844" y="4286070"/>
                  </a:cubicBezTo>
                  <a:cubicBezTo>
                    <a:pt x="2832809" y="4419761"/>
                    <a:pt x="2918083" y="4509370"/>
                    <a:pt x="3053942" y="4544780"/>
                  </a:cubicBezTo>
                  <a:cubicBezTo>
                    <a:pt x="3149332" y="4570073"/>
                    <a:pt x="3244723" y="4562124"/>
                    <a:pt x="3340113" y="4542612"/>
                  </a:cubicBezTo>
                  <a:cubicBezTo>
                    <a:pt x="3399371" y="4530327"/>
                    <a:pt x="3827906" y="4437827"/>
                    <a:pt x="3900894" y="4424097"/>
                  </a:cubicBezTo>
                  <a:cubicBezTo>
                    <a:pt x="3960874" y="4412534"/>
                    <a:pt x="4021577" y="4401694"/>
                    <a:pt x="4079390" y="4382906"/>
                  </a:cubicBezTo>
                  <a:cubicBezTo>
                    <a:pt x="4197906" y="4345327"/>
                    <a:pt x="4247769" y="4281011"/>
                    <a:pt x="4247769" y="4157437"/>
                  </a:cubicBezTo>
                  <a:cubicBezTo>
                    <a:pt x="4247769" y="4033863"/>
                    <a:pt x="4245601" y="3909566"/>
                    <a:pt x="4232593" y="3786715"/>
                  </a:cubicBezTo>
                  <a:cubicBezTo>
                    <a:pt x="4214527" y="3618336"/>
                    <a:pt x="4274507" y="3482477"/>
                    <a:pt x="4383628" y="3363238"/>
                  </a:cubicBezTo>
                  <a:cubicBezTo>
                    <a:pt x="4441440" y="3300368"/>
                    <a:pt x="4503589" y="3241110"/>
                    <a:pt x="4560678" y="3177516"/>
                  </a:cubicBezTo>
                  <a:cubicBezTo>
                    <a:pt x="4714604" y="3004079"/>
                    <a:pt x="4803491" y="2798122"/>
                    <a:pt x="4855522" y="2575544"/>
                  </a:cubicBezTo>
                  <a:cubicBezTo>
                    <a:pt x="4893823" y="2410056"/>
                    <a:pt x="4917670" y="2243845"/>
                    <a:pt x="4906830" y="2076189"/>
                  </a:cubicBezTo>
                  <a:close/>
                  <a:moveTo>
                    <a:pt x="2999020" y="854901"/>
                  </a:moveTo>
                  <a:cubicBezTo>
                    <a:pt x="2927477" y="855624"/>
                    <a:pt x="2865329" y="796366"/>
                    <a:pt x="2865329" y="727714"/>
                  </a:cubicBezTo>
                  <a:cubicBezTo>
                    <a:pt x="2865329" y="657616"/>
                    <a:pt x="2927477" y="593300"/>
                    <a:pt x="2994684" y="594023"/>
                  </a:cubicBezTo>
                  <a:cubicBezTo>
                    <a:pt x="3063336" y="594745"/>
                    <a:pt x="3125485" y="654726"/>
                    <a:pt x="3127653" y="721210"/>
                  </a:cubicBezTo>
                  <a:cubicBezTo>
                    <a:pt x="3128375" y="790585"/>
                    <a:pt x="3067672" y="854901"/>
                    <a:pt x="2999020" y="854901"/>
                  </a:cubicBezTo>
                  <a:close/>
                  <a:moveTo>
                    <a:pt x="3123317" y="4394468"/>
                  </a:moveTo>
                  <a:cubicBezTo>
                    <a:pt x="3052496" y="4393023"/>
                    <a:pt x="2991071" y="4332320"/>
                    <a:pt x="2991793" y="4263667"/>
                  </a:cubicBezTo>
                  <a:cubicBezTo>
                    <a:pt x="2992516" y="4193570"/>
                    <a:pt x="3051051" y="4133589"/>
                    <a:pt x="3118981" y="4133589"/>
                  </a:cubicBezTo>
                  <a:cubicBezTo>
                    <a:pt x="3191246" y="4132866"/>
                    <a:pt x="3251949" y="4192124"/>
                    <a:pt x="3251949" y="4261499"/>
                  </a:cubicBezTo>
                  <a:cubicBezTo>
                    <a:pt x="3251949" y="4331597"/>
                    <a:pt x="3190524" y="4395190"/>
                    <a:pt x="3123317" y="4394468"/>
                  </a:cubicBezTo>
                  <a:close/>
                  <a:moveTo>
                    <a:pt x="3158727" y="3979663"/>
                  </a:moveTo>
                  <a:cubicBezTo>
                    <a:pt x="3087907" y="3979663"/>
                    <a:pt x="3026481" y="3918238"/>
                    <a:pt x="3027204" y="3849585"/>
                  </a:cubicBezTo>
                  <a:cubicBezTo>
                    <a:pt x="3027926" y="3780211"/>
                    <a:pt x="3086461" y="3718785"/>
                    <a:pt x="3153668" y="3717340"/>
                  </a:cubicBezTo>
                  <a:cubicBezTo>
                    <a:pt x="3223043" y="3716617"/>
                    <a:pt x="3288082" y="3778043"/>
                    <a:pt x="3288082" y="3845972"/>
                  </a:cubicBezTo>
                  <a:cubicBezTo>
                    <a:pt x="3288082" y="3916070"/>
                    <a:pt x="3225934" y="3980386"/>
                    <a:pt x="3158727" y="3979663"/>
                  </a:cubicBezTo>
                  <a:close/>
                  <a:moveTo>
                    <a:pt x="3639293" y="3717340"/>
                  </a:moveTo>
                  <a:cubicBezTo>
                    <a:pt x="3640738" y="3647965"/>
                    <a:pt x="3699996" y="3586539"/>
                    <a:pt x="3766480" y="3585816"/>
                  </a:cubicBezTo>
                  <a:cubicBezTo>
                    <a:pt x="3835855" y="3585816"/>
                    <a:pt x="3900894" y="3647965"/>
                    <a:pt x="3900894" y="3715172"/>
                  </a:cubicBezTo>
                  <a:cubicBezTo>
                    <a:pt x="3900894" y="3785992"/>
                    <a:pt x="3839468" y="3847418"/>
                    <a:pt x="3770816" y="3847418"/>
                  </a:cubicBezTo>
                  <a:cubicBezTo>
                    <a:pt x="3699273" y="3845972"/>
                    <a:pt x="3637847" y="3785992"/>
                    <a:pt x="3639293" y="3717340"/>
                  </a:cubicBezTo>
                  <a:close/>
                  <a:moveTo>
                    <a:pt x="3976050" y="4294742"/>
                  </a:moveTo>
                  <a:cubicBezTo>
                    <a:pt x="3906675" y="4294019"/>
                    <a:pt x="3845249" y="4235484"/>
                    <a:pt x="3844527" y="4168277"/>
                  </a:cubicBezTo>
                  <a:cubicBezTo>
                    <a:pt x="3843804" y="4098902"/>
                    <a:pt x="3905953" y="4033863"/>
                    <a:pt x="3973159" y="4033863"/>
                  </a:cubicBezTo>
                  <a:cubicBezTo>
                    <a:pt x="4043980" y="4033863"/>
                    <a:pt x="4105405" y="4093843"/>
                    <a:pt x="4105405" y="4163218"/>
                  </a:cubicBezTo>
                  <a:cubicBezTo>
                    <a:pt x="4105405" y="4234761"/>
                    <a:pt x="4046870" y="4294742"/>
                    <a:pt x="3976050" y="429474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23"/>
            <p:cNvSpPr/>
            <p:nvPr/>
          </p:nvSpPr>
          <p:spPr>
            <a:xfrm>
              <a:off x="6535376" y="5177825"/>
              <a:ext cx="758788" cy="758788"/>
            </a:xfrm>
            <a:custGeom>
              <a:rect b="b" l="l" r="r" t="t"/>
              <a:pathLst>
                <a:path extrusionOk="0" h="758788" w="758788">
                  <a:moveTo>
                    <a:pt x="379394" y="0"/>
                  </a:moveTo>
                  <a:cubicBezTo>
                    <a:pt x="169824" y="0"/>
                    <a:pt x="0" y="169824"/>
                    <a:pt x="0" y="379394"/>
                  </a:cubicBezTo>
                  <a:cubicBezTo>
                    <a:pt x="0" y="588964"/>
                    <a:pt x="169824" y="758788"/>
                    <a:pt x="379394" y="758788"/>
                  </a:cubicBezTo>
                  <a:cubicBezTo>
                    <a:pt x="588964" y="758788"/>
                    <a:pt x="758788" y="588964"/>
                    <a:pt x="758788" y="379394"/>
                  </a:cubicBezTo>
                  <a:cubicBezTo>
                    <a:pt x="758788" y="169824"/>
                    <a:pt x="588964" y="0"/>
                    <a:pt x="379394" y="0"/>
                  </a:cubicBezTo>
                  <a:close/>
                  <a:moveTo>
                    <a:pt x="379394" y="628710"/>
                  </a:moveTo>
                  <a:cubicBezTo>
                    <a:pt x="241367" y="628710"/>
                    <a:pt x="130078" y="516699"/>
                    <a:pt x="130078" y="379394"/>
                  </a:cubicBezTo>
                  <a:cubicBezTo>
                    <a:pt x="130078" y="241367"/>
                    <a:pt x="242090" y="130078"/>
                    <a:pt x="379394" y="130078"/>
                  </a:cubicBezTo>
                  <a:cubicBezTo>
                    <a:pt x="517422" y="130078"/>
                    <a:pt x="628710" y="242090"/>
                    <a:pt x="628710" y="379394"/>
                  </a:cubicBezTo>
                  <a:cubicBezTo>
                    <a:pt x="628710" y="517421"/>
                    <a:pt x="517422" y="628710"/>
                    <a:pt x="379394" y="6287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23"/>
            <p:cNvSpPr/>
            <p:nvPr/>
          </p:nvSpPr>
          <p:spPr>
            <a:xfrm>
              <a:off x="4756921" y="4538275"/>
              <a:ext cx="758788" cy="758788"/>
            </a:xfrm>
            <a:custGeom>
              <a:rect b="b" l="l" r="r" t="t"/>
              <a:pathLst>
                <a:path extrusionOk="0" h="758788" w="758788">
                  <a:moveTo>
                    <a:pt x="379394" y="0"/>
                  </a:moveTo>
                  <a:cubicBezTo>
                    <a:pt x="169824" y="0"/>
                    <a:pt x="0" y="169824"/>
                    <a:pt x="0" y="379394"/>
                  </a:cubicBezTo>
                  <a:cubicBezTo>
                    <a:pt x="0" y="588964"/>
                    <a:pt x="169824" y="758788"/>
                    <a:pt x="379394" y="758788"/>
                  </a:cubicBezTo>
                  <a:cubicBezTo>
                    <a:pt x="588964" y="758788"/>
                    <a:pt x="758788" y="588964"/>
                    <a:pt x="758788" y="379394"/>
                  </a:cubicBezTo>
                  <a:cubicBezTo>
                    <a:pt x="758788" y="169824"/>
                    <a:pt x="589687" y="0"/>
                    <a:pt x="379394" y="0"/>
                  </a:cubicBezTo>
                  <a:close/>
                  <a:moveTo>
                    <a:pt x="379394" y="628710"/>
                  </a:moveTo>
                  <a:cubicBezTo>
                    <a:pt x="241367" y="628710"/>
                    <a:pt x="130078" y="516699"/>
                    <a:pt x="130078" y="379394"/>
                  </a:cubicBezTo>
                  <a:cubicBezTo>
                    <a:pt x="130078" y="241367"/>
                    <a:pt x="242090" y="130078"/>
                    <a:pt x="379394" y="130078"/>
                  </a:cubicBezTo>
                  <a:cubicBezTo>
                    <a:pt x="517421" y="130078"/>
                    <a:pt x="628710" y="242090"/>
                    <a:pt x="628710" y="379394"/>
                  </a:cubicBezTo>
                  <a:cubicBezTo>
                    <a:pt x="629433" y="517421"/>
                    <a:pt x="517421" y="628710"/>
                    <a:pt x="379394" y="6287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23"/>
            <p:cNvSpPr/>
            <p:nvPr/>
          </p:nvSpPr>
          <p:spPr>
            <a:xfrm>
              <a:off x="4971685" y="4393244"/>
              <a:ext cx="231250" cy="267383"/>
            </a:xfrm>
            <a:custGeom>
              <a:rect b="b" l="l" r="r" t="t"/>
              <a:pathLst>
                <a:path extrusionOk="0" h="267382" w="231249">
                  <a:moveTo>
                    <a:pt x="0" y="42162"/>
                  </a:moveTo>
                  <a:lnTo>
                    <a:pt x="180134" y="0"/>
                  </a:lnTo>
                  <a:lnTo>
                    <a:pt x="233824" y="229390"/>
                  </a:lnTo>
                  <a:lnTo>
                    <a:pt x="53690" y="27155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23"/>
            <p:cNvSpPr/>
            <p:nvPr/>
          </p:nvSpPr>
          <p:spPr>
            <a:xfrm>
              <a:off x="7019992" y="5101632"/>
              <a:ext cx="281836" cy="296289"/>
            </a:xfrm>
            <a:custGeom>
              <a:rect b="b" l="l" r="r" t="t"/>
              <a:pathLst>
                <a:path extrusionOk="0" h="296288" w="281835">
                  <a:moveTo>
                    <a:pt x="139184" y="0"/>
                  </a:moveTo>
                  <a:lnTo>
                    <a:pt x="288442" y="109298"/>
                  </a:lnTo>
                  <a:lnTo>
                    <a:pt x="149258" y="299368"/>
                  </a:lnTo>
                  <a:lnTo>
                    <a:pt x="0" y="19007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8" name="Google Shape;988;p23"/>
          <p:cNvGrpSpPr/>
          <p:nvPr/>
        </p:nvGrpSpPr>
        <p:grpSpPr>
          <a:xfrm>
            <a:off x="1239893" y="3739569"/>
            <a:ext cx="598820" cy="336497"/>
            <a:chOff x="-1291" y="6123"/>
            <a:chExt cx="12182798" cy="6845923"/>
          </a:xfrm>
        </p:grpSpPr>
        <p:sp>
          <p:nvSpPr>
            <p:cNvPr id="989" name="Google Shape;989;p23"/>
            <p:cNvSpPr/>
            <p:nvPr/>
          </p:nvSpPr>
          <p:spPr>
            <a:xfrm>
              <a:off x="-1291" y="6123"/>
              <a:ext cx="12182798" cy="6845923"/>
            </a:xfrm>
            <a:custGeom>
              <a:rect b="b" l="l" r="r" t="t"/>
              <a:pathLst>
                <a:path extrusionOk="0" h="6845923" w="12182798">
                  <a:moveTo>
                    <a:pt x="2187570" y="4075263"/>
                  </a:moveTo>
                  <a:cubicBezTo>
                    <a:pt x="2270384" y="3979568"/>
                    <a:pt x="2251981" y="3877431"/>
                    <a:pt x="2225296" y="3775294"/>
                  </a:cubicBezTo>
                  <a:cubicBezTo>
                    <a:pt x="2211494" y="3721925"/>
                    <a:pt x="2190330" y="3669477"/>
                    <a:pt x="2181129" y="3615188"/>
                  </a:cubicBezTo>
                  <a:cubicBezTo>
                    <a:pt x="2172848" y="3569180"/>
                    <a:pt x="2158125" y="3516732"/>
                    <a:pt x="2218855" y="3484526"/>
                  </a:cubicBezTo>
                  <a:cubicBezTo>
                    <a:pt x="2110277" y="3349264"/>
                    <a:pt x="1985137" y="3232405"/>
                    <a:pt x="1829631" y="3161553"/>
                  </a:cubicBezTo>
                  <a:cubicBezTo>
                    <a:pt x="1632719" y="3071378"/>
                    <a:pt x="1429366" y="2995926"/>
                    <a:pt x="1227853" y="2915873"/>
                  </a:cubicBezTo>
                  <a:cubicBezTo>
                    <a:pt x="969290" y="2812816"/>
                    <a:pt x="696925" y="2738284"/>
                    <a:pt x="460447" y="2584619"/>
                  </a:cubicBezTo>
                  <a:cubicBezTo>
                    <a:pt x="333466" y="2502725"/>
                    <a:pt x="212926" y="2410710"/>
                    <a:pt x="91466" y="2319615"/>
                  </a:cubicBezTo>
                  <a:cubicBezTo>
                    <a:pt x="32576" y="2275448"/>
                    <a:pt x="-14351" y="2216558"/>
                    <a:pt x="4052" y="2139266"/>
                  </a:cubicBezTo>
                  <a:cubicBezTo>
                    <a:pt x="22455" y="2061973"/>
                    <a:pt x="79504" y="2016886"/>
                    <a:pt x="156797" y="1993882"/>
                  </a:cubicBezTo>
                  <a:cubicBezTo>
                    <a:pt x="319663" y="1945114"/>
                    <a:pt x="480690" y="1891745"/>
                    <a:pt x="643557" y="1842977"/>
                  </a:cubicBezTo>
                  <a:cubicBezTo>
                    <a:pt x="689564" y="1829175"/>
                    <a:pt x="714408" y="1801570"/>
                    <a:pt x="711648" y="1756483"/>
                  </a:cubicBezTo>
                  <a:cubicBezTo>
                    <a:pt x="707047" y="1682871"/>
                    <a:pt x="698766" y="1609259"/>
                    <a:pt x="687724" y="1536567"/>
                  </a:cubicBezTo>
                  <a:cubicBezTo>
                    <a:pt x="670241" y="1418787"/>
                    <a:pt x="730971" y="1334134"/>
                    <a:pt x="847830" y="1319411"/>
                  </a:cubicBezTo>
                  <a:cubicBezTo>
                    <a:pt x="1104552" y="1288126"/>
                    <a:pt x="1362194" y="1254080"/>
                    <a:pt x="1618917" y="1226476"/>
                  </a:cubicBezTo>
                  <a:cubicBezTo>
                    <a:pt x="1721974" y="1215434"/>
                    <a:pt x="1826871" y="1214514"/>
                    <a:pt x="1931768" y="1213594"/>
                  </a:cubicBezTo>
                  <a:cubicBezTo>
                    <a:pt x="2219775" y="1213594"/>
                    <a:pt x="2501342" y="1175868"/>
                    <a:pt x="2779227" y="1100415"/>
                  </a:cubicBezTo>
                  <a:cubicBezTo>
                    <a:pt x="3102200" y="1013001"/>
                    <a:pt x="3430694" y="946750"/>
                    <a:pt x="3751827" y="851974"/>
                  </a:cubicBezTo>
                  <a:cubicBezTo>
                    <a:pt x="3948739" y="794005"/>
                    <a:pt x="4136450" y="702910"/>
                    <a:pt x="4327841" y="623777"/>
                  </a:cubicBezTo>
                  <a:cubicBezTo>
                    <a:pt x="4637932" y="494956"/>
                    <a:pt x="4948023" y="363374"/>
                    <a:pt x="5258114" y="233633"/>
                  </a:cubicBezTo>
                  <a:cubicBezTo>
                    <a:pt x="5392456" y="177504"/>
                    <a:pt x="5524957" y="114934"/>
                    <a:pt x="5662060" y="66166"/>
                  </a:cubicBezTo>
                  <a:cubicBezTo>
                    <a:pt x="5744874" y="36721"/>
                    <a:pt x="5835048" y="21078"/>
                    <a:pt x="5923383" y="10036"/>
                  </a:cubicBezTo>
                  <a:cubicBezTo>
                    <a:pt x="6151581" y="-17568"/>
                    <a:pt x="6377018" y="10956"/>
                    <a:pt x="6584052" y="105732"/>
                  </a:cubicBezTo>
                  <a:cubicBezTo>
                    <a:pt x="7095655" y="338530"/>
                    <a:pt x="7610020" y="563967"/>
                    <a:pt x="8132665" y="768241"/>
                  </a:cubicBezTo>
                  <a:cubicBezTo>
                    <a:pt x="8430794" y="885100"/>
                    <a:pt x="8744566" y="948590"/>
                    <a:pt x="9054657" y="1026803"/>
                  </a:cubicBezTo>
                  <a:cubicBezTo>
                    <a:pt x="9200040" y="1063609"/>
                    <a:pt x="9345424" y="1098575"/>
                    <a:pt x="9488967" y="1139062"/>
                  </a:cubicBezTo>
                  <a:cubicBezTo>
                    <a:pt x="9649994" y="1184149"/>
                    <a:pt x="9816541" y="1178628"/>
                    <a:pt x="9980328" y="1185069"/>
                  </a:cubicBezTo>
                  <a:cubicBezTo>
                    <a:pt x="10343788" y="1199791"/>
                    <a:pt x="10704487" y="1248559"/>
                    <a:pt x="11064266" y="1295487"/>
                  </a:cubicBezTo>
                  <a:cubicBezTo>
                    <a:pt x="11127756" y="1303769"/>
                    <a:pt x="11192167" y="1306529"/>
                    <a:pt x="11253817" y="1321252"/>
                  </a:cubicBezTo>
                  <a:cubicBezTo>
                    <a:pt x="11301665" y="1332293"/>
                    <a:pt x="11355954" y="1348856"/>
                    <a:pt x="11389999" y="1381061"/>
                  </a:cubicBezTo>
                  <a:cubicBezTo>
                    <a:pt x="11423125" y="1413267"/>
                    <a:pt x="11459931" y="1458354"/>
                    <a:pt x="11446129" y="1517244"/>
                  </a:cubicBezTo>
                  <a:cubicBezTo>
                    <a:pt x="11431406" y="1579814"/>
                    <a:pt x="11416684" y="1641464"/>
                    <a:pt x="11404722" y="1704034"/>
                  </a:cubicBezTo>
                  <a:cubicBezTo>
                    <a:pt x="11388159" y="1795129"/>
                    <a:pt x="11409323" y="1825494"/>
                    <a:pt x="11500417" y="1846658"/>
                  </a:cubicBezTo>
                  <a:cubicBezTo>
                    <a:pt x="11645801" y="1879783"/>
                    <a:pt x="11792106" y="1913829"/>
                    <a:pt x="11937489" y="1946954"/>
                  </a:cubicBezTo>
                  <a:cubicBezTo>
                    <a:pt x="12025824" y="1967197"/>
                    <a:pt x="12093914" y="2021486"/>
                    <a:pt x="12162006" y="2076695"/>
                  </a:cubicBezTo>
                  <a:cubicBezTo>
                    <a:pt x="12197892" y="2106140"/>
                    <a:pt x="12200653" y="2164110"/>
                    <a:pt x="12171207" y="2216558"/>
                  </a:cubicBezTo>
                  <a:cubicBezTo>
                    <a:pt x="12117839" y="2310414"/>
                    <a:pt x="12037785" y="2373904"/>
                    <a:pt x="11943931" y="2425433"/>
                  </a:cubicBezTo>
                  <a:cubicBezTo>
                    <a:pt x="11562988" y="2636147"/>
                    <a:pt x="11158121" y="2791653"/>
                    <a:pt x="10753255" y="2946238"/>
                  </a:cubicBezTo>
                  <a:cubicBezTo>
                    <a:pt x="10541620" y="3027211"/>
                    <a:pt x="10328146" y="3110025"/>
                    <a:pt x="10146875" y="3251728"/>
                  </a:cubicBezTo>
                  <a:cubicBezTo>
                    <a:pt x="10059461" y="3319819"/>
                    <a:pt x="9981248" y="3398952"/>
                    <a:pt x="9893834" y="3477165"/>
                  </a:cubicBezTo>
                  <a:cubicBezTo>
                    <a:pt x="9961925" y="3523173"/>
                    <a:pt x="9949963" y="3582982"/>
                    <a:pt x="9938921" y="3640032"/>
                  </a:cubicBezTo>
                  <a:cubicBezTo>
                    <a:pt x="9924199" y="3717325"/>
                    <a:pt x="9899354" y="3792777"/>
                    <a:pt x="9886473" y="3870990"/>
                  </a:cubicBezTo>
                  <a:cubicBezTo>
                    <a:pt x="9874511" y="3941841"/>
                    <a:pt x="9882792" y="4011773"/>
                    <a:pt x="9932481" y="4072503"/>
                  </a:cubicBezTo>
                  <a:cubicBezTo>
                    <a:pt x="10047500" y="4066062"/>
                    <a:pt x="10083385" y="4092746"/>
                    <a:pt x="10097187" y="4215126"/>
                  </a:cubicBezTo>
                  <a:cubicBezTo>
                    <a:pt x="10106388" y="4301621"/>
                    <a:pt x="10108229" y="4389955"/>
                    <a:pt x="10104549" y="4477369"/>
                  </a:cubicBezTo>
                  <a:cubicBezTo>
                    <a:pt x="10100868" y="4573065"/>
                    <a:pt x="10041978" y="4628274"/>
                    <a:pt x="9945362" y="4640236"/>
                  </a:cubicBezTo>
                  <a:cubicBezTo>
                    <a:pt x="9879112" y="4648518"/>
                    <a:pt x="9868070" y="4660479"/>
                    <a:pt x="9883712" y="4724890"/>
                  </a:cubicBezTo>
                  <a:cubicBezTo>
                    <a:pt x="9895675" y="4775498"/>
                    <a:pt x="9914078" y="4825187"/>
                    <a:pt x="9936160" y="4871194"/>
                  </a:cubicBezTo>
                  <a:cubicBezTo>
                    <a:pt x="10161597" y="5341391"/>
                    <a:pt x="10012533" y="5797786"/>
                    <a:pt x="9626990" y="6097755"/>
                  </a:cubicBezTo>
                  <a:cubicBezTo>
                    <a:pt x="9421796" y="6259702"/>
                    <a:pt x="9184398" y="6358158"/>
                    <a:pt x="8935957" y="6431770"/>
                  </a:cubicBezTo>
                  <a:cubicBezTo>
                    <a:pt x="8455638" y="6574393"/>
                    <a:pt x="7968879" y="6694933"/>
                    <a:pt x="7471077" y="6761184"/>
                  </a:cubicBezTo>
                  <a:cubicBezTo>
                    <a:pt x="6929108" y="6833876"/>
                    <a:pt x="6385299" y="6862400"/>
                    <a:pt x="5838729" y="6838477"/>
                  </a:cubicBezTo>
                  <a:cubicBezTo>
                    <a:pt x="5524038" y="6824675"/>
                    <a:pt x="5210266" y="6800750"/>
                    <a:pt x="4897414" y="6774066"/>
                  </a:cubicBezTo>
                  <a:cubicBezTo>
                    <a:pt x="4325081" y="6725298"/>
                    <a:pt x="3768389" y="6598317"/>
                    <a:pt x="3224580" y="6415207"/>
                  </a:cubicBezTo>
                  <a:cubicBezTo>
                    <a:pt x="3057113" y="6359078"/>
                    <a:pt x="2890565" y="6300188"/>
                    <a:pt x="2730459" y="6226576"/>
                  </a:cubicBezTo>
                  <a:cubicBezTo>
                    <a:pt x="2523425" y="6130880"/>
                    <a:pt x="2351357" y="5989178"/>
                    <a:pt x="2240939" y="5783983"/>
                  </a:cubicBezTo>
                  <a:cubicBezTo>
                    <a:pt x="2140642" y="5598113"/>
                    <a:pt x="2123159" y="5398441"/>
                    <a:pt x="2154445" y="5195087"/>
                  </a:cubicBezTo>
                  <a:cubicBezTo>
                    <a:pt x="2175608" y="5054304"/>
                    <a:pt x="2212414" y="4915361"/>
                    <a:pt x="2242779" y="4776418"/>
                  </a:cubicBezTo>
                  <a:cubicBezTo>
                    <a:pt x="2244619" y="4766297"/>
                    <a:pt x="2247380" y="4757095"/>
                    <a:pt x="2248300" y="4746974"/>
                  </a:cubicBezTo>
                  <a:cubicBezTo>
                    <a:pt x="2260262" y="4661400"/>
                    <a:pt x="2260262" y="4659559"/>
                    <a:pt x="2174688" y="4643917"/>
                  </a:cubicBezTo>
                  <a:cubicBezTo>
                    <a:pt x="2105677" y="4631034"/>
                    <a:pt x="2057829" y="4592388"/>
                    <a:pt x="2033905" y="4527978"/>
                  </a:cubicBezTo>
                  <a:cubicBezTo>
                    <a:pt x="1993418" y="4418480"/>
                    <a:pt x="1989738" y="4307141"/>
                    <a:pt x="2021943" y="4195803"/>
                  </a:cubicBezTo>
                  <a:cubicBezTo>
                    <a:pt x="2050467" y="4101948"/>
                    <a:pt x="2095555" y="4072503"/>
                    <a:pt x="2187570" y="40752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23"/>
            <p:cNvSpPr/>
            <p:nvPr/>
          </p:nvSpPr>
          <p:spPr>
            <a:xfrm>
              <a:off x="4479295" y="2747168"/>
              <a:ext cx="3202125" cy="1794294"/>
            </a:xfrm>
            <a:custGeom>
              <a:rect b="b" l="l" r="r" t="t"/>
              <a:pathLst>
                <a:path extrusionOk="0" h="1794294" w="3202125">
                  <a:moveTo>
                    <a:pt x="2857069" y="1794294"/>
                  </a:moveTo>
                  <a:lnTo>
                    <a:pt x="345057" y="1794294"/>
                  </a:lnTo>
                  <a:cubicBezTo>
                    <a:pt x="154586" y="1794294"/>
                    <a:pt x="0" y="1639709"/>
                    <a:pt x="0" y="1449238"/>
                  </a:cubicBezTo>
                  <a:lnTo>
                    <a:pt x="0" y="345057"/>
                  </a:lnTo>
                  <a:cubicBezTo>
                    <a:pt x="0" y="154586"/>
                    <a:pt x="154586" y="0"/>
                    <a:pt x="345057" y="0"/>
                  </a:cubicBezTo>
                  <a:lnTo>
                    <a:pt x="2857069" y="0"/>
                  </a:lnTo>
                  <a:cubicBezTo>
                    <a:pt x="3047540" y="0"/>
                    <a:pt x="3202125" y="154586"/>
                    <a:pt x="3202125" y="345057"/>
                  </a:cubicBezTo>
                  <a:lnTo>
                    <a:pt x="3202125" y="1449238"/>
                  </a:lnTo>
                  <a:cubicBezTo>
                    <a:pt x="3202125" y="1639709"/>
                    <a:pt x="3047540" y="1794294"/>
                    <a:pt x="2857069" y="179429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91" name="Google Shape;991;p23"/>
          <p:cNvSpPr/>
          <p:nvPr/>
        </p:nvSpPr>
        <p:spPr>
          <a:xfrm>
            <a:off x="1382331" y="2270981"/>
            <a:ext cx="470378" cy="320899"/>
          </a:xfrm>
          <a:custGeom>
            <a:rect b="b" l="l" r="r" t="t"/>
            <a:pathLst>
              <a:path extrusionOk="0" h="1928829" w="2827300">
                <a:moveTo>
                  <a:pt x="71803" y="1916070"/>
                </a:moveTo>
                <a:cubicBezTo>
                  <a:pt x="-27935" y="1836526"/>
                  <a:pt x="12455" y="1740909"/>
                  <a:pt x="33062" y="1642819"/>
                </a:cubicBezTo>
                <a:cubicBezTo>
                  <a:pt x="89113" y="1379048"/>
                  <a:pt x="156705" y="1118573"/>
                  <a:pt x="268808" y="871700"/>
                </a:cubicBezTo>
                <a:cubicBezTo>
                  <a:pt x="279111" y="849032"/>
                  <a:pt x="286942" y="825128"/>
                  <a:pt x="292712" y="801223"/>
                </a:cubicBezTo>
                <a:cubicBezTo>
                  <a:pt x="305488" y="748057"/>
                  <a:pt x="288178" y="707255"/>
                  <a:pt x="235836" y="685823"/>
                </a:cubicBezTo>
                <a:cubicBezTo>
                  <a:pt x="183494" y="664392"/>
                  <a:pt x="130740" y="644609"/>
                  <a:pt x="77985" y="623178"/>
                </a:cubicBezTo>
                <a:cubicBezTo>
                  <a:pt x="26880" y="602570"/>
                  <a:pt x="-9389" y="563417"/>
                  <a:pt x="2151" y="508602"/>
                </a:cubicBezTo>
                <a:cubicBezTo>
                  <a:pt x="29352" y="376304"/>
                  <a:pt x="56142" y="242770"/>
                  <a:pt x="100241" y="115417"/>
                </a:cubicBezTo>
                <a:cubicBezTo>
                  <a:pt x="134861" y="16503"/>
                  <a:pt x="250261" y="-12347"/>
                  <a:pt x="360715" y="21449"/>
                </a:cubicBezTo>
                <a:cubicBezTo>
                  <a:pt x="426246" y="41232"/>
                  <a:pt x="495898" y="56481"/>
                  <a:pt x="563490" y="56893"/>
                </a:cubicBezTo>
                <a:cubicBezTo>
                  <a:pt x="956262" y="60190"/>
                  <a:pt x="2297787" y="67609"/>
                  <a:pt x="2514574" y="74615"/>
                </a:cubicBezTo>
                <a:cubicBezTo>
                  <a:pt x="2601124" y="74615"/>
                  <a:pt x="2575984" y="68021"/>
                  <a:pt x="2667480" y="24334"/>
                </a:cubicBezTo>
                <a:cubicBezTo>
                  <a:pt x="2765982" y="-23063"/>
                  <a:pt x="2818324" y="-3692"/>
                  <a:pt x="2826567" y="104290"/>
                </a:cubicBezTo>
                <a:cubicBezTo>
                  <a:pt x="2834810" y="206913"/>
                  <a:pt x="2822033" y="311185"/>
                  <a:pt x="2819560" y="415045"/>
                </a:cubicBezTo>
                <a:cubicBezTo>
                  <a:pt x="2818736" y="462030"/>
                  <a:pt x="2792359" y="470273"/>
                  <a:pt x="2752381" y="467388"/>
                </a:cubicBezTo>
                <a:cubicBezTo>
                  <a:pt x="2718585" y="464915"/>
                  <a:pt x="2684790" y="466975"/>
                  <a:pt x="2646048" y="466975"/>
                </a:cubicBezTo>
                <a:cubicBezTo>
                  <a:pt x="2643987" y="482637"/>
                  <a:pt x="2641102" y="495001"/>
                  <a:pt x="2641102" y="507778"/>
                </a:cubicBezTo>
                <a:cubicBezTo>
                  <a:pt x="2640690" y="560944"/>
                  <a:pt x="2618022" y="582375"/>
                  <a:pt x="2561559" y="581551"/>
                </a:cubicBezTo>
                <a:cubicBezTo>
                  <a:pt x="2370737" y="578666"/>
                  <a:pt x="2179502" y="571248"/>
                  <a:pt x="1989916" y="586085"/>
                </a:cubicBezTo>
                <a:cubicBezTo>
                  <a:pt x="1912846" y="592267"/>
                  <a:pt x="1820526" y="576605"/>
                  <a:pt x="1776014" y="689120"/>
                </a:cubicBezTo>
                <a:cubicBezTo>
                  <a:pt x="1764474" y="724977"/>
                  <a:pt x="1767771" y="757124"/>
                  <a:pt x="1773541" y="791332"/>
                </a:cubicBezTo>
                <a:cubicBezTo>
                  <a:pt x="1798682" y="1001113"/>
                  <a:pt x="1695646" y="1076947"/>
                  <a:pt x="1492048" y="1069528"/>
                </a:cubicBezTo>
                <a:cubicBezTo>
                  <a:pt x="1344089" y="1067468"/>
                  <a:pt x="1224567" y="1062934"/>
                  <a:pt x="1091857" y="1054279"/>
                </a:cubicBezTo>
                <a:cubicBezTo>
                  <a:pt x="979754" y="1047273"/>
                  <a:pt x="948019" y="1106209"/>
                  <a:pt x="923291" y="1214191"/>
                </a:cubicBezTo>
                <a:cubicBezTo>
                  <a:pt x="904744" y="1263648"/>
                  <a:pt x="848281" y="1505988"/>
                  <a:pt x="815721" y="1641995"/>
                </a:cubicBezTo>
                <a:cubicBezTo>
                  <a:pt x="785635" y="1728545"/>
                  <a:pt x="824788" y="1876504"/>
                  <a:pt x="791817" y="1879389"/>
                </a:cubicBezTo>
                <a:cubicBezTo>
                  <a:pt x="781513" y="1881450"/>
                  <a:pt x="760906" y="1881450"/>
                  <a:pt x="732056" y="1884747"/>
                </a:cubicBezTo>
                <a:cubicBezTo>
                  <a:pt x="597698" y="1898348"/>
                  <a:pt x="120436" y="1955224"/>
                  <a:pt x="71803" y="1916070"/>
                </a:cubicBezTo>
                <a:close/>
                <a:moveTo>
                  <a:pt x="1379945" y="926927"/>
                </a:moveTo>
                <a:cubicBezTo>
                  <a:pt x="1372114" y="931873"/>
                  <a:pt x="1342440" y="920333"/>
                  <a:pt x="1312353" y="883240"/>
                </a:cubicBezTo>
                <a:cubicBezTo>
                  <a:pt x="1276085" y="832134"/>
                  <a:pt x="1248471" y="791744"/>
                  <a:pt x="1214676" y="738990"/>
                </a:cubicBezTo>
                <a:cubicBezTo>
                  <a:pt x="1197778" y="713025"/>
                  <a:pt x="1182528" y="692418"/>
                  <a:pt x="1156151" y="670986"/>
                </a:cubicBezTo>
                <a:cubicBezTo>
                  <a:pt x="1120707" y="636778"/>
                  <a:pt x="1065892" y="694066"/>
                  <a:pt x="1056825" y="734456"/>
                </a:cubicBezTo>
                <a:cubicBezTo>
                  <a:pt x="991294" y="923630"/>
                  <a:pt x="996652" y="980918"/>
                  <a:pt x="1217973" y="991221"/>
                </a:cubicBezTo>
                <a:cubicBezTo>
                  <a:pt x="1238168" y="992045"/>
                  <a:pt x="1383242" y="990809"/>
                  <a:pt x="1466083" y="994518"/>
                </a:cubicBezTo>
                <a:cubicBezTo>
                  <a:pt x="1567470" y="996579"/>
                  <a:pt x="1671742" y="989573"/>
                  <a:pt x="1699356" y="908380"/>
                </a:cubicBezTo>
                <a:cubicBezTo>
                  <a:pt x="1735212" y="802048"/>
                  <a:pt x="1693998" y="687472"/>
                  <a:pt x="1599617" y="668101"/>
                </a:cubicBezTo>
                <a:cubicBezTo>
                  <a:pt x="1501527" y="647906"/>
                  <a:pt x="1399728" y="646670"/>
                  <a:pt x="1298753" y="637190"/>
                </a:cubicBezTo>
                <a:cubicBezTo>
                  <a:pt x="1262484" y="811527"/>
                  <a:pt x="1399316" y="916211"/>
                  <a:pt x="1379945" y="92692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24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997" name="Google Shape;997;p24"/>
          <p:cNvGrpSpPr/>
          <p:nvPr/>
        </p:nvGrpSpPr>
        <p:grpSpPr>
          <a:xfrm>
            <a:off x="3498732" y="3761070"/>
            <a:ext cx="2339153" cy="2312993"/>
            <a:chOff x="1080045" y="1858541"/>
            <a:chExt cx="2339153" cy="2312993"/>
          </a:xfrm>
        </p:grpSpPr>
        <p:sp>
          <p:nvSpPr>
            <p:cNvPr id="998" name="Google Shape;998;p24"/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b="1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24"/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24"/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1" name="Google Shape;1001;p24"/>
          <p:cNvGrpSpPr/>
          <p:nvPr/>
        </p:nvGrpSpPr>
        <p:grpSpPr>
          <a:xfrm>
            <a:off x="6245230" y="3761070"/>
            <a:ext cx="2339153" cy="2312993"/>
            <a:chOff x="1080045" y="1858541"/>
            <a:chExt cx="2339153" cy="2312993"/>
          </a:xfrm>
        </p:grpSpPr>
        <p:sp>
          <p:nvSpPr>
            <p:cNvPr id="1002" name="Google Shape;1002;p24"/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b="1"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24"/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24"/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5" name="Google Shape;1005;p24"/>
          <p:cNvGrpSpPr/>
          <p:nvPr/>
        </p:nvGrpSpPr>
        <p:grpSpPr>
          <a:xfrm>
            <a:off x="8991728" y="3761070"/>
            <a:ext cx="2339153" cy="2312993"/>
            <a:chOff x="1080045" y="1858541"/>
            <a:chExt cx="2339153" cy="2312993"/>
          </a:xfrm>
        </p:grpSpPr>
        <p:sp>
          <p:nvSpPr>
            <p:cNvPr id="1006" name="Google Shape;1006;p24"/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b="1" sz="3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24"/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24"/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9" name="Google Shape;1009;p24"/>
          <p:cNvSpPr/>
          <p:nvPr/>
        </p:nvSpPr>
        <p:spPr>
          <a:xfrm>
            <a:off x="4240301" y="1807459"/>
            <a:ext cx="867464" cy="8674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0" name="Google Shape;1010;p24"/>
          <p:cNvSpPr/>
          <p:nvPr/>
        </p:nvSpPr>
        <p:spPr>
          <a:xfrm>
            <a:off x="7050128" y="1807459"/>
            <a:ext cx="867464" cy="8674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1" name="Google Shape;1011;p24"/>
          <p:cNvSpPr/>
          <p:nvPr/>
        </p:nvSpPr>
        <p:spPr>
          <a:xfrm>
            <a:off x="9868836" y="1807459"/>
            <a:ext cx="867464" cy="8674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12" name="Google Shape;1012;p24"/>
          <p:cNvCxnSpPr>
            <a:stCxn id="1009" idx="6"/>
            <a:endCxn id="1010" idx="2"/>
          </p:cNvCxnSpPr>
          <p:nvPr/>
        </p:nvCxnSpPr>
        <p:spPr>
          <a:xfrm>
            <a:off x="5107765" y="2241191"/>
            <a:ext cx="1942500" cy="0"/>
          </a:xfrm>
          <a:prstGeom prst="straightConnector1">
            <a:avLst/>
          </a:prstGeom>
          <a:noFill/>
          <a:ln cap="flat" cmpd="sng" w="15875">
            <a:solidFill>
              <a:srgbClr val="D8D8D8"/>
            </a:solidFill>
            <a:prstDash val="solid"/>
            <a:miter lim="800000"/>
            <a:headEnd len="med" w="med" type="oval"/>
            <a:tailEnd len="med" w="med" type="oval"/>
          </a:ln>
        </p:spPr>
      </p:cxnSp>
      <p:cxnSp>
        <p:nvCxnSpPr>
          <p:cNvPr id="1013" name="Google Shape;1013;p24"/>
          <p:cNvCxnSpPr>
            <a:stCxn id="1010" idx="6"/>
            <a:endCxn id="1011" idx="2"/>
          </p:cNvCxnSpPr>
          <p:nvPr/>
        </p:nvCxnSpPr>
        <p:spPr>
          <a:xfrm>
            <a:off x="7917592" y="2241191"/>
            <a:ext cx="1951200" cy="0"/>
          </a:xfrm>
          <a:prstGeom prst="straightConnector1">
            <a:avLst/>
          </a:prstGeom>
          <a:noFill/>
          <a:ln cap="flat" cmpd="sng" w="15875">
            <a:solidFill>
              <a:srgbClr val="D8D8D8"/>
            </a:solidFill>
            <a:prstDash val="solid"/>
            <a:miter lim="800000"/>
            <a:headEnd len="med" w="med" type="oval"/>
            <a:tailEnd len="med" w="med" type="oval"/>
          </a:ln>
        </p:spPr>
      </p:cxnSp>
      <p:cxnSp>
        <p:nvCxnSpPr>
          <p:cNvPr id="1014" name="Google Shape;1014;p24"/>
          <p:cNvCxnSpPr/>
          <p:nvPr/>
        </p:nvCxnSpPr>
        <p:spPr>
          <a:xfrm>
            <a:off x="10736300" y="2247569"/>
            <a:ext cx="1455701" cy="6376"/>
          </a:xfrm>
          <a:prstGeom prst="straightConnector1">
            <a:avLst/>
          </a:prstGeom>
          <a:noFill/>
          <a:ln cap="flat" cmpd="sng" w="15875">
            <a:solidFill>
              <a:srgbClr val="D8D8D8"/>
            </a:solidFill>
            <a:prstDash val="solid"/>
            <a:miter lim="800000"/>
            <a:headEnd len="med" w="med" type="oval"/>
            <a:tailEnd len="sm" w="sm" type="none"/>
          </a:ln>
        </p:spPr>
      </p:cxnSp>
      <p:grpSp>
        <p:nvGrpSpPr>
          <p:cNvPr id="1015" name="Google Shape;1015;p24"/>
          <p:cNvGrpSpPr/>
          <p:nvPr/>
        </p:nvGrpSpPr>
        <p:grpSpPr>
          <a:xfrm>
            <a:off x="9313643" y="2778527"/>
            <a:ext cx="1775115" cy="763034"/>
            <a:chOff x="721669" y="3035196"/>
            <a:chExt cx="2147291" cy="923012"/>
          </a:xfrm>
        </p:grpSpPr>
        <p:sp>
          <p:nvSpPr>
            <p:cNvPr id="1016" name="Google Shape;1016;p24"/>
            <p:cNvSpPr/>
            <p:nvPr/>
          </p:nvSpPr>
          <p:spPr>
            <a:xfrm rot="5400000">
              <a:off x="1547664" y="2636912"/>
              <a:ext cx="698376" cy="1944216"/>
            </a:xfrm>
            <a:prstGeom prst="roundRect">
              <a:avLst>
                <a:gd fmla="val 50000" name="adj"/>
              </a:avLst>
            </a:prstGeom>
            <a:noFill/>
            <a:ln cap="flat" cmpd="sng" w="241300">
              <a:solidFill>
                <a:srgbClr val="FF553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24"/>
            <p:cNvSpPr/>
            <p:nvPr/>
          </p:nvSpPr>
          <p:spPr>
            <a:xfrm rot="-2597776">
              <a:off x="698919" y="3231434"/>
              <a:ext cx="648072" cy="190872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72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18" name="Google Shape;1018;p24"/>
          <p:cNvSpPr/>
          <p:nvPr/>
        </p:nvSpPr>
        <p:spPr>
          <a:xfrm rot="5400000">
            <a:off x="4396081" y="2452760"/>
            <a:ext cx="577331" cy="1607238"/>
          </a:xfrm>
          <a:prstGeom prst="roundRect">
            <a:avLst>
              <a:gd fmla="val 50000" name="adj"/>
            </a:avLst>
          </a:prstGeom>
          <a:noFill/>
          <a:ln cap="flat" cmpd="sng" w="241300">
            <a:solidFill>
              <a:srgbClr val="22ACF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9" name="Google Shape;1019;p24"/>
          <p:cNvSpPr/>
          <p:nvPr/>
        </p:nvSpPr>
        <p:spPr>
          <a:xfrm rot="-2597776">
            <a:off x="3694444" y="2944238"/>
            <a:ext cx="535746" cy="157789"/>
          </a:xfrm>
          <a:prstGeom prst="ellipse">
            <a:avLst/>
          </a:prstGeom>
          <a:gradFill>
            <a:gsLst>
              <a:gs pos="0">
                <a:schemeClr val="lt1"/>
              </a:gs>
              <a:gs pos="7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20" name="Google Shape;1020;p24"/>
          <p:cNvGrpSpPr/>
          <p:nvPr/>
        </p:nvGrpSpPr>
        <p:grpSpPr>
          <a:xfrm>
            <a:off x="6537731" y="2782011"/>
            <a:ext cx="1775115" cy="763034"/>
            <a:chOff x="721669" y="3035196"/>
            <a:chExt cx="2147291" cy="923012"/>
          </a:xfrm>
        </p:grpSpPr>
        <p:sp>
          <p:nvSpPr>
            <p:cNvPr id="1021" name="Google Shape;1021;p24"/>
            <p:cNvSpPr/>
            <p:nvPr/>
          </p:nvSpPr>
          <p:spPr>
            <a:xfrm rot="5400000">
              <a:off x="1547664" y="2636912"/>
              <a:ext cx="698376" cy="1944216"/>
            </a:xfrm>
            <a:prstGeom prst="roundRect">
              <a:avLst>
                <a:gd fmla="val 50000" name="adj"/>
              </a:avLst>
            </a:prstGeom>
            <a:noFill/>
            <a:ln cap="flat" cmpd="sng" w="241300">
              <a:solidFill>
                <a:srgbClr val="FFBB4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24"/>
            <p:cNvSpPr/>
            <p:nvPr/>
          </p:nvSpPr>
          <p:spPr>
            <a:xfrm rot="-2597776">
              <a:off x="698919" y="3231434"/>
              <a:ext cx="648072" cy="190872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72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23" name="Google Shape;1023;p24"/>
          <p:cNvSpPr/>
          <p:nvPr/>
        </p:nvSpPr>
        <p:spPr>
          <a:xfrm rot="5400000">
            <a:off x="5983632" y="2342110"/>
            <a:ext cx="217954" cy="1845347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E0E0E0"/>
              </a:gs>
              <a:gs pos="48000">
                <a:srgbClr val="BFBFBF"/>
              </a:gs>
              <a:gs pos="100000">
                <a:srgbClr val="BFBFBF"/>
              </a:gs>
            </a:gsLst>
            <a:lin ang="1919999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4" name="Google Shape;1024;p24"/>
          <p:cNvSpPr/>
          <p:nvPr/>
        </p:nvSpPr>
        <p:spPr>
          <a:xfrm rot="-4193565">
            <a:off x="5084962" y="3165266"/>
            <a:ext cx="289614" cy="151784"/>
          </a:xfrm>
          <a:prstGeom prst="ellipse">
            <a:avLst/>
          </a:prstGeom>
          <a:gradFill>
            <a:gsLst>
              <a:gs pos="0">
                <a:schemeClr val="lt1"/>
              </a:gs>
              <a:gs pos="7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25" name="Google Shape;1025;p24"/>
          <p:cNvGrpSpPr/>
          <p:nvPr/>
        </p:nvGrpSpPr>
        <p:grpSpPr>
          <a:xfrm>
            <a:off x="7918172" y="3086962"/>
            <a:ext cx="1906562" cy="324143"/>
            <a:chOff x="2409719" y="3345903"/>
            <a:chExt cx="2306297" cy="392103"/>
          </a:xfrm>
        </p:grpSpPr>
        <p:sp>
          <p:nvSpPr>
            <p:cNvPr id="1026" name="Google Shape;1026;p24"/>
            <p:cNvSpPr/>
            <p:nvPr/>
          </p:nvSpPr>
          <p:spPr>
            <a:xfrm rot="5400000">
              <a:off x="3468067" y="2454407"/>
              <a:ext cx="263650" cy="2232248"/>
            </a:xfrm>
            <a:prstGeom prst="roundRect">
              <a:avLst>
                <a:gd fmla="val 50000" name="adj"/>
              </a:avLst>
            </a:prstGeom>
            <a:gradFill>
              <a:gsLst>
                <a:gs pos="0">
                  <a:srgbClr val="D8D8D8"/>
                </a:gs>
                <a:gs pos="48000">
                  <a:srgbClr val="BFBFBF"/>
                </a:gs>
                <a:gs pos="100000">
                  <a:srgbClr val="BFBFBF"/>
                </a:gs>
              </a:gsLst>
              <a:lin ang="19199999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24"/>
            <p:cNvSpPr/>
            <p:nvPr/>
          </p:nvSpPr>
          <p:spPr>
            <a:xfrm rot="-4193565">
              <a:off x="2380979" y="3450150"/>
              <a:ext cx="350335" cy="183608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72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28" name="Google Shape;1028;p24"/>
          <p:cNvSpPr/>
          <p:nvPr/>
        </p:nvSpPr>
        <p:spPr>
          <a:xfrm>
            <a:off x="1439163" y="1807459"/>
            <a:ext cx="867464" cy="8674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29" name="Google Shape;1029;p24"/>
          <p:cNvCxnSpPr>
            <a:stCxn id="1028" idx="6"/>
          </p:cNvCxnSpPr>
          <p:nvPr/>
        </p:nvCxnSpPr>
        <p:spPr>
          <a:xfrm>
            <a:off x="2306627" y="2241191"/>
            <a:ext cx="1942500" cy="0"/>
          </a:xfrm>
          <a:prstGeom prst="straightConnector1">
            <a:avLst/>
          </a:prstGeom>
          <a:noFill/>
          <a:ln cap="flat" cmpd="sng" w="15875">
            <a:solidFill>
              <a:srgbClr val="D8D8D8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1030" name="Google Shape;1030;p24"/>
          <p:cNvSpPr/>
          <p:nvPr/>
        </p:nvSpPr>
        <p:spPr>
          <a:xfrm rot="5400000">
            <a:off x="1594943" y="2452760"/>
            <a:ext cx="577331" cy="1607238"/>
          </a:xfrm>
          <a:prstGeom prst="roundRect">
            <a:avLst>
              <a:gd fmla="val 50000" name="adj"/>
            </a:avLst>
          </a:prstGeom>
          <a:noFill/>
          <a:ln cap="flat" cmpd="sng" w="241300">
            <a:solidFill>
              <a:srgbClr val="0FF4E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24"/>
          <p:cNvSpPr/>
          <p:nvPr/>
        </p:nvSpPr>
        <p:spPr>
          <a:xfrm rot="5400000">
            <a:off x="3182496" y="2342110"/>
            <a:ext cx="217954" cy="1845347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E0E0E0"/>
              </a:gs>
              <a:gs pos="48000">
                <a:srgbClr val="BFBFBF"/>
              </a:gs>
              <a:gs pos="100000">
                <a:srgbClr val="BFBFBF"/>
              </a:gs>
            </a:gsLst>
            <a:lin ang="1919999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2" name="Google Shape;1032;p24"/>
          <p:cNvSpPr/>
          <p:nvPr/>
        </p:nvSpPr>
        <p:spPr>
          <a:xfrm rot="-4193565">
            <a:off x="2300988" y="3154663"/>
            <a:ext cx="289614" cy="151784"/>
          </a:xfrm>
          <a:prstGeom prst="ellipse">
            <a:avLst/>
          </a:prstGeom>
          <a:gradFill>
            <a:gsLst>
              <a:gs pos="0">
                <a:schemeClr val="lt1"/>
              </a:gs>
              <a:gs pos="7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3" name="Google Shape;1033;p24"/>
          <p:cNvSpPr/>
          <p:nvPr/>
        </p:nvSpPr>
        <p:spPr>
          <a:xfrm rot="-2597776">
            <a:off x="901902" y="2920509"/>
            <a:ext cx="535746" cy="157789"/>
          </a:xfrm>
          <a:prstGeom prst="ellipse">
            <a:avLst/>
          </a:prstGeom>
          <a:gradFill>
            <a:gsLst>
              <a:gs pos="0">
                <a:schemeClr val="lt1"/>
              </a:gs>
              <a:gs pos="7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4" name="Google Shape;1034;p24"/>
          <p:cNvGrpSpPr/>
          <p:nvPr/>
        </p:nvGrpSpPr>
        <p:grpSpPr>
          <a:xfrm>
            <a:off x="752234" y="3761070"/>
            <a:ext cx="2339153" cy="2312993"/>
            <a:chOff x="1080045" y="1858541"/>
            <a:chExt cx="2339153" cy="2312993"/>
          </a:xfrm>
        </p:grpSpPr>
        <p:sp>
          <p:nvSpPr>
            <p:cNvPr id="1035" name="Google Shape;1035;p24"/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b="1" sz="3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24"/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24"/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38" name="Google Shape;1038;p24"/>
          <p:cNvSpPr/>
          <p:nvPr/>
        </p:nvSpPr>
        <p:spPr>
          <a:xfrm flipH="1">
            <a:off x="1678130" y="2096270"/>
            <a:ext cx="391682" cy="323114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9" name="Google Shape;1039;p24"/>
          <p:cNvSpPr/>
          <p:nvPr/>
        </p:nvSpPr>
        <p:spPr>
          <a:xfrm rot="9900000">
            <a:off x="4511140" y="2073028"/>
            <a:ext cx="396000" cy="336326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0" name="Google Shape;1040;p24"/>
          <p:cNvSpPr/>
          <p:nvPr/>
        </p:nvSpPr>
        <p:spPr>
          <a:xfrm>
            <a:off x="7294766" y="2076824"/>
            <a:ext cx="389370" cy="325482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1" name="Google Shape;1041;p24"/>
          <p:cNvSpPr/>
          <p:nvPr/>
        </p:nvSpPr>
        <p:spPr>
          <a:xfrm>
            <a:off x="10125230" y="2076824"/>
            <a:ext cx="354676" cy="357638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5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p25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47" name="Google Shape;1047;p25"/>
          <p:cNvSpPr/>
          <p:nvPr/>
        </p:nvSpPr>
        <p:spPr>
          <a:xfrm>
            <a:off x="0" y="0"/>
            <a:ext cx="3762375" cy="6858000"/>
          </a:xfrm>
          <a:custGeom>
            <a:rect b="b" l="l" r="r" t="t"/>
            <a:pathLst>
              <a:path extrusionOk="0" h="6858000" w="3762375">
                <a:moveTo>
                  <a:pt x="0" y="0"/>
                </a:moveTo>
                <a:lnTo>
                  <a:pt x="3762375" y="0"/>
                </a:lnTo>
                <a:lnTo>
                  <a:pt x="17526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8" name="Google Shape;1048;p25"/>
          <p:cNvGrpSpPr/>
          <p:nvPr/>
        </p:nvGrpSpPr>
        <p:grpSpPr>
          <a:xfrm>
            <a:off x="0" y="4210049"/>
            <a:ext cx="12192000" cy="2371726"/>
            <a:chOff x="0" y="4210049"/>
            <a:chExt cx="12192000" cy="2371726"/>
          </a:xfrm>
        </p:grpSpPr>
        <p:sp>
          <p:nvSpPr>
            <p:cNvPr id="1049" name="Google Shape;1049;p25"/>
            <p:cNvSpPr/>
            <p:nvPr/>
          </p:nvSpPr>
          <p:spPr>
            <a:xfrm>
              <a:off x="0" y="4210050"/>
              <a:ext cx="12192000" cy="237172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050" name="Google Shape;1050;p25"/>
            <p:cNvCxnSpPr/>
            <p:nvPr/>
          </p:nvCxnSpPr>
          <p:spPr>
            <a:xfrm>
              <a:off x="0" y="6443662"/>
              <a:ext cx="12192000" cy="0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051" name="Google Shape;1051;p25"/>
            <p:cNvSpPr/>
            <p:nvPr/>
          </p:nvSpPr>
          <p:spPr>
            <a:xfrm>
              <a:off x="7124700" y="4210049"/>
              <a:ext cx="4162425" cy="2371725"/>
            </a:xfrm>
            <a:prstGeom prst="rect">
              <a:avLst/>
            </a:prstGeom>
            <a:solidFill>
              <a:srgbClr val="16172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052" name="Google Shape;1052;p25"/>
            <p:cNvCxnSpPr/>
            <p:nvPr/>
          </p:nvCxnSpPr>
          <p:spPr>
            <a:xfrm>
              <a:off x="0" y="4348162"/>
              <a:ext cx="12192000" cy="0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1053" name="Google Shape;1053;p25"/>
          <p:cNvSpPr/>
          <p:nvPr/>
        </p:nvSpPr>
        <p:spPr>
          <a:xfrm>
            <a:off x="6981826" y="6105527"/>
            <a:ext cx="4448174" cy="752474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4" name="Google Shape;1054;p25"/>
          <p:cNvSpPr txBox="1"/>
          <p:nvPr/>
        </p:nvSpPr>
        <p:spPr>
          <a:xfrm>
            <a:off x="985830" y="4611082"/>
            <a:ext cx="394970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ALLPPT</a:t>
            </a: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Layout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5" name="Google Shape;1055;p25"/>
          <p:cNvSpPr/>
          <p:nvPr/>
        </p:nvSpPr>
        <p:spPr>
          <a:xfrm>
            <a:off x="8719749" y="4611082"/>
            <a:ext cx="972326" cy="306370"/>
          </a:xfrm>
          <a:custGeom>
            <a:rect b="b" l="l" r="r" t="t"/>
            <a:pathLst>
              <a:path extrusionOk="0" h="3838575" w="12182475">
                <a:moveTo>
                  <a:pt x="0" y="963947"/>
                </a:moveTo>
                <a:cubicBezTo>
                  <a:pt x="15240" y="882984"/>
                  <a:pt x="69533" y="874412"/>
                  <a:pt x="140970" y="876317"/>
                </a:cubicBezTo>
                <a:cubicBezTo>
                  <a:pt x="532448" y="885842"/>
                  <a:pt x="2114550" y="887747"/>
                  <a:pt x="2225993" y="887747"/>
                </a:cubicBezTo>
                <a:cubicBezTo>
                  <a:pt x="2226945" y="862029"/>
                  <a:pt x="2233613" y="413402"/>
                  <a:pt x="2237423" y="192422"/>
                </a:cubicBezTo>
                <a:cubicBezTo>
                  <a:pt x="2238375" y="158132"/>
                  <a:pt x="2232660" y="111459"/>
                  <a:pt x="2273618" y="103839"/>
                </a:cubicBezTo>
                <a:cubicBezTo>
                  <a:pt x="2330768" y="93362"/>
                  <a:pt x="2395538" y="60024"/>
                  <a:pt x="2446973" y="120032"/>
                </a:cubicBezTo>
                <a:cubicBezTo>
                  <a:pt x="2507933" y="190517"/>
                  <a:pt x="2566988" y="263859"/>
                  <a:pt x="2626995" y="335297"/>
                </a:cubicBezTo>
                <a:cubicBezTo>
                  <a:pt x="2698433" y="420069"/>
                  <a:pt x="2767965" y="506747"/>
                  <a:pt x="2842260" y="589614"/>
                </a:cubicBezTo>
                <a:cubicBezTo>
                  <a:pt x="2856548" y="604854"/>
                  <a:pt x="2885123" y="614379"/>
                  <a:pt x="2907030" y="614379"/>
                </a:cubicBezTo>
                <a:cubicBezTo>
                  <a:pt x="3027998" y="613427"/>
                  <a:pt x="4522470" y="596282"/>
                  <a:pt x="5149215" y="592472"/>
                </a:cubicBezTo>
                <a:cubicBezTo>
                  <a:pt x="5151120" y="592472"/>
                  <a:pt x="5152073" y="592472"/>
                  <a:pt x="5153978" y="592472"/>
                </a:cubicBezTo>
                <a:cubicBezTo>
                  <a:pt x="5324475" y="596282"/>
                  <a:pt x="5293043" y="593424"/>
                  <a:pt x="5338763" y="731537"/>
                </a:cubicBezTo>
                <a:cubicBezTo>
                  <a:pt x="5390198" y="724869"/>
                  <a:pt x="5443538" y="718202"/>
                  <a:pt x="5495925" y="710582"/>
                </a:cubicBezTo>
                <a:cubicBezTo>
                  <a:pt x="5536883" y="703914"/>
                  <a:pt x="5578793" y="694389"/>
                  <a:pt x="5595938" y="752492"/>
                </a:cubicBezTo>
                <a:cubicBezTo>
                  <a:pt x="5596890" y="736299"/>
                  <a:pt x="5603558" y="506747"/>
                  <a:pt x="5609273" y="408639"/>
                </a:cubicBezTo>
                <a:cubicBezTo>
                  <a:pt x="5615940" y="281957"/>
                  <a:pt x="5727383" y="187659"/>
                  <a:pt x="5880735" y="174324"/>
                </a:cubicBezTo>
                <a:cubicBezTo>
                  <a:pt x="6188393" y="147654"/>
                  <a:pt x="7842885" y="5732"/>
                  <a:pt x="7874318" y="1922"/>
                </a:cubicBezTo>
                <a:cubicBezTo>
                  <a:pt x="8023860" y="-17128"/>
                  <a:pt x="8115300" y="108602"/>
                  <a:pt x="8112443" y="240047"/>
                </a:cubicBezTo>
                <a:cubicBezTo>
                  <a:pt x="8111490" y="266717"/>
                  <a:pt x="8115300" y="282909"/>
                  <a:pt x="8140065" y="301959"/>
                </a:cubicBezTo>
                <a:cubicBezTo>
                  <a:pt x="8167688" y="322914"/>
                  <a:pt x="8179118" y="366729"/>
                  <a:pt x="8194358" y="399114"/>
                </a:cubicBezTo>
                <a:cubicBezTo>
                  <a:pt x="8214360" y="441977"/>
                  <a:pt x="8230553" y="487697"/>
                  <a:pt x="8244840" y="532464"/>
                </a:cubicBezTo>
                <a:cubicBezTo>
                  <a:pt x="8258175" y="573422"/>
                  <a:pt x="8280083" y="602949"/>
                  <a:pt x="8321993" y="615332"/>
                </a:cubicBezTo>
                <a:cubicBezTo>
                  <a:pt x="8341043" y="621047"/>
                  <a:pt x="8361998" y="621047"/>
                  <a:pt x="8378190" y="633429"/>
                </a:cubicBezTo>
                <a:cubicBezTo>
                  <a:pt x="8395335" y="645812"/>
                  <a:pt x="8407718" y="663909"/>
                  <a:pt x="8409623" y="695342"/>
                </a:cubicBezTo>
                <a:cubicBezTo>
                  <a:pt x="8409623" y="700104"/>
                  <a:pt x="8408670" y="704867"/>
                  <a:pt x="8412480" y="705819"/>
                </a:cubicBezTo>
                <a:cubicBezTo>
                  <a:pt x="8434388" y="712487"/>
                  <a:pt x="8450580" y="713439"/>
                  <a:pt x="8459152" y="728679"/>
                </a:cubicBezTo>
                <a:cubicBezTo>
                  <a:pt x="8471535" y="751539"/>
                  <a:pt x="8462010" y="786782"/>
                  <a:pt x="8462010" y="820119"/>
                </a:cubicBezTo>
                <a:cubicBezTo>
                  <a:pt x="8562023" y="837264"/>
                  <a:pt x="8657273" y="851552"/>
                  <a:pt x="8751570" y="869649"/>
                </a:cubicBezTo>
                <a:cubicBezTo>
                  <a:pt x="8774430" y="873459"/>
                  <a:pt x="8794432" y="890604"/>
                  <a:pt x="8817293" y="896319"/>
                </a:cubicBezTo>
                <a:cubicBezTo>
                  <a:pt x="8847773" y="902987"/>
                  <a:pt x="8880157" y="906797"/>
                  <a:pt x="8911590" y="906797"/>
                </a:cubicBezTo>
                <a:cubicBezTo>
                  <a:pt x="9151620" y="907749"/>
                  <a:pt x="9390698" y="907749"/>
                  <a:pt x="9630727" y="906797"/>
                </a:cubicBezTo>
                <a:cubicBezTo>
                  <a:pt x="9672638" y="906797"/>
                  <a:pt x="9716452" y="907749"/>
                  <a:pt x="9748838" y="869649"/>
                </a:cubicBezTo>
                <a:cubicBezTo>
                  <a:pt x="9754552" y="862029"/>
                  <a:pt x="9771698" y="861077"/>
                  <a:pt x="9783127" y="862029"/>
                </a:cubicBezTo>
                <a:cubicBezTo>
                  <a:pt x="10068877" y="867744"/>
                  <a:pt x="11046142" y="882984"/>
                  <a:pt x="11249025" y="885842"/>
                </a:cubicBezTo>
                <a:cubicBezTo>
                  <a:pt x="11282362" y="886794"/>
                  <a:pt x="11308080" y="879174"/>
                  <a:pt x="11334750" y="857267"/>
                </a:cubicBezTo>
                <a:cubicBezTo>
                  <a:pt x="11489055" y="730584"/>
                  <a:pt x="11646217" y="606759"/>
                  <a:pt x="11801475" y="481029"/>
                </a:cubicBezTo>
                <a:cubicBezTo>
                  <a:pt x="11832908" y="455312"/>
                  <a:pt x="11857673" y="452454"/>
                  <a:pt x="11887200" y="484839"/>
                </a:cubicBezTo>
                <a:cubicBezTo>
                  <a:pt x="11907202" y="505794"/>
                  <a:pt x="11933873" y="520082"/>
                  <a:pt x="11955780" y="540084"/>
                </a:cubicBezTo>
                <a:cubicBezTo>
                  <a:pt x="11967210" y="550562"/>
                  <a:pt x="11974830" y="562944"/>
                  <a:pt x="11979592" y="577232"/>
                </a:cubicBezTo>
                <a:cubicBezTo>
                  <a:pt x="11990070" y="613427"/>
                  <a:pt x="11997690" y="650574"/>
                  <a:pt x="12007215" y="687722"/>
                </a:cubicBezTo>
                <a:cubicBezTo>
                  <a:pt x="12017692" y="727727"/>
                  <a:pt x="12038648" y="752492"/>
                  <a:pt x="12082462" y="762017"/>
                </a:cubicBezTo>
                <a:cubicBezTo>
                  <a:pt x="12103417" y="766779"/>
                  <a:pt x="12130088" y="786782"/>
                  <a:pt x="12138660" y="806784"/>
                </a:cubicBezTo>
                <a:cubicBezTo>
                  <a:pt x="12159615" y="857267"/>
                  <a:pt x="12184380" y="911559"/>
                  <a:pt x="12184380" y="963947"/>
                </a:cubicBezTo>
                <a:cubicBezTo>
                  <a:pt x="12185333" y="1183022"/>
                  <a:pt x="12196762" y="2063132"/>
                  <a:pt x="12170092" y="2285064"/>
                </a:cubicBezTo>
                <a:cubicBezTo>
                  <a:pt x="12167235" y="2307924"/>
                  <a:pt x="12160567" y="2331737"/>
                  <a:pt x="12151995" y="2353644"/>
                </a:cubicBezTo>
                <a:cubicBezTo>
                  <a:pt x="12139612" y="2381267"/>
                  <a:pt x="12109133" y="2381267"/>
                  <a:pt x="12083415" y="2366027"/>
                </a:cubicBezTo>
                <a:cubicBezTo>
                  <a:pt x="12005310" y="2317449"/>
                  <a:pt x="11538585" y="2096469"/>
                  <a:pt x="11391900" y="2029794"/>
                </a:cubicBezTo>
                <a:cubicBezTo>
                  <a:pt x="11386185" y="2026937"/>
                  <a:pt x="11380470" y="2025984"/>
                  <a:pt x="11369040" y="2022174"/>
                </a:cubicBezTo>
                <a:cubicBezTo>
                  <a:pt x="11364277" y="2082182"/>
                  <a:pt x="11356658" y="2138379"/>
                  <a:pt x="11355705" y="2194577"/>
                </a:cubicBezTo>
                <a:cubicBezTo>
                  <a:pt x="11354752" y="2254584"/>
                  <a:pt x="11329988" y="2259347"/>
                  <a:pt x="11284267" y="2228867"/>
                </a:cubicBezTo>
                <a:cubicBezTo>
                  <a:pt x="11189970" y="2165049"/>
                  <a:pt x="10788015" y="1930734"/>
                  <a:pt x="10733723" y="1923114"/>
                </a:cubicBezTo>
                <a:cubicBezTo>
                  <a:pt x="10705148" y="1919304"/>
                  <a:pt x="10686098" y="1938354"/>
                  <a:pt x="10687050" y="1969787"/>
                </a:cubicBezTo>
                <a:cubicBezTo>
                  <a:pt x="10688955" y="2012649"/>
                  <a:pt x="10666095" y="2026937"/>
                  <a:pt x="10627995" y="2024079"/>
                </a:cubicBezTo>
                <a:cubicBezTo>
                  <a:pt x="10606088" y="2022174"/>
                  <a:pt x="10527030" y="1986932"/>
                  <a:pt x="10525125" y="1970739"/>
                </a:cubicBezTo>
                <a:cubicBezTo>
                  <a:pt x="10522267" y="1934544"/>
                  <a:pt x="10506075" y="1924067"/>
                  <a:pt x="10473690" y="1924067"/>
                </a:cubicBezTo>
                <a:cubicBezTo>
                  <a:pt x="10435590" y="1923114"/>
                  <a:pt x="10397490" y="1921209"/>
                  <a:pt x="10359390" y="1918352"/>
                </a:cubicBezTo>
                <a:cubicBezTo>
                  <a:pt x="10274617" y="1912637"/>
                  <a:pt x="10231755" y="1868822"/>
                  <a:pt x="10227945" y="1784049"/>
                </a:cubicBezTo>
                <a:cubicBezTo>
                  <a:pt x="10226040" y="1747854"/>
                  <a:pt x="10226992" y="1604979"/>
                  <a:pt x="10226992" y="1557354"/>
                </a:cubicBezTo>
                <a:cubicBezTo>
                  <a:pt x="10168890" y="1557354"/>
                  <a:pt x="9890760" y="1556402"/>
                  <a:pt x="9808845" y="1549734"/>
                </a:cubicBezTo>
                <a:cubicBezTo>
                  <a:pt x="9774555" y="1546877"/>
                  <a:pt x="9006840" y="1384952"/>
                  <a:pt x="8932545" y="1378284"/>
                </a:cubicBezTo>
                <a:cubicBezTo>
                  <a:pt x="8883968" y="1374474"/>
                  <a:pt x="8838248" y="1374474"/>
                  <a:pt x="8791575" y="1402097"/>
                </a:cubicBezTo>
                <a:cubicBezTo>
                  <a:pt x="8759190" y="1422099"/>
                  <a:pt x="8712518" y="1419242"/>
                  <a:pt x="8668702" y="1426862"/>
                </a:cubicBezTo>
                <a:cubicBezTo>
                  <a:pt x="8662035" y="1511634"/>
                  <a:pt x="8654415" y="1598312"/>
                  <a:pt x="8647748" y="1684989"/>
                </a:cubicBezTo>
                <a:cubicBezTo>
                  <a:pt x="8593455" y="1689752"/>
                  <a:pt x="8541068" y="1693562"/>
                  <a:pt x="8489632" y="1699277"/>
                </a:cubicBezTo>
                <a:cubicBezTo>
                  <a:pt x="8385810" y="1709754"/>
                  <a:pt x="8256270" y="1820244"/>
                  <a:pt x="8236268" y="1922162"/>
                </a:cubicBezTo>
                <a:cubicBezTo>
                  <a:pt x="8230553" y="1949784"/>
                  <a:pt x="8239125" y="1986932"/>
                  <a:pt x="8254365" y="2011697"/>
                </a:cubicBezTo>
                <a:cubicBezTo>
                  <a:pt x="8338185" y="2155524"/>
                  <a:pt x="8781098" y="2839419"/>
                  <a:pt x="8907780" y="3028014"/>
                </a:cubicBezTo>
                <a:cubicBezTo>
                  <a:pt x="8915400" y="3040397"/>
                  <a:pt x="8923020" y="3052779"/>
                  <a:pt x="8928735" y="3066114"/>
                </a:cubicBezTo>
                <a:cubicBezTo>
                  <a:pt x="8963977" y="3145172"/>
                  <a:pt x="8948738" y="3196607"/>
                  <a:pt x="8866823" y="3221372"/>
                </a:cubicBezTo>
                <a:cubicBezTo>
                  <a:pt x="8727757" y="3263282"/>
                  <a:pt x="8335328" y="3346149"/>
                  <a:pt x="8280083" y="3349007"/>
                </a:cubicBezTo>
                <a:cubicBezTo>
                  <a:pt x="8185785" y="3354722"/>
                  <a:pt x="8144828" y="3298524"/>
                  <a:pt x="8167688" y="3207084"/>
                </a:cubicBezTo>
                <a:cubicBezTo>
                  <a:pt x="8173403" y="3183272"/>
                  <a:pt x="8173403" y="3151839"/>
                  <a:pt x="8161973" y="3130884"/>
                </a:cubicBezTo>
                <a:cubicBezTo>
                  <a:pt x="8095298" y="3008964"/>
                  <a:pt x="8028623" y="2886092"/>
                  <a:pt x="7954328" y="2768934"/>
                </a:cubicBezTo>
                <a:cubicBezTo>
                  <a:pt x="7934325" y="2737502"/>
                  <a:pt x="7893368" y="2715594"/>
                  <a:pt x="7857173" y="2700354"/>
                </a:cubicBezTo>
                <a:cubicBezTo>
                  <a:pt x="7800975" y="2677494"/>
                  <a:pt x="7783830" y="2648919"/>
                  <a:pt x="7800975" y="2590817"/>
                </a:cubicBezTo>
                <a:cubicBezTo>
                  <a:pt x="7808595" y="2563194"/>
                  <a:pt x="7815263" y="2532714"/>
                  <a:pt x="7810500" y="2505092"/>
                </a:cubicBezTo>
                <a:cubicBezTo>
                  <a:pt x="7800023" y="2441274"/>
                  <a:pt x="7749540" y="2420319"/>
                  <a:pt x="7692390" y="2415557"/>
                </a:cubicBezTo>
                <a:cubicBezTo>
                  <a:pt x="7540943" y="2402222"/>
                  <a:pt x="6997065" y="2383172"/>
                  <a:pt x="6877050" y="2394602"/>
                </a:cubicBezTo>
                <a:cubicBezTo>
                  <a:pt x="6790373" y="2403174"/>
                  <a:pt x="6791325" y="2412699"/>
                  <a:pt x="6779895" y="2497472"/>
                </a:cubicBezTo>
                <a:cubicBezTo>
                  <a:pt x="6753225" y="2698449"/>
                  <a:pt x="6589395" y="3490929"/>
                  <a:pt x="6539865" y="3675714"/>
                </a:cubicBezTo>
                <a:cubicBezTo>
                  <a:pt x="6534150" y="3695717"/>
                  <a:pt x="6530340" y="3715719"/>
                  <a:pt x="6526530" y="3735722"/>
                </a:cubicBezTo>
                <a:cubicBezTo>
                  <a:pt x="6511290" y="3814779"/>
                  <a:pt x="6441758" y="3860499"/>
                  <a:pt x="6363653" y="3839544"/>
                </a:cubicBezTo>
                <a:cubicBezTo>
                  <a:pt x="6211253" y="3798587"/>
                  <a:pt x="5741670" y="3671904"/>
                  <a:pt x="5659755" y="3651902"/>
                </a:cubicBezTo>
                <a:cubicBezTo>
                  <a:pt x="5647373" y="3649044"/>
                  <a:pt x="5635943" y="3643329"/>
                  <a:pt x="5624513" y="3638567"/>
                </a:cubicBezTo>
                <a:cubicBezTo>
                  <a:pt x="5583555" y="3621422"/>
                  <a:pt x="5572125" y="3600467"/>
                  <a:pt x="5587365" y="3551889"/>
                </a:cubicBezTo>
                <a:cubicBezTo>
                  <a:pt x="5678805" y="3262329"/>
                  <a:pt x="5819775" y="2426034"/>
                  <a:pt x="5827395" y="2304114"/>
                </a:cubicBezTo>
                <a:cubicBezTo>
                  <a:pt x="5829300" y="2267919"/>
                  <a:pt x="5816918" y="2242202"/>
                  <a:pt x="5778818" y="2234582"/>
                </a:cubicBezTo>
                <a:cubicBezTo>
                  <a:pt x="5742623" y="2227914"/>
                  <a:pt x="5735003" y="2200292"/>
                  <a:pt x="5745480" y="2173622"/>
                </a:cubicBezTo>
                <a:cubicBezTo>
                  <a:pt x="5799773" y="2038367"/>
                  <a:pt x="5778818" y="1899302"/>
                  <a:pt x="5771198" y="1761189"/>
                </a:cubicBezTo>
                <a:cubicBezTo>
                  <a:pt x="5767388" y="1702134"/>
                  <a:pt x="5754053" y="1645937"/>
                  <a:pt x="5708333" y="1606884"/>
                </a:cubicBezTo>
                <a:cubicBezTo>
                  <a:pt x="5642610" y="1549734"/>
                  <a:pt x="5605463" y="1484012"/>
                  <a:pt x="5616893" y="1394477"/>
                </a:cubicBezTo>
                <a:cubicBezTo>
                  <a:pt x="5617845" y="1389714"/>
                  <a:pt x="5614988" y="1383999"/>
                  <a:pt x="5614035" y="1378284"/>
                </a:cubicBezTo>
                <a:lnTo>
                  <a:pt x="5599748" y="1377332"/>
                </a:lnTo>
                <a:cubicBezTo>
                  <a:pt x="5590223" y="1425909"/>
                  <a:pt x="5580698" y="1475439"/>
                  <a:pt x="5570220" y="1530684"/>
                </a:cubicBezTo>
                <a:cubicBezTo>
                  <a:pt x="5508308" y="1523064"/>
                  <a:pt x="5445443" y="1518302"/>
                  <a:pt x="5384483" y="1505919"/>
                </a:cubicBezTo>
                <a:cubicBezTo>
                  <a:pt x="5343525" y="1497347"/>
                  <a:pt x="5320665" y="1511634"/>
                  <a:pt x="5313045" y="1546877"/>
                </a:cubicBezTo>
                <a:cubicBezTo>
                  <a:pt x="5295900" y="1623077"/>
                  <a:pt x="5240655" y="1635459"/>
                  <a:pt x="5176838" y="1633554"/>
                </a:cubicBezTo>
                <a:cubicBezTo>
                  <a:pt x="4892993" y="1625934"/>
                  <a:pt x="3368993" y="1576404"/>
                  <a:pt x="3097530" y="1566879"/>
                </a:cubicBezTo>
                <a:cubicBezTo>
                  <a:pt x="3046095" y="1564974"/>
                  <a:pt x="3009900" y="1545924"/>
                  <a:pt x="2993708" y="1495442"/>
                </a:cubicBezTo>
                <a:cubicBezTo>
                  <a:pt x="2989898" y="1484012"/>
                  <a:pt x="2983230" y="1472582"/>
                  <a:pt x="2977515" y="1461152"/>
                </a:cubicBezTo>
                <a:cubicBezTo>
                  <a:pt x="2941320" y="1389714"/>
                  <a:pt x="2937510" y="1388762"/>
                  <a:pt x="2892743" y="1450674"/>
                </a:cubicBezTo>
                <a:cubicBezTo>
                  <a:pt x="2866073" y="1487822"/>
                  <a:pt x="2773680" y="1481154"/>
                  <a:pt x="2753678" y="1438292"/>
                </a:cubicBezTo>
                <a:cubicBezTo>
                  <a:pt x="2737485" y="1404002"/>
                  <a:pt x="2728913" y="1366854"/>
                  <a:pt x="2713673" y="1331612"/>
                </a:cubicBezTo>
                <a:cubicBezTo>
                  <a:pt x="2707958" y="1319229"/>
                  <a:pt x="2690813" y="1300179"/>
                  <a:pt x="2681288" y="1301132"/>
                </a:cubicBezTo>
                <a:cubicBezTo>
                  <a:pt x="2615565" y="1309704"/>
                  <a:pt x="2459355" y="1260174"/>
                  <a:pt x="2436495" y="1256364"/>
                </a:cubicBezTo>
                <a:cubicBezTo>
                  <a:pt x="2433638" y="1291607"/>
                  <a:pt x="2430780" y="1325897"/>
                  <a:pt x="2426970" y="1360187"/>
                </a:cubicBezTo>
                <a:cubicBezTo>
                  <a:pt x="2420303" y="1425909"/>
                  <a:pt x="2361248" y="1452579"/>
                  <a:pt x="2305050" y="1417337"/>
                </a:cubicBezTo>
                <a:cubicBezTo>
                  <a:pt x="2285048" y="1404954"/>
                  <a:pt x="2261235" y="1394477"/>
                  <a:pt x="2237423" y="1391619"/>
                </a:cubicBezTo>
                <a:cubicBezTo>
                  <a:pt x="2162175" y="1382094"/>
                  <a:pt x="2147888" y="1369712"/>
                  <a:pt x="2146935" y="1294464"/>
                </a:cubicBezTo>
                <a:cubicBezTo>
                  <a:pt x="2146935" y="1272557"/>
                  <a:pt x="2151698" y="1251602"/>
                  <a:pt x="2155508" y="1223979"/>
                </a:cubicBezTo>
                <a:cubicBezTo>
                  <a:pt x="2134553" y="1222074"/>
                  <a:pt x="335280" y="1195404"/>
                  <a:pt x="144780" y="1194452"/>
                </a:cubicBezTo>
                <a:cubicBezTo>
                  <a:pt x="120968" y="1194452"/>
                  <a:pt x="22860" y="1164924"/>
                  <a:pt x="15240" y="1133492"/>
                </a:cubicBezTo>
                <a:cubicBezTo>
                  <a:pt x="13335" y="1110632"/>
                  <a:pt x="0" y="999189"/>
                  <a:pt x="0" y="963947"/>
                </a:cubicBezTo>
                <a:close/>
                <a:moveTo>
                  <a:pt x="7296150" y="524844"/>
                </a:moveTo>
                <a:cubicBezTo>
                  <a:pt x="7329488" y="524844"/>
                  <a:pt x="7362825" y="521987"/>
                  <a:pt x="7395210" y="515319"/>
                </a:cubicBezTo>
                <a:cubicBezTo>
                  <a:pt x="7458075" y="503889"/>
                  <a:pt x="7500938" y="456264"/>
                  <a:pt x="7496175" y="407687"/>
                </a:cubicBezTo>
                <a:cubicBezTo>
                  <a:pt x="7490460" y="355299"/>
                  <a:pt x="7462838" y="313389"/>
                  <a:pt x="7376160" y="305769"/>
                </a:cubicBezTo>
                <a:cubicBezTo>
                  <a:pt x="7328535" y="301959"/>
                  <a:pt x="7280910" y="299102"/>
                  <a:pt x="7233285" y="299102"/>
                </a:cubicBezTo>
                <a:cubicBezTo>
                  <a:pt x="6811328" y="301007"/>
                  <a:pt x="6389370" y="303864"/>
                  <a:pt x="5967413" y="306722"/>
                </a:cubicBezTo>
                <a:cubicBezTo>
                  <a:pt x="5915025" y="306722"/>
                  <a:pt x="5862638" y="313389"/>
                  <a:pt x="5811203" y="316247"/>
                </a:cubicBezTo>
                <a:cubicBezTo>
                  <a:pt x="5733098" y="320057"/>
                  <a:pt x="5697855" y="379112"/>
                  <a:pt x="5697855" y="427689"/>
                </a:cubicBezTo>
                <a:cubicBezTo>
                  <a:pt x="5697855" y="466742"/>
                  <a:pt x="5730240" y="505794"/>
                  <a:pt x="5795010" y="517224"/>
                </a:cubicBezTo>
                <a:cubicBezTo>
                  <a:pt x="5843588" y="525797"/>
                  <a:pt x="5892165" y="523892"/>
                  <a:pt x="5940743" y="523892"/>
                </a:cubicBezTo>
                <a:cubicBezTo>
                  <a:pt x="6166485" y="526749"/>
                  <a:pt x="7070408" y="525797"/>
                  <a:pt x="7296150" y="524844"/>
                </a:cubicBezTo>
                <a:close/>
                <a:moveTo>
                  <a:pt x="7283768" y="2253632"/>
                </a:moveTo>
                <a:cubicBezTo>
                  <a:pt x="7278053" y="2250774"/>
                  <a:pt x="7272338" y="2246964"/>
                  <a:pt x="7266623" y="2244107"/>
                </a:cubicBezTo>
                <a:cubicBezTo>
                  <a:pt x="7276148" y="2223152"/>
                  <a:pt x="7279958" y="2197434"/>
                  <a:pt x="7295198" y="2182194"/>
                </a:cubicBezTo>
                <a:cubicBezTo>
                  <a:pt x="7341870" y="2133617"/>
                  <a:pt x="7351395" y="2077419"/>
                  <a:pt x="7344728" y="2015507"/>
                </a:cubicBezTo>
                <a:cubicBezTo>
                  <a:pt x="7338060" y="1949784"/>
                  <a:pt x="7318058" y="1929782"/>
                  <a:pt x="7252335" y="1925019"/>
                </a:cubicBezTo>
                <a:cubicBezTo>
                  <a:pt x="7223760" y="1923114"/>
                  <a:pt x="7014210" y="1931687"/>
                  <a:pt x="6941820" y="1949784"/>
                </a:cubicBezTo>
                <a:cubicBezTo>
                  <a:pt x="6858953" y="1970739"/>
                  <a:pt x="6831330" y="2048844"/>
                  <a:pt x="6866573" y="2125997"/>
                </a:cubicBezTo>
                <a:cubicBezTo>
                  <a:pt x="6883718" y="2163144"/>
                  <a:pt x="6931343" y="2271729"/>
                  <a:pt x="6970395" y="2266967"/>
                </a:cubicBezTo>
                <a:cubicBezTo>
                  <a:pt x="7092315" y="2269824"/>
                  <a:pt x="7215188" y="2263157"/>
                  <a:pt x="7337108" y="2270777"/>
                </a:cubicBezTo>
                <a:cubicBezTo>
                  <a:pt x="7418070" y="2275539"/>
                  <a:pt x="7475220" y="2248869"/>
                  <a:pt x="7528560" y="2191719"/>
                </a:cubicBezTo>
                <a:cubicBezTo>
                  <a:pt x="7611428" y="2103137"/>
                  <a:pt x="7581900" y="1980264"/>
                  <a:pt x="7465695" y="1945974"/>
                </a:cubicBezTo>
                <a:cubicBezTo>
                  <a:pt x="7437120" y="1937402"/>
                  <a:pt x="7420928" y="1941212"/>
                  <a:pt x="7421880" y="1977407"/>
                </a:cubicBezTo>
                <a:cubicBezTo>
                  <a:pt x="7422833" y="2006934"/>
                  <a:pt x="7419023" y="2037414"/>
                  <a:pt x="7413308" y="2066942"/>
                </a:cubicBezTo>
                <a:cubicBezTo>
                  <a:pt x="7393305" y="2146952"/>
                  <a:pt x="7344728" y="2205054"/>
                  <a:pt x="7283768" y="2253632"/>
                </a:cubicBezTo>
                <a:close/>
                <a:moveTo>
                  <a:pt x="2763203" y="746777"/>
                </a:moveTo>
                <a:cubicBezTo>
                  <a:pt x="2692718" y="615332"/>
                  <a:pt x="2607945" y="511509"/>
                  <a:pt x="2511743" y="417212"/>
                </a:cubicBezTo>
                <a:cubicBezTo>
                  <a:pt x="2476500" y="381969"/>
                  <a:pt x="2443163" y="399114"/>
                  <a:pt x="2437448" y="448644"/>
                </a:cubicBezTo>
                <a:cubicBezTo>
                  <a:pt x="2430780" y="502937"/>
                  <a:pt x="2426018" y="556277"/>
                  <a:pt x="2366963" y="583899"/>
                </a:cubicBezTo>
                <a:cubicBezTo>
                  <a:pt x="2358390" y="587709"/>
                  <a:pt x="2353628" y="604854"/>
                  <a:pt x="2352675" y="616284"/>
                </a:cubicBezTo>
                <a:cubicBezTo>
                  <a:pt x="2350770" y="645812"/>
                  <a:pt x="2351723" y="676292"/>
                  <a:pt x="2351723" y="706772"/>
                </a:cubicBezTo>
                <a:cubicBezTo>
                  <a:pt x="2351723" y="739157"/>
                  <a:pt x="2366010" y="755349"/>
                  <a:pt x="2401253" y="755349"/>
                </a:cubicBezTo>
                <a:cubicBezTo>
                  <a:pt x="2489835" y="754397"/>
                  <a:pt x="2578418" y="755349"/>
                  <a:pt x="2667953" y="754397"/>
                </a:cubicBezTo>
                <a:cubicBezTo>
                  <a:pt x="2696528" y="754397"/>
                  <a:pt x="2724150" y="750587"/>
                  <a:pt x="2763203" y="74677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25"/>
          <p:cNvSpPr txBox="1"/>
          <p:nvPr/>
        </p:nvSpPr>
        <p:spPr>
          <a:xfrm>
            <a:off x="7413073" y="6220154"/>
            <a:ext cx="358568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7" name="Google Shape;1057;p25"/>
          <p:cNvSpPr txBox="1"/>
          <p:nvPr/>
        </p:nvSpPr>
        <p:spPr>
          <a:xfrm>
            <a:off x="7449007" y="5017139"/>
            <a:ext cx="3513812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8" name="Google Shape;1058;p25"/>
          <p:cNvSpPr txBox="1"/>
          <p:nvPr/>
        </p:nvSpPr>
        <p:spPr>
          <a:xfrm>
            <a:off x="605790" y="2309265"/>
            <a:ext cx="4253546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</a:t>
            </a:r>
            <a:r>
              <a:rPr b="1" lang="en-US" sz="4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OME</a:t>
            </a:r>
            <a:endParaRPr/>
          </a:p>
        </p:txBody>
      </p:sp>
      <p:sp>
        <p:nvSpPr>
          <p:cNvPr id="1059" name="Google Shape;1059;p25"/>
          <p:cNvSpPr txBox="1"/>
          <p:nvPr/>
        </p:nvSpPr>
        <p:spPr>
          <a:xfrm>
            <a:off x="605790" y="2956427"/>
            <a:ext cx="4253546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</a:t>
            </a:r>
            <a:r>
              <a:rPr b="1" lang="en-US" sz="3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TATION</a:t>
            </a:r>
            <a:endParaRPr b="1" sz="32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0" name="Google Shape;1060;p25"/>
          <p:cNvSpPr txBox="1"/>
          <p:nvPr/>
        </p:nvSpPr>
        <p:spPr>
          <a:xfrm>
            <a:off x="605790" y="3520895"/>
            <a:ext cx="425354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</a:t>
            </a:r>
            <a:r>
              <a:rPr b="0" lang="en-US" sz="1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COLORS, PHOTOS</a:t>
            </a:r>
            <a:r>
              <a:rPr b="0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  </a:t>
            </a:r>
            <a:endParaRPr b="0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61" name="Google Shape;1061;p25"/>
          <p:cNvGrpSpPr/>
          <p:nvPr/>
        </p:nvGrpSpPr>
        <p:grpSpPr>
          <a:xfrm>
            <a:off x="795274" y="841541"/>
            <a:ext cx="1404831" cy="1041498"/>
            <a:chOff x="1471005" y="-724"/>
            <a:chExt cx="9247757" cy="6856008"/>
          </a:xfrm>
        </p:grpSpPr>
        <p:sp>
          <p:nvSpPr>
            <p:cNvPr id="1062" name="Google Shape;1062;p25"/>
            <p:cNvSpPr/>
            <p:nvPr/>
          </p:nvSpPr>
          <p:spPr>
            <a:xfrm>
              <a:off x="5537959" y="5358339"/>
              <a:ext cx="1589842" cy="1315233"/>
            </a:xfrm>
            <a:custGeom>
              <a:rect b="b" l="l" r="r" t="t"/>
              <a:pathLst>
                <a:path extrusionOk="0" h="1315232" w="1589841">
                  <a:moveTo>
                    <a:pt x="45678" y="964896"/>
                  </a:moveTo>
                  <a:lnTo>
                    <a:pt x="125170" y="1113762"/>
                  </a:lnTo>
                  <a:cubicBezTo>
                    <a:pt x="225619" y="1300930"/>
                    <a:pt x="458314" y="1371751"/>
                    <a:pt x="645482" y="1271302"/>
                  </a:cubicBezTo>
                  <a:lnTo>
                    <a:pt x="1391262" y="872396"/>
                  </a:lnTo>
                  <a:cubicBezTo>
                    <a:pt x="1578430" y="771947"/>
                    <a:pt x="1649250" y="539251"/>
                    <a:pt x="1548801" y="352084"/>
                  </a:cubicBezTo>
                  <a:lnTo>
                    <a:pt x="1469309" y="203217"/>
                  </a:lnTo>
                  <a:cubicBezTo>
                    <a:pt x="1368860" y="16049"/>
                    <a:pt x="1136165" y="-54771"/>
                    <a:pt x="948997" y="45678"/>
                  </a:cubicBezTo>
                  <a:lnTo>
                    <a:pt x="203217" y="444584"/>
                  </a:lnTo>
                  <a:cubicBezTo>
                    <a:pt x="16049" y="545033"/>
                    <a:pt x="-54771" y="777728"/>
                    <a:pt x="45678" y="964896"/>
                  </a:cubicBezTo>
                  <a:close/>
                  <a:moveTo>
                    <a:pt x="310892" y="547201"/>
                  </a:moveTo>
                  <a:lnTo>
                    <a:pt x="974290" y="192377"/>
                  </a:lnTo>
                  <a:cubicBezTo>
                    <a:pt x="1123880" y="112162"/>
                    <a:pt x="1310325" y="168529"/>
                    <a:pt x="1390540" y="318841"/>
                  </a:cubicBezTo>
                  <a:lnTo>
                    <a:pt x="1409329" y="353529"/>
                  </a:lnTo>
                  <a:cubicBezTo>
                    <a:pt x="1489544" y="503119"/>
                    <a:pt x="1433176" y="689564"/>
                    <a:pt x="1282864" y="769779"/>
                  </a:cubicBezTo>
                  <a:lnTo>
                    <a:pt x="619466" y="1124602"/>
                  </a:lnTo>
                  <a:cubicBezTo>
                    <a:pt x="469877" y="1204817"/>
                    <a:pt x="283432" y="1148450"/>
                    <a:pt x="203217" y="998138"/>
                  </a:cubicBezTo>
                  <a:lnTo>
                    <a:pt x="184428" y="963450"/>
                  </a:lnTo>
                  <a:cubicBezTo>
                    <a:pt x="104213" y="813860"/>
                    <a:pt x="160580" y="627415"/>
                    <a:pt x="310892" y="5472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25"/>
            <p:cNvSpPr/>
            <p:nvPr/>
          </p:nvSpPr>
          <p:spPr>
            <a:xfrm>
              <a:off x="4443041" y="4725200"/>
              <a:ext cx="1156250" cy="1625976"/>
            </a:xfrm>
            <a:custGeom>
              <a:rect b="b" l="l" r="r" t="t"/>
              <a:pathLst>
                <a:path extrusionOk="0" h="1625974" w="1156248">
                  <a:moveTo>
                    <a:pt x="882608" y="60948"/>
                  </a:moveTo>
                  <a:lnTo>
                    <a:pt x="720733" y="14698"/>
                  </a:lnTo>
                  <a:cubicBezTo>
                    <a:pt x="516944" y="-43114"/>
                    <a:pt x="303760" y="74679"/>
                    <a:pt x="245948" y="279190"/>
                  </a:cubicBezTo>
                  <a:lnTo>
                    <a:pt x="14698" y="1092177"/>
                  </a:lnTo>
                  <a:cubicBezTo>
                    <a:pt x="-43114" y="1295966"/>
                    <a:pt x="74679" y="1509150"/>
                    <a:pt x="279190" y="1566962"/>
                  </a:cubicBezTo>
                  <a:lnTo>
                    <a:pt x="441065" y="1613212"/>
                  </a:lnTo>
                  <a:cubicBezTo>
                    <a:pt x="644854" y="1671024"/>
                    <a:pt x="858037" y="1553231"/>
                    <a:pt x="915850" y="1348720"/>
                  </a:cubicBezTo>
                  <a:lnTo>
                    <a:pt x="1147099" y="535733"/>
                  </a:lnTo>
                  <a:cubicBezTo>
                    <a:pt x="1205634" y="331221"/>
                    <a:pt x="1087119" y="118760"/>
                    <a:pt x="882608" y="60948"/>
                  </a:cubicBezTo>
                  <a:close/>
                  <a:moveTo>
                    <a:pt x="998955" y="541514"/>
                  </a:moveTo>
                  <a:lnTo>
                    <a:pt x="792998" y="1264892"/>
                  </a:lnTo>
                  <a:cubicBezTo>
                    <a:pt x="746748" y="1428212"/>
                    <a:pt x="576202" y="1522880"/>
                    <a:pt x="412881" y="1476630"/>
                  </a:cubicBezTo>
                  <a:lnTo>
                    <a:pt x="375303" y="1465790"/>
                  </a:lnTo>
                  <a:cubicBezTo>
                    <a:pt x="211983" y="1419540"/>
                    <a:pt x="117315" y="1248994"/>
                    <a:pt x="163565" y="1085673"/>
                  </a:cubicBezTo>
                  <a:lnTo>
                    <a:pt x="368799" y="362295"/>
                  </a:lnTo>
                  <a:cubicBezTo>
                    <a:pt x="415049" y="198975"/>
                    <a:pt x="585596" y="104307"/>
                    <a:pt x="748916" y="150557"/>
                  </a:cubicBezTo>
                  <a:lnTo>
                    <a:pt x="786494" y="161397"/>
                  </a:lnTo>
                  <a:cubicBezTo>
                    <a:pt x="950537" y="207647"/>
                    <a:pt x="1045205" y="378194"/>
                    <a:pt x="998955" y="5415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25"/>
            <p:cNvSpPr/>
            <p:nvPr/>
          </p:nvSpPr>
          <p:spPr>
            <a:xfrm>
              <a:off x="4494046" y="5699035"/>
              <a:ext cx="1625976" cy="1156249"/>
            </a:xfrm>
            <a:custGeom>
              <a:rect b="b" l="l" r="r" t="t"/>
              <a:pathLst>
                <a:path extrusionOk="0" h="1156248" w="1625974">
                  <a:moveTo>
                    <a:pt x="1567988" y="879298"/>
                  </a:moveTo>
                  <a:lnTo>
                    <a:pt x="1613516" y="716700"/>
                  </a:lnTo>
                  <a:cubicBezTo>
                    <a:pt x="1670606" y="512189"/>
                    <a:pt x="1551367" y="300451"/>
                    <a:pt x="1347579" y="242639"/>
                  </a:cubicBezTo>
                  <a:lnTo>
                    <a:pt x="533869" y="14279"/>
                  </a:lnTo>
                  <a:cubicBezTo>
                    <a:pt x="329357" y="-42810"/>
                    <a:pt x="117619" y="76428"/>
                    <a:pt x="59807" y="280217"/>
                  </a:cubicBezTo>
                  <a:lnTo>
                    <a:pt x="14279" y="442814"/>
                  </a:lnTo>
                  <a:cubicBezTo>
                    <a:pt x="-42810" y="647326"/>
                    <a:pt x="76428" y="859064"/>
                    <a:pt x="280217" y="916876"/>
                  </a:cubicBezTo>
                  <a:lnTo>
                    <a:pt x="1093927" y="1145235"/>
                  </a:lnTo>
                  <a:cubicBezTo>
                    <a:pt x="1298438" y="1202325"/>
                    <a:pt x="1510176" y="1083087"/>
                    <a:pt x="1567988" y="879298"/>
                  </a:cubicBezTo>
                  <a:close/>
                  <a:moveTo>
                    <a:pt x="1087423" y="997091"/>
                  </a:moveTo>
                  <a:lnTo>
                    <a:pt x="363322" y="794025"/>
                  </a:lnTo>
                  <a:cubicBezTo>
                    <a:pt x="200002" y="748497"/>
                    <a:pt x="103889" y="577950"/>
                    <a:pt x="150139" y="414630"/>
                  </a:cubicBezTo>
                  <a:lnTo>
                    <a:pt x="160978" y="377052"/>
                  </a:lnTo>
                  <a:cubicBezTo>
                    <a:pt x="206506" y="213732"/>
                    <a:pt x="377052" y="117619"/>
                    <a:pt x="540373" y="163869"/>
                  </a:cubicBezTo>
                  <a:lnTo>
                    <a:pt x="1264473" y="366935"/>
                  </a:lnTo>
                  <a:cubicBezTo>
                    <a:pt x="1427794" y="412463"/>
                    <a:pt x="1523907" y="583009"/>
                    <a:pt x="1477656" y="746329"/>
                  </a:cubicBezTo>
                  <a:lnTo>
                    <a:pt x="1466817" y="783907"/>
                  </a:lnTo>
                  <a:cubicBezTo>
                    <a:pt x="1420567" y="947228"/>
                    <a:pt x="1250743" y="1042618"/>
                    <a:pt x="1087423" y="9970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25"/>
            <p:cNvSpPr/>
            <p:nvPr/>
          </p:nvSpPr>
          <p:spPr>
            <a:xfrm>
              <a:off x="4509425" y="6193880"/>
              <a:ext cx="245703" cy="383007"/>
            </a:xfrm>
            <a:custGeom>
              <a:rect b="b" l="l" r="r" t="t"/>
              <a:pathLst>
                <a:path extrusionOk="0" h="383007" w="245702">
                  <a:moveTo>
                    <a:pt x="247495" y="388789"/>
                  </a:moveTo>
                  <a:cubicBezTo>
                    <a:pt x="135483" y="354101"/>
                    <a:pt x="-14107" y="193672"/>
                    <a:pt x="1069" y="0"/>
                  </a:cubicBezTo>
                  <a:cubicBezTo>
                    <a:pt x="17690" y="168379"/>
                    <a:pt x="96459" y="297734"/>
                    <a:pt x="247495" y="3887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25"/>
            <p:cNvSpPr/>
            <p:nvPr/>
          </p:nvSpPr>
          <p:spPr>
            <a:xfrm>
              <a:off x="5372623" y="4825170"/>
              <a:ext cx="224023" cy="296289"/>
            </a:xfrm>
            <a:custGeom>
              <a:rect b="b" l="l" r="r" t="t"/>
              <a:pathLst>
                <a:path extrusionOk="0" h="296288" w="224023">
                  <a:moveTo>
                    <a:pt x="0" y="7949"/>
                  </a:moveTo>
                  <a:cubicBezTo>
                    <a:pt x="109843" y="82382"/>
                    <a:pt x="194394" y="176328"/>
                    <a:pt x="224023" y="302792"/>
                  </a:cubicBezTo>
                  <a:cubicBezTo>
                    <a:pt x="195839" y="254375"/>
                    <a:pt x="167656" y="197285"/>
                    <a:pt x="130800" y="145976"/>
                  </a:cubicBezTo>
                  <a:cubicBezTo>
                    <a:pt x="93945" y="94668"/>
                    <a:pt x="49140" y="48418"/>
                    <a:pt x="7949" y="0"/>
                  </a:cubicBezTo>
                  <a:cubicBezTo>
                    <a:pt x="5058" y="2890"/>
                    <a:pt x="2890" y="5781"/>
                    <a:pt x="0" y="79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25"/>
            <p:cNvSpPr/>
            <p:nvPr/>
          </p:nvSpPr>
          <p:spPr>
            <a:xfrm>
              <a:off x="7278186" y="4292564"/>
              <a:ext cx="195117" cy="187890"/>
            </a:xfrm>
            <a:custGeom>
              <a:rect b="b" l="l" r="r" t="t"/>
              <a:pathLst>
                <a:path extrusionOk="0" h="187890" w="195116">
                  <a:moveTo>
                    <a:pt x="98359" y="9"/>
                  </a:moveTo>
                  <a:cubicBezTo>
                    <a:pt x="154726" y="-713"/>
                    <a:pt x="197363" y="41201"/>
                    <a:pt x="198086" y="96845"/>
                  </a:cubicBezTo>
                  <a:cubicBezTo>
                    <a:pt x="198086" y="148154"/>
                    <a:pt x="151113" y="192958"/>
                    <a:pt x="96914" y="193681"/>
                  </a:cubicBezTo>
                  <a:cubicBezTo>
                    <a:pt x="44160" y="194404"/>
                    <a:pt x="1523" y="151044"/>
                    <a:pt x="78" y="96845"/>
                  </a:cubicBezTo>
                  <a:cubicBezTo>
                    <a:pt x="-2090" y="43369"/>
                    <a:pt x="41269" y="9"/>
                    <a:pt x="98359" y="9"/>
                  </a:cubicBezTo>
                  <a:close/>
                  <a:moveTo>
                    <a:pt x="184355" y="94677"/>
                  </a:moveTo>
                  <a:cubicBezTo>
                    <a:pt x="183633" y="46259"/>
                    <a:pt x="148222" y="9404"/>
                    <a:pt x="101250" y="8681"/>
                  </a:cubicBezTo>
                  <a:cubicBezTo>
                    <a:pt x="51387" y="7958"/>
                    <a:pt x="9473" y="47704"/>
                    <a:pt x="10918" y="96122"/>
                  </a:cubicBezTo>
                  <a:cubicBezTo>
                    <a:pt x="11641" y="145986"/>
                    <a:pt x="48496" y="181396"/>
                    <a:pt x="99082" y="180673"/>
                  </a:cubicBezTo>
                  <a:cubicBezTo>
                    <a:pt x="149668" y="179228"/>
                    <a:pt x="184355" y="145263"/>
                    <a:pt x="184355" y="946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25"/>
            <p:cNvSpPr/>
            <p:nvPr/>
          </p:nvSpPr>
          <p:spPr>
            <a:xfrm>
              <a:off x="7268396" y="4283221"/>
              <a:ext cx="205809" cy="197234"/>
            </a:xfrm>
            <a:custGeom>
              <a:rect b="b" l="l" r="r" t="t"/>
              <a:pathLst>
                <a:path extrusionOk="0" h="166210" w="173437">
                  <a:moveTo>
                    <a:pt x="174169" y="86005"/>
                  </a:moveTo>
                  <a:cubicBezTo>
                    <a:pt x="174892" y="135869"/>
                    <a:pt x="140205" y="170556"/>
                    <a:pt x="88173" y="172001"/>
                  </a:cubicBezTo>
                  <a:cubicBezTo>
                    <a:pt x="38310" y="172724"/>
                    <a:pt x="1455" y="138037"/>
                    <a:pt x="9" y="87451"/>
                  </a:cubicBezTo>
                  <a:cubicBezTo>
                    <a:pt x="-713" y="39756"/>
                    <a:pt x="40478" y="-713"/>
                    <a:pt x="90341" y="10"/>
                  </a:cubicBezTo>
                  <a:cubicBezTo>
                    <a:pt x="138036" y="1455"/>
                    <a:pt x="173447" y="37588"/>
                    <a:pt x="174169" y="8600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25"/>
            <p:cNvSpPr/>
            <p:nvPr/>
          </p:nvSpPr>
          <p:spPr>
            <a:xfrm>
              <a:off x="6498454" y="826461"/>
              <a:ext cx="4220308" cy="4755074"/>
            </a:xfrm>
            <a:custGeom>
              <a:rect b="b" l="l" r="r" t="t"/>
              <a:pathLst>
                <a:path extrusionOk="0" h="4755072" w="4220307">
                  <a:moveTo>
                    <a:pt x="4189299" y="1504102"/>
                  </a:moveTo>
                  <a:cubicBezTo>
                    <a:pt x="4125705" y="1192637"/>
                    <a:pt x="3981174" y="920196"/>
                    <a:pt x="3782444" y="673770"/>
                  </a:cubicBezTo>
                  <a:cubicBezTo>
                    <a:pt x="3760764" y="647032"/>
                    <a:pt x="3739085" y="623185"/>
                    <a:pt x="3734027" y="584884"/>
                  </a:cubicBezTo>
                  <a:cubicBezTo>
                    <a:pt x="3731136" y="563204"/>
                    <a:pt x="3701507" y="543692"/>
                    <a:pt x="3681272" y="524903"/>
                  </a:cubicBezTo>
                  <a:cubicBezTo>
                    <a:pt x="3660315" y="505392"/>
                    <a:pt x="3634300" y="491661"/>
                    <a:pt x="3615511" y="470704"/>
                  </a:cubicBezTo>
                  <a:cubicBezTo>
                    <a:pt x="3529515" y="373868"/>
                    <a:pt x="3422562" y="322560"/>
                    <a:pt x="3294652" y="309552"/>
                  </a:cubicBezTo>
                  <a:cubicBezTo>
                    <a:pt x="3272972" y="307384"/>
                    <a:pt x="3249847" y="300880"/>
                    <a:pt x="3230335" y="290763"/>
                  </a:cubicBezTo>
                  <a:cubicBezTo>
                    <a:pt x="3010649" y="179474"/>
                    <a:pt x="2783735" y="89142"/>
                    <a:pt x="2542368" y="38556"/>
                  </a:cubicBezTo>
                  <a:cubicBezTo>
                    <a:pt x="2071196" y="-59725"/>
                    <a:pt x="1639771" y="28439"/>
                    <a:pt x="1253150" y="319669"/>
                  </a:cubicBezTo>
                  <a:cubicBezTo>
                    <a:pt x="982877" y="523458"/>
                    <a:pt x="774030" y="782169"/>
                    <a:pt x="595534" y="1066172"/>
                  </a:cubicBezTo>
                  <a:cubicBezTo>
                    <a:pt x="442331" y="1308262"/>
                    <a:pt x="359226" y="1577090"/>
                    <a:pt x="312253" y="1858203"/>
                  </a:cubicBezTo>
                  <a:cubicBezTo>
                    <a:pt x="308640" y="1880605"/>
                    <a:pt x="305749" y="1903007"/>
                    <a:pt x="300690" y="1933359"/>
                  </a:cubicBezTo>
                  <a:cubicBezTo>
                    <a:pt x="288405" y="1920351"/>
                    <a:pt x="279011" y="1910234"/>
                    <a:pt x="270339" y="1900839"/>
                  </a:cubicBezTo>
                  <a:cubicBezTo>
                    <a:pt x="260944" y="1890722"/>
                    <a:pt x="251550" y="1879882"/>
                    <a:pt x="238542" y="1864707"/>
                  </a:cubicBezTo>
                  <a:cubicBezTo>
                    <a:pt x="172058" y="1921074"/>
                    <a:pt x="104851" y="1973828"/>
                    <a:pt x="42702" y="2031640"/>
                  </a:cubicBezTo>
                  <a:cubicBezTo>
                    <a:pt x="-7161" y="2077890"/>
                    <a:pt x="-12942" y="2110409"/>
                    <a:pt x="23191" y="2169667"/>
                  </a:cubicBezTo>
                  <a:cubicBezTo>
                    <a:pt x="100515" y="2296855"/>
                    <a:pt x="182175" y="2421151"/>
                    <a:pt x="263835" y="2545448"/>
                  </a:cubicBezTo>
                  <a:cubicBezTo>
                    <a:pt x="290573" y="2585194"/>
                    <a:pt x="319480" y="2625663"/>
                    <a:pt x="354167" y="2658182"/>
                  </a:cubicBezTo>
                  <a:cubicBezTo>
                    <a:pt x="437995" y="2735506"/>
                    <a:pt x="459675" y="2838124"/>
                    <a:pt x="479186" y="2942186"/>
                  </a:cubicBezTo>
                  <a:cubicBezTo>
                    <a:pt x="508093" y="3092498"/>
                    <a:pt x="473405" y="3229803"/>
                    <a:pt x="393190" y="3359158"/>
                  </a:cubicBezTo>
                  <a:cubicBezTo>
                    <a:pt x="315144" y="3484900"/>
                    <a:pt x="237819" y="3610642"/>
                    <a:pt x="187956" y="3750837"/>
                  </a:cubicBezTo>
                  <a:cubicBezTo>
                    <a:pt x="137370" y="3891032"/>
                    <a:pt x="153269" y="3974138"/>
                    <a:pt x="268171" y="4068806"/>
                  </a:cubicBezTo>
                  <a:cubicBezTo>
                    <a:pt x="358503" y="4143962"/>
                    <a:pt x="458952" y="4206833"/>
                    <a:pt x="555065" y="4274763"/>
                  </a:cubicBezTo>
                  <a:cubicBezTo>
                    <a:pt x="579636" y="4292106"/>
                    <a:pt x="1020455" y="4625251"/>
                    <a:pt x="1115123" y="4678004"/>
                  </a:cubicBezTo>
                  <a:cubicBezTo>
                    <a:pt x="1371666" y="4821090"/>
                    <a:pt x="1594244" y="4769059"/>
                    <a:pt x="1769849" y="4533473"/>
                  </a:cubicBezTo>
                  <a:cubicBezTo>
                    <a:pt x="1864517" y="4406286"/>
                    <a:pt x="1959185" y="4279099"/>
                    <a:pt x="2052407" y="4150466"/>
                  </a:cubicBezTo>
                  <a:cubicBezTo>
                    <a:pt x="2081314" y="4110720"/>
                    <a:pt x="2105161" y="4067360"/>
                    <a:pt x="2131177" y="4024724"/>
                  </a:cubicBezTo>
                  <a:cubicBezTo>
                    <a:pt x="2329907" y="4146853"/>
                    <a:pt x="2555376" y="4192380"/>
                    <a:pt x="2779399" y="4242243"/>
                  </a:cubicBezTo>
                  <a:cubicBezTo>
                    <a:pt x="2811918" y="4249470"/>
                    <a:pt x="2848774" y="4245134"/>
                    <a:pt x="2882738" y="4239353"/>
                  </a:cubicBezTo>
                  <a:cubicBezTo>
                    <a:pt x="2918148" y="4233571"/>
                    <a:pt x="2936937" y="4206833"/>
                    <a:pt x="2930433" y="4169978"/>
                  </a:cubicBezTo>
                  <a:cubicBezTo>
                    <a:pt x="2915980" y="4093376"/>
                    <a:pt x="2895024" y="4018220"/>
                    <a:pt x="2882738" y="3940896"/>
                  </a:cubicBezTo>
                  <a:cubicBezTo>
                    <a:pt x="2872621" y="3878747"/>
                    <a:pt x="2865394" y="3814431"/>
                    <a:pt x="2869008" y="3752282"/>
                  </a:cubicBezTo>
                  <a:cubicBezTo>
                    <a:pt x="2871898" y="3695193"/>
                    <a:pt x="2910199" y="3648943"/>
                    <a:pt x="2953559" y="3614255"/>
                  </a:cubicBezTo>
                  <a:cubicBezTo>
                    <a:pt x="3022211" y="3560056"/>
                    <a:pt x="3093031" y="3506580"/>
                    <a:pt x="3167465" y="3461052"/>
                  </a:cubicBezTo>
                  <a:cubicBezTo>
                    <a:pt x="3384261" y="3328084"/>
                    <a:pt x="3583714" y="3174158"/>
                    <a:pt x="3752815" y="2984100"/>
                  </a:cubicBezTo>
                  <a:cubicBezTo>
                    <a:pt x="3981174" y="2727557"/>
                    <a:pt x="4137991" y="2434159"/>
                    <a:pt x="4199417" y="2093788"/>
                  </a:cubicBezTo>
                  <a:cubicBezTo>
                    <a:pt x="4209533" y="2035976"/>
                    <a:pt x="4215315" y="1977441"/>
                    <a:pt x="4222542" y="1919628"/>
                  </a:cubicBezTo>
                  <a:cubicBezTo>
                    <a:pt x="4222542" y="1854589"/>
                    <a:pt x="4222542" y="1789550"/>
                    <a:pt x="4222542" y="1724511"/>
                  </a:cubicBezTo>
                  <a:cubicBezTo>
                    <a:pt x="4211702" y="1650800"/>
                    <a:pt x="4203753" y="1577090"/>
                    <a:pt x="4189299" y="1504102"/>
                  </a:cubicBezTo>
                  <a:close/>
                  <a:moveTo>
                    <a:pt x="3317777" y="529962"/>
                  </a:moveTo>
                  <a:cubicBezTo>
                    <a:pt x="3405218" y="531407"/>
                    <a:pt x="3472425" y="600060"/>
                    <a:pt x="3471702" y="686778"/>
                  </a:cubicBezTo>
                  <a:cubicBezTo>
                    <a:pt x="3470980" y="771329"/>
                    <a:pt x="3399437" y="839981"/>
                    <a:pt x="3311996" y="839259"/>
                  </a:cubicBezTo>
                  <a:cubicBezTo>
                    <a:pt x="3225277" y="838536"/>
                    <a:pt x="3155180" y="768438"/>
                    <a:pt x="3155180" y="683888"/>
                  </a:cubicBezTo>
                  <a:cubicBezTo>
                    <a:pt x="3155902" y="597169"/>
                    <a:pt x="3228890" y="528517"/>
                    <a:pt x="3317777" y="529962"/>
                  </a:cubicBezTo>
                  <a:close/>
                  <a:moveTo>
                    <a:pt x="577467" y="4122282"/>
                  </a:moveTo>
                  <a:cubicBezTo>
                    <a:pt x="491472" y="4123728"/>
                    <a:pt x="415593" y="4049294"/>
                    <a:pt x="416315" y="3965466"/>
                  </a:cubicBezTo>
                  <a:cubicBezTo>
                    <a:pt x="417761" y="3880193"/>
                    <a:pt x="488581" y="3812263"/>
                    <a:pt x="575299" y="3812263"/>
                  </a:cubicBezTo>
                  <a:cubicBezTo>
                    <a:pt x="663464" y="3812263"/>
                    <a:pt x="732838" y="3880193"/>
                    <a:pt x="732838" y="3965466"/>
                  </a:cubicBezTo>
                  <a:cubicBezTo>
                    <a:pt x="732838" y="4051462"/>
                    <a:pt x="663464" y="4120837"/>
                    <a:pt x="577467" y="4122282"/>
                  </a:cubicBezTo>
                  <a:close/>
                  <a:moveTo>
                    <a:pt x="880260" y="3763122"/>
                  </a:moveTo>
                  <a:cubicBezTo>
                    <a:pt x="780534" y="3763845"/>
                    <a:pt x="691647" y="3693748"/>
                    <a:pt x="673581" y="3600525"/>
                  </a:cubicBezTo>
                  <a:cubicBezTo>
                    <a:pt x="656237" y="3507303"/>
                    <a:pt x="692370" y="3431424"/>
                    <a:pt x="776920" y="3388064"/>
                  </a:cubicBezTo>
                  <a:cubicBezTo>
                    <a:pt x="797877" y="3377225"/>
                    <a:pt x="820280" y="3363494"/>
                    <a:pt x="843405" y="3360604"/>
                  </a:cubicBezTo>
                  <a:cubicBezTo>
                    <a:pt x="886041" y="3355545"/>
                    <a:pt x="907721" y="3330974"/>
                    <a:pt x="924342" y="3294842"/>
                  </a:cubicBezTo>
                  <a:cubicBezTo>
                    <a:pt x="956861" y="3225467"/>
                    <a:pt x="991549" y="3157537"/>
                    <a:pt x="1026237" y="3085995"/>
                  </a:cubicBezTo>
                  <a:cubicBezTo>
                    <a:pt x="1101393" y="3133690"/>
                    <a:pt x="1177271" y="3181385"/>
                    <a:pt x="1247369" y="3226189"/>
                  </a:cubicBezTo>
                  <a:cubicBezTo>
                    <a:pt x="1193170" y="3299900"/>
                    <a:pt x="1140416" y="3369998"/>
                    <a:pt x="1089108" y="3442264"/>
                  </a:cubicBezTo>
                  <a:cubicBezTo>
                    <a:pt x="1080436" y="3454549"/>
                    <a:pt x="1078268" y="3472615"/>
                    <a:pt x="1077545" y="3488513"/>
                  </a:cubicBezTo>
                  <a:cubicBezTo>
                    <a:pt x="1075377" y="3525369"/>
                    <a:pt x="1080436" y="3563670"/>
                    <a:pt x="1075377" y="3599802"/>
                  </a:cubicBezTo>
                  <a:cubicBezTo>
                    <a:pt x="1060924" y="3697361"/>
                    <a:pt x="979986" y="3762400"/>
                    <a:pt x="880260" y="3763122"/>
                  </a:cubicBezTo>
                  <a:close/>
                  <a:moveTo>
                    <a:pt x="1318189" y="4629586"/>
                  </a:moveTo>
                  <a:cubicBezTo>
                    <a:pt x="1230748" y="4630309"/>
                    <a:pt x="1159205" y="4562380"/>
                    <a:pt x="1158482" y="4477829"/>
                  </a:cubicBezTo>
                  <a:cubicBezTo>
                    <a:pt x="1157760" y="4391110"/>
                    <a:pt x="1229303" y="4318845"/>
                    <a:pt x="1316021" y="4319567"/>
                  </a:cubicBezTo>
                  <a:cubicBezTo>
                    <a:pt x="1401295" y="4319567"/>
                    <a:pt x="1475005" y="4391110"/>
                    <a:pt x="1475728" y="4474216"/>
                  </a:cubicBezTo>
                  <a:cubicBezTo>
                    <a:pt x="1476451" y="4557321"/>
                    <a:pt x="1404185" y="4628864"/>
                    <a:pt x="1318189" y="4629586"/>
                  </a:cubicBezTo>
                  <a:close/>
                  <a:moveTo>
                    <a:pt x="1748169" y="4249470"/>
                  </a:moveTo>
                  <a:cubicBezTo>
                    <a:pt x="1740943" y="4268259"/>
                    <a:pt x="1731548" y="4287048"/>
                    <a:pt x="1719986" y="4303669"/>
                  </a:cubicBezTo>
                  <a:cubicBezTo>
                    <a:pt x="1662173" y="4388942"/>
                    <a:pt x="1585572" y="4396891"/>
                    <a:pt x="1512584" y="4324626"/>
                  </a:cubicBezTo>
                  <a:cubicBezTo>
                    <a:pt x="1503189" y="4315231"/>
                    <a:pt x="1493795" y="4305837"/>
                    <a:pt x="1485123" y="4296442"/>
                  </a:cubicBezTo>
                  <a:cubicBezTo>
                    <a:pt x="1425143" y="4230681"/>
                    <a:pt x="1351432" y="4211169"/>
                    <a:pt x="1266158" y="4227790"/>
                  </a:cubicBezTo>
                  <a:cubicBezTo>
                    <a:pt x="1243756" y="4232126"/>
                    <a:pt x="1221354" y="4235739"/>
                    <a:pt x="1198229" y="4237185"/>
                  </a:cubicBezTo>
                  <a:cubicBezTo>
                    <a:pt x="1118014" y="4244411"/>
                    <a:pt x="1062369" y="4190934"/>
                    <a:pt x="1064537" y="4109997"/>
                  </a:cubicBezTo>
                  <a:cubicBezTo>
                    <a:pt x="1066705" y="4018220"/>
                    <a:pt x="1146920" y="3953903"/>
                    <a:pt x="1229303" y="3977751"/>
                  </a:cubicBezTo>
                  <a:cubicBezTo>
                    <a:pt x="1274107" y="3990759"/>
                    <a:pt x="1297955" y="4026169"/>
                    <a:pt x="1308795" y="4068083"/>
                  </a:cubicBezTo>
                  <a:cubicBezTo>
                    <a:pt x="1319635" y="4109274"/>
                    <a:pt x="1341314" y="4131677"/>
                    <a:pt x="1383228" y="4131677"/>
                  </a:cubicBezTo>
                  <a:cubicBezTo>
                    <a:pt x="1459830" y="4130954"/>
                    <a:pt x="1536431" y="4128786"/>
                    <a:pt x="1613033" y="4127341"/>
                  </a:cubicBezTo>
                  <a:cubicBezTo>
                    <a:pt x="1631099" y="4126618"/>
                    <a:pt x="1649166" y="4123005"/>
                    <a:pt x="1666509" y="4124450"/>
                  </a:cubicBezTo>
                  <a:cubicBezTo>
                    <a:pt x="1740220" y="4130232"/>
                    <a:pt x="1773462" y="4181540"/>
                    <a:pt x="1748169" y="4249470"/>
                  </a:cubicBezTo>
                  <a:close/>
                  <a:moveTo>
                    <a:pt x="1762622" y="3979196"/>
                  </a:moveTo>
                  <a:cubicBezTo>
                    <a:pt x="1675181" y="3979196"/>
                    <a:pt x="1605083" y="3910544"/>
                    <a:pt x="1605083" y="3825271"/>
                  </a:cubicBezTo>
                  <a:cubicBezTo>
                    <a:pt x="1605083" y="3738552"/>
                    <a:pt x="1677349" y="3667009"/>
                    <a:pt x="1764068" y="3668455"/>
                  </a:cubicBezTo>
                  <a:cubicBezTo>
                    <a:pt x="1850786" y="3669900"/>
                    <a:pt x="1920884" y="3739998"/>
                    <a:pt x="1920161" y="3824548"/>
                  </a:cubicBezTo>
                  <a:cubicBezTo>
                    <a:pt x="1919439" y="3910544"/>
                    <a:pt x="1848618" y="3979196"/>
                    <a:pt x="1762622" y="3979196"/>
                  </a:cubicBezTo>
                  <a:close/>
                  <a:moveTo>
                    <a:pt x="3622015" y="2135702"/>
                  </a:moveTo>
                  <a:cubicBezTo>
                    <a:pt x="3497718" y="2526659"/>
                    <a:pt x="3262132" y="2831620"/>
                    <a:pt x="2904418" y="3035409"/>
                  </a:cubicBezTo>
                  <a:cubicBezTo>
                    <a:pt x="2715805" y="3143084"/>
                    <a:pt x="2575610" y="3177049"/>
                    <a:pt x="2277153" y="3183553"/>
                  </a:cubicBezTo>
                  <a:cubicBezTo>
                    <a:pt x="2019165" y="3205955"/>
                    <a:pt x="1755396" y="3096111"/>
                    <a:pt x="1501744" y="2950135"/>
                  </a:cubicBezTo>
                  <a:cubicBezTo>
                    <a:pt x="1188834" y="2770194"/>
                    <a:pt x="1016842" y="2490526"/>
                    <a:pt x="949635" y="2144374"/>
                  </a:cubicBezTo>
                  <a:cubicBezTo>
                    <a:pt x="862194" y="1696328"/>
                    <a:pt x="990826" y="1303203"/>
                    <a:pt x="1279889" y="957774"/>
                  </a:cubicBezTo>
                  <a:cubicBezTo>
                    <a:pt x="1394791" y="820469"/>
                    <a:pt x="1527037" y="700509"/>
                    <a:pt x="1686021" y="615958"/>
                  </a:cubicBezTo>
                  <a:cubicBezTo>
                    <a:pt x="1894869" y="504669"/>
                    <a:pt x="2117446" y="471427"/>
                    <a:pt x="2350141" y="504669"/>
                  </a:cubicBezTo>
                  <a:cubicBezTo>
                    <a:pt x="2586449" y="538634"/>
                    <a:pt x="2782289" y="651368"/>
                    <a:pt x="2946332" y="821915"/>
                  </a:cubicBezTo>
                  <a:cubicBezTo>
                    <a:pt x="2973070" y="849376"/>
                    <a:pt x="2991136" y="884786"/>
                    <a:pt x="3015707" y="913692"/>
                  </a:cubicBezTo>
                  <a:cubicBezTo>
                    <a:pt x="3080746" y="989571"/>
                    <a:pt x="3163851" y="1043047"/>
                    <a:pt x="3250570" y="1090743"/>
                  </a:cubicBezTo>
                  <a:cubicBezTo>
                    <a:pt x="3483988" y="1219375"/>
                    <a:pt x="3624182" y="1414492"/>
                    <a:pt x="3663206" y="1678262"/>
                  </a:cubicBezTo>
                  <a:cubicBezTo>
                    <a:pt x="3687054" y="1834355"/>
                    <a:pt x="3668988" y="1987558"/>
                    <a:pt x="3622015" y="213570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25"/>
            <p:cNvSpPr/>
            <p:nvPr/>
          </p:nvSpPr>
          <p:spPr>
            <a:xfrm>
              <a:off x="1471005" y="-724"/>
              <a:ext cx="4906832" cy="4559958"/>
            </a:xfrm>
            <a:custGeom>
              <a:rect b="b" l="l" r="r" t="t"/>
              <a:pathLst>
                <a:path extrusionOk="0" h="4559955" w="4906830">
                  <a:moveTo>
                    <a:pt x="4906830" y="2076189"/>
                  </a:moveTo>
                  <a:cubicBezTo>
                    <a:pt x="4883705" y="1719920"/>
                    <a:pt x="4805659" y="1376659"/>
                    <a:pt x="4617046" y="1068085"/>
                  </a:cubicBezTo>
                  <a:cubicBezTo>
                    <a:pt x="4438550" y="774687"/>
                    <a:pt x="4176948" y="593300"/>
                    <a:pt x="3846695" y="507304"/>
                  </a:cubicBezTo>
                  <a:cubicBezTo>
                    <a:pt x="3638570" y="453105"/>
                    <a:pt x="3426109" y="442265"/>
                    <a:pt x="3212926" y="450214"/>
                  </a:cubicBezTo>
                  <a:cubicBezTo>
                    <a:pt x="3182574" y="451660"/>
                    <a:pt x="3160895" y="442265"/>
                    <a:pt x="3137770" y="424921"/>
                  </a:cubicBezTo>
                  <a:cubicBezTo>
                    <a:pt x="2945544" y="283281"/>
                    <a:pt x="2749704" y="146699"/>
                    <a:pt x="2517731" y="78047"/>
                  </a:cubicBezTo>
                  <a:cubicBezTo>
                    <a:pt x="2411501" y="46250"/>
                    <a:pt x="2300212" y="29629"/>
                    <a:pt x="2191091" y="6504"/>
                  </a:cubicBezTo>
                  <a:cubicBezTo>
                    <a:pt x="2180974" y="4336"/>
                    <a:pt x="2170134" y="2168"/>
                    <a:pt x="2160017" y="0"/>
                  </a:cubicBezTo>
                  <a:cubicBezTo>
                    <a:pt x="2094978" y="0"/>
                    <a:pt x="2029939" y="0"/>
                    <a:pt x="1964900" y="0"/>
                  </a:cubicBezTo>
                  <a:cubicBezTo>
                    <a:pt x="1899138" y="10840"/>
                    <a:pt x="1831931" y="18066"/>
                    <a:pt x="1766892" y="32519"/>
                  </a:cubicBezTo>
                  <a:cubicBezTo>
                    <a:pt x="1475662" y="96836"/>
                    <a:pt x="1229960" y="243535"/>
                    <a:pt x="1019667" y="451660"/>
                  </a:cubicBezTo>
                  <a:cubicBezTo>
                    <a:pt x="877304" y="591855"/>
                    <a:pt x="761679" y="752284"/>
                    <a:pt x="665566" y="927167"/>
                  </a:cubicBezTo>
                  <a:cubicBezTo>
                    <a:pt x="637382" y="978476"/>
                    <a:pt x="609199" y="1030507"/>
                    <a:pt x="577402" y="1079647"/>
                  </a:cubicBezTo>
                  <a:cubicBezTo>
                    <a:pt x="484902" y="1220565"/>
                    <a:pt x="413359" y="1249471"/>
                    <a:pt x="247871" y="1218397"/>
                  </a:cubicBezTo>
                  <a:cubicBezTo>
                    <a:pt x="193672" y="1208280"/>
                    <a:pt x="138750" y="1200331"/>
                    <a:pt x="84551" y="1191659"/>
                  </a:cubicBezTo>
                  <a:cubicBezTo>
                    <a:pt x="45527" y="1185878"/>
                    <a:pt x="15176" y="1197440"/>
                    <a:pt x="0" y="1236463"/>
                  </a:cubicBezTo>
                  <a:cubicBezTo>
                    <a:pt x="0" y="1258143"/>
                    <a:pt x="0" y="1279823"/>
                    <a:pt x="0" y="1301502"/>
                  </a:cubicBezTo>
                  <a:cubicBezTo>
                    <a:pt x="2168" y="1308006"/>
                    <a:pt x="4336" y="1315233"/>
                    <a:pt x="6504" y="1321737"/>
                  </a:cubicBezTo>
                  <a:cubicBezTo>
                    <a:pt x="57090" y="1484334"/>
                    <a:pt x="99004" y="1650545"/>
                    <a:pt x="192226" y="1795799"/>
                  </a:cubicBezTo>
                  <a:cubicBezTo>
                    <a:pt x="280390" y="1933826"/>
                    <a:pt x="369277" y="2070408"/>
                    <a:pt x="461777" y="2205545"/>
                  </a:cubicBezTo>
                  <a:cubicBezTo>
                    <a:pt x="737109" y="2611677"/>
                    <a:pt x="1076757" y="2955661"/>
                    <a:pt x="1472049" y="3244723"/>
                  </a:cubicBezTo>
                  <a:cubicBezTo>
                    <a:pt x="1603572" y="3340836"/>
                    <a:pt x="1743045" y="3423219"/>
                    <a:pt x="1892634" y="3488981"/>
                  </a:cubicBezTo>
                  <a:cubicBezTo>
                    <a:pt x="1954060" y="3515719"/>
                    <a:pt x="1980076" y="3512105"/>
                    <a:pt x="2022712" y="3460797"/>
                  </a:cubicBezTo>
                  <a:cubicBezTo>
                    <a:pt x="2066794" y="3407320"/>
                    <a:pt x="2106541" y="3350231"/>
                    <a:pt x="2154959" y="3285914"/>
                  </a:cubicBezTo>
                  <a:cubicBezTo>
                    <a:pt x="2115935" y="3283024"/>
                    <a:pt x="2086306" y="3278688"/>
                    <a:pt x="2057400" y="3278688"/>
                  </a:cubicBezTo>
                  <a:cubicBezTo>
                    <a:pt x="2027048" y="3278688"/>
                    <a:pt x="2015486" y="3267848"/>
                    <a:pt x="2016931" y="3236051"/>
                  </a:cubicBezTo>
                  <a:cubicBezTo>
                    <a:pt x="2019822" y="3179684"/>
                    <a:pt x="2003201" y="3170290"/>
                    <a:pt x="1949724" y="3189801"/>
                  </a:cubicBezTo>
                  <a:cubicBezTo>
                    <a:pt x="1943943" y="3191969"/>
                    <a:pt x="1938162" y="3193414"/>
                    <a:pt x="1933103" y="3196305"/>
                  </a:cubicBezTo>
                  <a:cubicBezTo>
                    <a:pt x="1910701" y="3208590"/>
                    <a:pt x="1899138" y="3198473"/>
                    <a:pt x="1894803" y="3176793"/>
                  </a:cubicBezTo>
                  <a:cubicBezTo>
                    <a:pt x="1889744" y="3152223"/>
                    <a:pt x="1886131" y="3126930"/>
                    <a:pt x="1881072" y="3102360"/>
                  </a:cubicBezTo>
                  <a:cubicBezTo>
                    <a:pt x="1874568" y="3068395"/>
                    <a:pt x="1855057" y="3057555"/>
                    <a:pt x="1821092" y="3063336"/>
                  </a:cubicBezTo>
                  <a:cubicBezTo>
                    <a:pt x="1752439" y="3074899"/>
                    <a:pt x="1752439" y="3073454"/>
                    <a:pt x="1743768" y="3004079"/>
                  </a:cubicBezTo>
                  <a:cubicBezTo>
                    <a:pt x="1743045" y="3000466"/>
                    <a:pt x="1743045" y="2996852"/>
                    <a:pt x="1743045" y="2993239"/>
                  </a:cubicBezTo>
                  <a:cubicBezTo>
                    <a:pt x="1737986" y="2941930"/>
                    <a:pt x="1722088" y="2930368"/>
                    <a:pt x="1672947" y="2939040"/>
                  </a:cubicBezTo>
                  <a:cubicBezTo>
                    <a:pt x="1664998" y="2940485"/>
                    <a:pt x="1656326" y="2941930"/>
                    <a:pt x="1648377" y="2943376"/>
                  </a:cubicBezTo>
                  <a:cubicBezTo>
                    <a:pt x="1625975" y="2946989"/>
                    <a:pt x="1614412" y="2937594"/>
                    <a:pt x="1612244" y="2914470"/>
                  </a:cubicBezTo>
                  <a:cubicBezTo>
                    <a:pt x="1610076" y="2892790"/>
                    <a:pt x="1607908" y="2871110"/>
                    <a:pt x="1605018" y="2850153"/>
                  </a:cubicBezTo>
                  <a:cubicBezTo>
                    <a:pt x="1599236" y="2809685"/>
                    <a:pt x="1583338" y="2798845"/>
                    <a:pt x="1543592" y="2806071"/>
                  </a:cubicBezTo>
                  <a:cubicBezTo>
                    <a:pt x="1535643" y="2807516"/>
                    <a:pt x="1526971" y="2809685"/>
                    <a:pt x="1519022" y="2811852"/>
                  </a:cubicBezTo>
                  <a:cubicBezTo>
                    <a:pt x="1495897" y="2818356"/>
                    <a:pt x="1481444" y="2811130"/>
                    <a:pt x="1478553" y="2785837"/>
                  </a:cubicBezTo>
                  <a:cubicBezTo>
                    <a:pt x="1477108" y="2774997"/>
                    <a:pt x="1476385" y="2764157"/>
                    <a:pt x="1475662" y="2753317"/>
                  </a:cubicBezTo>
                  <a:cubicBezTo>
                    <a:pt x="1466268" y="2668044"/>
                    <a:pt x="1467713" y="2648532"/>
                    <a:pt x="1375936" y="2665876"/>
                  </a:cubicBezTo>
                  <a:cubicBezTo>
                    <a:pt x="1354256" y="2670212"/>
                    <a:pt x="1344139" y="2659372"/>
                    <a:pt x="1343416" y="2638415"/>
                  </a:cubicBezTo>
                  <a:cubicBezTo>
                    <a:pt x="1342694" y="2627575"/>
                    <a:pt x="1342694" y="2616735"/>
                    <a:pt x="1342694" y="2605896"/>
                  </a:cubicBezTo>
                  <a:cubicBezTo>
                    <a:pt x="1342694" y="2514118"/>
                    <a:pt x="1341971" y="2512673"/>
                    <a:pt x="1250917" y="2511950"/>
                  </a:cubicBezTo>
                  <a:cubicBezTo>
                    <a:pt x="1206835" y="2511228"/>
                    <a:pt x="1203944" y="2506892"/>
                    <a:pt x="1211171" y="2463532"/>
                  </a:cubicBezTo>
                  <a:cubicBezTo>
                    <a:pt x="1216952" y="2431736"/>
                    <a:pt x="1218397" y="2399939"/>
                    <a:pt x="1221288" y="2373923"/>
                  </a:cubicBezTo>
                  <a:cubicBezTo>
                    <a:pt x="1184432" y="2380427"/>
                    <a:pt x="1156249" y="2386208"/>
                    <a:pt x="1128065" y="2388376"/>
                  </a:cubicBezTo>
                  <a:cubicBezTo>
                    <a:pt x="1121561" y="2389099"/>
                    <a:pt x="1108553" y="2375369"/>
                    <a:pt x="1107108" y="2366697"/>
                  </a:cubicBezTo>
                  <a:cubicBezTo>
                    <a:pt x="1104218" y="2345740"/>
                    <a:pt x="1104218" y="2323337"/>
                    <a:pt x="1107108" y="2301658"/>
                  </a:cubicBezTo>
                  <a:cubicBezTo>
                    <a:pt x="1112167" y="2256130"/>
                    <a:pt x="1099159" y="2217830"/>
                    <a:pt x="1076757" y="2178806"/>
                  </a:cubicBezTo>
                  <a:cubicBezTo>
                    <a:pt x="1048573" y="2128943"/>
                    <a:pt x="1023280" y="2076912"/>
                    <a:pt x="999432" y="2024158"/>
                  </a:cubicBezTo>
                  <a:cubicBezTo>
                    <a:pt x="944511" y="1905642"/>
                    <a:pt x="936561" y="1779178"/>
                    <a:pt x="929335" y="1651268"/>
                  </a:cubicBezTo>
                  <a:cubicBezTo>
                    <a:pt x="919218" y="1477108"/>
                    <a:pt x="942343" y="1309452"/>
                    <a:pt x="1025448" y="1154803"/>
                  </a:cubicBezTo>
                  <a:cubicBezTo>
                    <a:pt x="1226346" y="779023"/>
                    <a:pt x="1533475" y="541992"/>
                    <a:pt x="1956228" y="467558"/>
                  </a:cubicBezTo>
                  <a:cubicBezTo>
                    <a:pt x="2120994" y="438652"/>
                    <a:pt x="2279978" y="466113"/>
                    <a:pt x="2425232" y="552831"/>
                  </a:cubicBezTo>
                  <a:cubicBezTo>
                    <a:pt x="2517731" y="608476"/>
                    <a:pt x="2586384" y="687245"/>
                    <a:pt x="2649255" y="773964"/>
                  </a:cubicBezTo>
                  <a:cubicBezTo>
                    <a:pt x="2696227" y="838280"/>
                    <a:pt x="2752594" y="896815"/>
                    <a:pt x="2808239" y="954628"/>
                  </a:cubicBezTo>
                  <a:cubicBezTo>
                    <a:pt x="2824137" y="971249"/>
                    <a:pt x="2839313" y="984979"/>
                    <a:pt x="2842926" y="1009550"/>
                  </a:cubicBezTo>
                  <a:cubicBezTo>
                    <a:pt x="2848708" y="1049296"/>
                    <a:pt x="2868219" y="1063026"/>
                    <a:pt x="2907965" y="1058690"/>
                  </a:cubicBezTo>
                  <a:cubicBezTo>
                    <a:pt x="2922418" y="1057245"/>
                    <a:pt x="2936872" y="1055077"/>
                    <a:pt x="2950602" y="1050741"/>
                  </a:cubicBezTo>
                  <a:cubicBezTo>
                    <a:pt x="3060446" y="1014608"/>
                    <a:pt x="3169567" y="979198"/>
                    <a:pt x="3278688" y="942343"/>
                  </a:cubicBezTo>
                  <a:cubicBezTo>
                    <a:pt x="3642183" y="819491"/>
                    <a:pt x="4037476" y="941620"/>
                    <a:pt x="4252105" y="1259588"/>
                  </a:cubicBezTo>
                  <a:cubicBezTo>
                    <a:pt x="4435659" y="1532030"/>
                    <a:pt x="4506479" y="1837713"/>
                    <a:pt x="4453725" y="2163630"/>
                  </a:cubicBezTo>
                  <a:cubicBezTo>
                    <a:pt x="4386518" y="2584939"/>
                    <a:pt x="4156714" y="2885563"/>
                    <a:pt x="3758531" y="3051774"/>
                  </a:cubicBezTo>
                  <a:cubicBezTo>
                    <a:pt x="3542457" y="3140661"/>
                    <a:pt x="3316988" y="3180407"/>
                    <a:pt x="3087184" y="3202086"/>
                  </a:cubicBezTo>
                  <a:cubicBezTo>
                    <a:pt x="2999743" y="3210036"/>
                    <a:pt x="2919528" y="3236051"/>
                    <a:pt x="2855212" y="3298199"/>
                  </a:cubicBezTo>
                  <a:cubicBezTo>
                    <a:pt x="2715017" y="3434781"/>
                    <a:pt x="2678161" y="3605328"/>
                    <a:pt x="2699118" y="3791773"/>
                  </a:cubicBezTo>
                  <a:cubicBezTo>
                    <a:pt x="2705622" y="3853199"/>
                    <a:pt x="2726579" y="3913179"/>
                    <a:pt x="2738864" y="3974605"/>
                  </a:cubicBezTo>
                  <a:cubicBezTo>
                    <a:pt x="2759098" y="4077945"/>
                    <a:pt x="2772829" y="4183452"/>
                    <a:pt x="2798844" y="4286070"/>
                  </a:cubicBezTo>
                  <a:cubicBezTo>
                    <a:pt x="2832809" y="4419761"/>
                    <a:pt x="2918083" y="4509370"/>
                    <a:pt x="3053942" y="4544780"/>
                  </a:cubicBezTo>
                  <a:cubicBezTo>
                    <a:pt x="3149332" y="4570073"/>
                    <a:pt x="3244723" y="4562124"/>
                    <a:pt x="3340113" y="4542612"/>
                  </a:cubicBezTo>
                  <a:cubicBezTo>
                    <a:pt x="3399371" y="4530327"/>
                    <a:pt x="3827906" y="4437827"/>
                    <a:pt x="3900894" y="4424097"/>
                  </a:cubicBezTo>
                  <a:cubicBezTo>
                    <a:pt x="3960874" y="4412534"/>
                    <a:pt x="4021577" y="4401694"/>
                    <a:pt x="4079390" y="4382906"/>
                  </a:cubicBezTo>
                  <a:cubicBezTo>
                    <a:pt x="4197906" y="4345327"/>
                    <a:pt x="4247769" y="4281011"/>
                    <a:pt x="4247769" y="4157437"/>
                  </a:cubicBezTo>
                  <a:cubicBezTo>
                    <a:pt x="4247769" y="4033863"/>
                    <a:pt x="4245601" y="3909566"/>
                    <a:pt x="4232593" y="3786715"/>
                  </a:cubicBezTo>
                  <a:cubicBezTo>
                    <a:pt x="4214527" y="3618336"/>
                    <a:pt x="4274507" y="3482477"/>
                    <a:pt x="4383628" y="3363238"/>
                  </a:cubicBezTo>
                  <a:cubicBezTo>
                    <a:pt x="4441440" y="3300368"/>
                    <a:pt x="4503589" y="3241110"/>
                    <a:pt x="4560678" y="3177516"/>
                  </a:cubicBezTo>
                  <a:cubicBezTo>
                    <a:pt x="4714604" y="3004079"/>
                    <a:pt x="4803491" y="2798122"/>
                    <a:pt x="4855522" y="2575544"/>
                  </a:cubicBezTo>
                  <a:cubicBezTo>
                    <a:pt x="4893823" y="2410056"/>
                    <a:pt x="4917670" y="2243845"/>
                    <a:pt x="4906830" y="2076189"/>
                  </a:cubicBezTo>
                  <a:close/>
                  <a:moveTo>
                    <a:pt x="2999020" y="854901"/>
                  </a:moveTo>
                  <a:cubicBezTo>
                    <a:pt x="2927477" y="855624"/>
                    <a:pt x="2865329" y="796366"/>
                    <a:pt x="2865329" y="727714"/>
                  </a:cubicBezTo>
                  <a:cubicBezTo>
                    <a:pt x="2865329" y="657616"/>
                    <a:pt x="2927477" y="593300"/>
                    <a:pt x="2994684" y="594023"/>
                  </a:cubicBezTo>
                  <a:cubicBezTo>
                    <a:pt x="3063336" y="594745"/>
                    <a:pt x="3125485" y="654726"/>
                    <a:pt x="3127653" y="721210"/>
                  </a:cubicBezTo>
                  <a:cubicBezTo>
                    <a:pt x="3128375" y="790585"/>
                    <a:pt x="3067672" y="854901"/>
                    <a:pt x="2999020" y="854901"/>
                  </a:cubicBezTo>
                  <a:close/>
                  <a:moveTo>
                    <a:pt x="3123317" y="4394468"/>
                  </a:moveTo>
                  <a:cubicBezTo>
                    <a:pt x="3052496" y="4393023"/>
                    <a:pt x="2991071" y="4332320"/>
                    <a:pt x="2991793" y="4263667"/>
                  </a:cubicBezTo>
                  <a:cubicBezTo>
                    <a:pt x="2992516" y="4193570"/>
                    <a:pt x="3051051" y="4133589"/>
                    <a:pt x="3118981" y="4133589"/>
                  </a:cubicBezTo>
                  <a:cubicBezTo>
                    <a:pt x="3191246" y="4132866"/>
                    <a:pt x="3251949" y="4192124"/>
                    <a:pt x="3251949" y="4261499"/>
                  </a:cubicBezTo>
                  <a:cubicBezTo>
                    <a:pt x="3251949" y="4331597"/>
                    <a:pt x="3190524" y="4395190"/>
                    <a:pt x="3123317" y="4394468"/>
                  </a:cubicBezTo>
                  <a:close/>
                  <a:moveTo>
                    <a:pt x="3158727" y="3979663"/>
                  </a:moveTo>
                  <a:cubicBezTo>
                    <a:pt x="3087907" y="3979663"/>
                    <a:pt x="3026481" y="3918238"/>
                    <a:pt x="3027204" y="3849585"/>
                  </a:cubicBezTo>
                  <a:cubicBezTo>
                    <a:pt x="3027926" y="3780211"/>
                    <a:pt x="3086461" y="3718785"/>
                    <a:pt x="3153668" y="3717340"/>
                  </a:cubicBezTo>
                  <a:cubicBezTo>
                    <a:pt x="3223043" y="3716617"/>
                    <a:pt x="3288082" y="3778043"/>
                    <a:pt x="3288082" y="3845972"/>
                  </a:cubicBezTo>
                  <a:cubicBezTo>
                    <a:pt x="3288082" y="3916070"/>
                    <a:pt x="3225934" y="3980386"/>
                    <a:pt x="3158727" y="3979663"/>
                  </a:cubicBezTo>
                  <a:close/>
                  <a:moveTo>
                    <a:pt x="3639293" y="3717340"/>
                  </a:moveTo>
                  <a:cubicBezTo>
                    <a:pt x="3640738" y="3647965"/>
                    <a:pt x="3699996" y="3586539"/>
                    <a:pt x="3766480" y="3585816"/>
                  </a:cubicBezTo>
                  <a:cubicBezTo>
                    <a:pt x="3835855" y="3585816"/>
                    <a:pt x="3900894" y="3647965"/>
                    <a:pt x="3900894" y="3715172"/>
                  </a:cubicBezTo>
                  <a:cubicBezTo>
                    <a:pt x="3900894" y="3785992"/>
                    <a:pt x="3839468" y="3847418"/>
                    <a:pt x="3770816" y="3847418"/>
                  </a:cubicBezTo>
                  <a:cubicBezTo>
                    <a:pt x="3699273" y="3845972"/>
                    <a:pt x="3637847" y="3785992"/>
                    <a:pt x="3639293" y="3717340"/>
                  </a:cubicBezTo>
                  <a:close/>
                  <a:moveTo>
                    <a:pt x="3976050" y="4294742"/>
                  </a:moveTo>
                  <a:cubicBezTo>
                    <a:pt x="3906675" y="4294019"/>
                    <a:pt x="3845249" y="4235484"/>
                    <a:pt x="3844527" y="4168277"/>
                  </a:cubicBezTo>
                  <a:cubicBezTo>
                    <a:pt x="3843804" y="4098902"/>
                    <a:pt x="3905953" y="4033863"/>
                    <a:pt x="3973159" y="4033863"/>
                  </a:cubicBezTo>
                  <a:cubicBezTo>
                    <a:pt x="4043980" y="4033863"/>
                    <a:pt x="4105405" y="4093843"/>
                    <a:pt x="4105405" y="4163218"/>
                  </a:cubicBezTo>
                  <a:cubicBezTo>
                    <a:pt x="4105405" y="4234761"/>
                    <a:pt x="4046870" y="4294742"/>
                    <a:pt x="3976050" y="42947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25"/>
            <p:cNvSpPr/>
            <p:nvPr/>
          </p:nvSpPr>
          <p:spPr>
            <a:xfrm>
              <a:off x="6535376" y="5177825"/>
              <a:ext cx="758788" cy="758788"/>
            </a:xfrm>
            <a:custGeom>
              <a:rect b="b" l="l" r="r" t="t"/>
              <a:pathLst>
                <a:path extrusionOk="0" h="758788" w="758788">
                  <a:moveTo>
                    <a:pt x="379394" y="0"/>
                  </a:moveTo>
                  <a:cubicBezTo>
                    <a:pt x="169824" y="0"/>
                    <a:pt x="0" y="169824"/>
                    <a:pt x="0" y="379394"/>
                  </a:cubicBezTo>
                  <a:cubicBezTo>
                    <a:pt x="0" y="588964"/>
                    <a:pt x="169824" y="758788"/>
                    <a:pt x="379394" y="758788"/>
                  </a:cubicBezTo>
                  <a:cubicBezTo>
                    <a:pt x="588964" y="758788"/>
                    <a:pt x="758788" y="588964"/>
                    <a:pt x="758788" y="379394"/>
                  </a:cubicBezTo>
                  <a:cubicBezTo>
                    <a:pt x="758788" y="169824"/>
                    <a:pt x="588964" y="0"/>
                    <a:pt x="379394" y="0"/>
                  </a:cubicBezTo>
                  <a:close/>
                  <a:moveTo>
                    <a:pt x="379394" y="628710"/>
                  </a:moveTo>
                  <a:cubicBezTo>
                    <a:pt x="241367" y="628710"/>
                    <a:pt x="130078" y="516699"/>
                    <a:pt x="130078" y="379394"/>
                  </a:cubicBezTo>
                  <a:cubicBezTo>
                    <a:pt x="130078" y="241367"/>
                    <a:pt x="242090" y="130078"/>
                    <a:pt x="379394" y="130078"/>
                  </a:cubicBezTo>
                  <a:cubicBezTo>
                    <a:pt x="517422" y="130078"/>
                    <a:pt x="628710" y="242090"/>
                    <a:pt x="628710" y="379394"/>
                  </a:cubicBezTo>
                  <a:cubicBezTo>
                    <a:pt x="628710" y="517421"/>
                    <a:pt x="517422" y="628710"/>
                    <a:pt x="379394" y="6287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25"/>
            <p:cNvSpPr/>
            <p:nvPr/>
          </p:nvSpPr>
          <p:spPr>
            <a:xfrm>
              <a:off x="4756921" y="4538275"/>
              <a:ext cx="758788" cy="758788"/>
            </a:xfrm>
            <a:custGeom>
              <a:rect b="b" l="l" r="r" t="t"/>
              <a:pathLst>
                <a:path extrusionOk="0" h="758788" w="758788">
                  <a:moveTo>
                    <a:pt x="379394" y="0"/>
                  </a:moveTo>
                  <a:cubicBezTo>
                    <a:pt x="169824" y="0"/>
                    <a:pt x="0" y="169824"/>
                    <a:pt x="0" y="379394"/>
                  </a:cubicBezTo>
                  <a:cubicBezTo>
                    <a:pt x="0" y="588964"/>
                    <a:pt x="169824" y="758788"/>
                    <a:pt x="379394" y="758788"/>
                  </a:cubicBezTo>
                  <a:cubicBezTo>
                    <a:pt x="588964" y="758788"/>
                    <a:pt x="758788" y="588964"/>
                    <a:pt x="758788" y="379394"/>
                  </a:cubicBezTo>
                  <a:cubicBezTo>
                    <a:pt x="758788" y="169824"/>
                    <a:pt x="589687" y="0"/>
                    <a:pt x="379394" y="0"/>
                  </a:cubicBezTo>
                  <a:close/>
                  <a:moveTo>
                    <a:pt x="379394" y="628710"/>
                  </a:moveTo>
                  <a:cubicBezTo>
                    <a:pt x="241367" y="628710"/>
                    <a:pt x="130078" y="516699"/>
                    <a:pt x="130078" y="379394"/>
                  </a:cubicBezTo>
                  <a:cubicBezTo>
                    <a:pt x="130078" y="241367"/>
                    <a:pt x="242090" y="130078"/>
                    <a:pt x="379394" y="130078"/>
                  </a:cubicBezTo>
                  <a:cubicBezTo>
                    <a:pt x="517421" y="130078"/>
                    <a:pt x="628710" y="242090"/>
                    <a:pt x="628710" y="379394"/>
                  </a:cubicBezTo>
                  <a:cubicBezTo>
                    <a:pt x="629433" y="517421"/>
                    <a:pt x="517421" y="628710"/>
                    <a:pt x="379394" y="6287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25"/>
            <p:cNvSpPr/>
            <p:nvPr/>
          </p:nvSpPr>
          <p:spPr>
            <a:xfrm>
              <a:off x="4971685" y="4393244"/>
              <a:ext cx="231250" cy="267383"/>
            </a:xfrm>
            <a:custGeom>
              <a:rect b="b" l="l" r="r" t="t"/>
              <a:pathLst>
                <a:path extrusionOk="0" h="267382" w="231249">
                  <a:moveTo>
                    <a:pt x="0" y="42162"/>
                  </a:moveTo>
                  <a:lnTo>
                    <a:pt x="180134" y="0"/>
                  </a:lnTo>
                  <a:lnTo>
                    <a:pt x="233824" y="229390"/>
                  </a:lnTo>
                  <a:lnTo>
                    <a:pt x="53690" y="27155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25"/>
            <p:cNvSpPr/>
            <p:nvPr/>
          </p:nvSpPr>
          <p:spPr>
            <a:xfrm>
              <a:off x="7019992" y="5101632"/>
              <a:ext cx="281836" cy="296289"/>
            </a:xfrm>
            <a:custGeom>
              <a:rect b="b" l="l" r="r" t="t"/>
              <a:pathLst>
                <a:path extrusionOk="0" h="296288" w="281835">
                  <a:moveTo>
                    <a:pt x="139184" y="0"/>
                  </a:moveTo>
                  <a:lnTo>
                    <a:pt x="288442" y="109298"/>
                  </a:lnTo>
                  <a:lnTo>
                    <a:pt x="149258" y="299368"/>
                  </a:lnTo>
                  <a:lnTo>
                    <a:pt x="0" y="19007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26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080" name="Google Shape;1080;p26"/>
          <p:cNvSpPr/>
          <p:nvPr/>
        </p:nvSpPr>
        <p:spPr>
          <a:xfrm>
            <a:off x="2664069" y="2716824"/>
            <a:ext cx="3288323" cy="3993035"/>
          </a:xfrm>
          <a:prstGeom prst="upArrow">
            <a:avLst>
              <a:gd fmla="val 50000" name="adj1"/>
              <a:gd fmla="val 58881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1" name="Google Shape;1081;p26"/>
          <p:cNvSpPr txBox="1"/>
          <p:nvPr/>
        </p:nvSpPr>
        <p:spPr>
          <a:xfrm>
            <a:off x="2895145" y="2875002"/>
            <a:ext cx="3057247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35.42%</a:t>
            </a:r>
            <a:endParaRPr b="1" sz="66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82" name="Google Shape;1082;p26"/>
          <p:cNvGrpSpPr/>
          <p:nvPr/>
        </p:nvGrpSpPr>
        <p:grpSpPr>
          <a:xfrm>
            <a:off x="3520210" y="3956622"/>
            <a:ext cx="1807116" cy="1241212"/>
            <a:chOff x="467543" y="1720822"/>
            <a:chExt cx="2360724" cy="1241212"/>
          </a:xfrm>
        </p:grpSpPr>
        <p:sp>
          <p:nvSpPr>
            <p:cNvPr id="1083" name="Google Shape;1083;p26"/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26"/>
            <p:cNvSpPr txBox="1"/>
            <p:nvPr/>
          </p:nvSpPr>
          <p:spPr>
            <a:xfrm>
              <a:off x="477068" y="1946371"/>
              <a:ext cx="2351199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85" name="Google Shape;1085;p26"/>
          <p:cNvSpPr/>
          <p:nvPr/>
        </p:nvSpPr>
        <p:spPr>
          <a:xfrm>
            <a:off x="3808008" y="5599426"/>
            <a:ext cx="1000443" cy="682518"/>
          </a:xfrm>
          <a:custGeom>
            <a:rect b="b" l="l" r="r" t="t"/>
            <a:pathLst>
              <a:path extrusionOk="0" h="1928829" w="2827300">
                <a:moveTo>
                  <a:pt x="71803" y="1916070"/>
                </a:moveTo>
                <a:cubicBezTo>
                  <a:pt x="-27935" y="1836526"/>
                  <a:pt x="12455" y="1740909"/>
                  <a:pt x="33062" y="1642819"/>
                </a:cubicBezTo>
                <a:cubicBezTo>
                  <a:pt x="89113" y="1379048"/>
                  <a:pt x="156705" y="1118573"/>
                  <a:pt x="268808" y="871700"/>
                </a:cubicBezTo>
                <a:cubicBezTo>
                  <a:pt x="279111" y="849032"/>
                  <a:pt x="286942" y="825128"/>
                  <a:pt x="292712" y="801223"/>
                </a:cubicBezTo>
                <a:cubicBezTo>
                  <a:pt x="305488" y="748057"/>
                  <a:pt x="288178" y="707255"/>
                  <a:pt x="235836" y="685823"/>
                </a:cubicBezTo>
                <a:cubicBezTo>
                  <a:pt x="183494" y="664392"/>
                  <a:pt x="130740" y="644609"/>
                  <a:pt x="77985" y="623178"/>
                </a:cubicBezTo>
                <a:cubicBezTo>
                  <a:pt x="26880" y="602570"/>
                  <a:pt x="-9389" y="563417"/>
                  <a:pt x="2151" y="508602"/>
                </a:cubicBezTo>
                <a:cubicBezTo>
                  <a:pt x="29352" y="376304"/>
                  <a:pt x="56142" y="242770"/>
                  <a:pt x="100241" y="115417"/>
                </a:cubicBezTo>
                <a:cubicBezTo>
                  <a:pt x="134861" y="16503"/>
                  <a:pt x="250261" y="-12347"/>
                  <a:pt x="360715" y="21449"/>
                </a:cubicBezTo>
                <a:cubicBezTo>
                  <a:pt x="426246" y="41232"/>
                  <a:pt x="495898" y="56481"/>
                  <a:pt x="563490" y="56893"/>
                </a:cubicBezTo>
                <a:cubicBezTo>
                  <a:pt x="956262" y="60190"/>
                  <a:pt x="2297787" y="67609"/>
                  <a:pt x="2514574" y="74615"/>
                </a:cubicBezTo>
                <a:cubicBezTo>
                  <a:pt x="2601124" y="74615"/>
                  <a:pt x="2575984" y="68021"/>
                  <a:pt x="2667480" y="24334"/>
                </a:cubicBezTo>
                <a:cubicBezTo>
                  <a:pt x="2765982" y="-23063"/>
                  <a:pt x="2818324" y="-3692"/>
                  <a:pt x="2826567" y="104290"/>
                </a:cubicBezTo>
                <a:cubicBezTo>
                  <a:pt x="2834810" y="206913"/>
                  <a:pt x="2822033" y="311185"/>
                  <a:pt x="2819560" y="415045"/>
                </a:cubicBezTo>
                <a:cubicBezTo>
                  <a:pt x="2818736" y="462030"/>
                  <a:pt x="2792359" y="470273"/>
                  <a:pt x="2752381" y="467388"/>
                </a:cubicBezTo>
                <a:cubicBezTo>
                  <a:pt x="2718585" y="464915"/>
                  <a:pt x="2684790" y="466975"/>
                  <a:pt x="2646048" y="466975"/>
                </a:cubicBezTo>
                <a:cubicBezTo>
                  <a:pt x="2643987" y="482637"/>
                  <a:pt x="2641102" y="495001"/>
                  <a:pt x="2641102" y="507778"/>
                </a:cubicBezTo>
                <a:cubicBezTo>
                  <a:pt x="2640690" y="560944"/>
                  <a:pt x="2618022" y="582375"/>
                  <a:pt x="2561559" y="581551"/>
                </a:cubicBezTo>
                <a:cubicBezTo>
                  <a:pt x="2370737" y="578666"/>
                  <a:pt x="2179502" y="571248"/>
                  <a:pt x="1989916" y="586085"/>
                </a:cubicBezTo>
                <a:cubicBezTo>
                  <a:pt x="1912846" y="592267"/>
                  <a:pt x="1820526" y="576605"/>
                  <a:pt x="1776014" y="689120"/>
                </a:cubicBezTo>
                <a:cubicBezTo>
                  <a:pt x="1764474" y="724977"/>
                  <a:pt x="1767771" y="757124"/>
                  <a:pt x="1773541" y="791332"/>
                </a:cubicBezTo>
                <a:cubicBezTo>
                  <a:pt x="1798682" y="1001113"/>
                  <a:pt x="1695646" y="1076947"/>
                  <a:pt x="1492048" y="1069528"/>
                </a:cubicBezTo>
                <a:cubicBezTo>
                  <a:pt x="1344089" y="1067468"/>
                  <a:pt x="1224567" y="1062934"/>
                  <a:pt x="1091857" y="1054279"/>
                </a:cubicBezTo>
                <a:cubicBezTo>
                  <a:pt x="979754" y="1047273"/>
                  <a:pt x="948019" y="1106209"/>
                  <a:pt x="923291" y="1214191"/>
                </a:cubicBezTo>
                <a:cubicBezTo>
                  <a:pt x="904744" y="1263648"/>
                  <a:pt x="848281" y="1505988"/>
                  <a:pt x="815721" y="1641995"/>
                </a:cubicBezTo>
                <a:cubicBezTo>
                  <a:pt x="785635" y="1728545"/>
                  <a:pt x="824788" y="1876504"/>
                  <a:pt x="791817" y="1879389"/>
                </a:cubicBezTo>
                <a:cubicBezTo>
                  <a:pt x="781513" y="1881450"/>
                  <a:pt x="760906" y="1881450"/>
                  <a:pt x="732056" y="1884747"/>
                </a:cubicBezTo>
                <a:cubicBezTo>
                  <a:pt x="597698" y="1898348"/>
                  <a:pt x="120436" y="1955224"/>
                  <a:pt x="71803" y="1916070"/>
                </a:cubicBezTo>
                <a:close/>
                <a:moveTo>
                  <a:pt x="1379945" y="926927"/>
                </a:moveTo>
                <a:cubicBezTo>
                  <a:pt x="1372114" y="931873"/>
                  <a:pt x="1342440" y="920333"/>
                  <a:pt x="1312353" y="883240"/>
                </a:cubicBezTo>
                <a:cubicBezTo>
                  <a:pt x="1276085" y="832134"/>
                  <a:pt x="1248471" y="791744"/>
                  <a:pt x="1214676" y="738990"/>
                </a:cubicBezTo>
                <a:cubicBezTo>
                  <a:pt x="1197778" y="713025"/>
                  <a:pt x="1182528" y="692418"/>
                  <a:pt x="1156151" y="670986"/>
                </a:cubicBezTo>
                <a:cubicBezTo>
                  <a:pt x="1120707" y="636778"/>
                  <a:pt x="1065892" y="694066"/>
                  <a:pt x="1056825" y="734456"/>
                </a:cubicBezTo>
                <a:cubicBezTo>
                  <a:pt x="991294" y="923630"/>
                  <a:pt x="996652" y="980918"/>
                  <a:pt x="1217973" y="991221"/>
                </a:cubicBezTo>
                <a:cubicBezTo>
                  <a:pt x="1238168" y="992045"/>
                  <a:pt x="1383242" y="990809"/>
                  <a:pt x="1466083" y="994518"/>
                </a:cubicBezTo>
                <a:cubicBezTo>
                  <a:pt x="1567470" y="996579"/>
                  <a:pt x="1671742" y="989573"/>
                  <a:pt x="1699356" y="908380"/>
                </a:cubicBezTo>
                <a:cubicBezTo>
                  <a:pt x="1735212" y="802048"/>
                  <a:pt x="1693998" y="687472"/>
                  <a:pt x="1599617" y="668101"/>
                </a:cubicBezTo>
                <a:cubicBezTo>
                  <a:pt x="1501527" y="647906"/>
                  <a:pt x="1399728" y="646670"/>
                  <a:pt x="1298753" y="637190"/>
                </a:cubicBezTo>
                <a:cubicBezTo>
                  <a:pt x="1262484" y="811527"/>
                  <a:pt x="1399316" y="916211"/>
                  <a:pt x="1379945" y="92692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26"/>
          <p:cNvSpPr/>
          <p:nvPr/>
        </p:nvSpPr>
        <p:spPr>
          <a:xfrm rot="-753906">
            <a:off x="7697311" y="3286575"/>
            <a:ext cx="3409199" cy="970648"/>
          </a:xfrm>
          <a:custGeom>
            <a:rect b="b" l="l" r="r" t="t"/>
            <a:pathLst>
              <a:path extrusionOk="0" h="2324100" w="8162925">
                <a:moveTo>
                  <a:pt x="8152568" y="464029"/>
                </a:moveTo>
                <a:cubicBezTo>
                  <a:pt x="8146853" y="456409"/>
                  <a:pt x="8136376" y="451646"/>
                  <a:pt x="8127803" y="445931"/>
                </a:cubicBezTo>
                <a:cubicBezTo>
                  <a:pt x="8122088" y="442121"/>
                  <a:pt x="8114468" y="440216"/>
                  <a:pt x="8111610" y="434501"/>
                </a:cubicBezTo>
                <a:cubicBezTo>
                  <a:pt x="8099228" y="415451"/>
                  <a:pt x="8083035" y="405926"/>
                  <a:pt x="8060176" y="405926"/>
                </a:cubicBezTo>
                <a:cubicBezTo>
                  <a:pt x="8004930" y="405926"/>
                  <a:pt x="7949685" y="404974"/>
                  <a:pt x="7895393" y="403069"/>
                </a:cubicBezTo>
                <a:cubicBezTo>
                  <a:pt x="7789666" y="399259"/>
                  <a:pt x="7683938" y="394496"/>
                  <a:pt x="7579163" y="390686"/>
                </a:cubicBezTo>
                <a:cubicBezTo>
                  <a:pt x="7541063" y="388781"/>
                  <a:pt x="7502963" y="388781"/>
                  <a:pt x="7463910" y="386876"/>
                </a:cubicBezTo>
                <a:cubicBezTo>
                  <a:pt x="7462958" y="376399"/>
                  <a:pt x="7462958" y="371636"/>
                  <a:pt x="7462958" y="366874"/>
                </a:cubicBezTo>
                <a:cubicBezTo>
                  <a:pt x="7466768" y="283054"/>
                  <a:pt x="7471530" y="198281"/>
                  <a:pt x="7476293" y="114461"/>
                </a:cubicBezTo>
                <a:cubicBezTo>
                  <a:pt x="7479151" y="72551"/>
                  <a:pt x="7472483" y="63026"/>
                  <a:pt x="7430573" y="65884"/>
                </a:cubicBezTo>
                <a:cubicBezTo>
                  <a:pt x="7400093" y="67789"/>
                  <a:pt x="7370566" y="73504"/>
                  <a:pt x="7341991" y="82076"/>
                </a:cubicBezTo>
                <a:cubicBezTo>
                  <a:pt x="7332466" y="84934"/>
                  <a:pt x="7321988" y="98269"/>
                  <a:pt x="7318178" y="108746"/>
                </a:cubicBezTo>
                <a:cubicBezTo>
                  <a:pt x="7299128" y="169706"/>
                  <a:pt x="7281983" y="230666"/>
                  <a:pt x="7264838" y="291626"/>
                </a:cubicBezTo>
                <a:cubicBezTo>
                  <a:pt x="7254360" y="330679"/>
                  <a:pt x="7244835" y="369731"/>
                  <a:pt x="7233405" y="408784"/>
                </a:cubicBezTo>
                <a:cubicBezTo>
                  <a:pt x="7231501" y="413546"/>
                  <a:pt x="7222928" y="419261"/>
                  <a:pt x="7217213" y="420214"/>
                </a:cubicBezTo>
                <a:cubicBezTo>
                  <a:pt x="7200068" y="422119"/>
                  <a:pt x="7179113" y="414499"/>
                  <a:pt x="7166730" y="422119"/>
                </a:cubicBezTo>
                <a:cubicBezTo>
                  <a:pt x="7140060" y="437359"/>
                  <a:pt x="7114343" y="432596"/>
                  <a:pt x="7087673" y="432596"/>
                </a:cubicBezTo>
                <a:cubicBezTo>
                  <a:pt x="6969563" y="430691"/>
                  <a:pt x="6851453" y="427834"/>
                  <a:pt x="6733343" y="424976"/>
                </a:cubicBezTo>
                <a:cubicBezTo>
                  <a:pt x="6726676" y="424976"/>
                  <a:pt x="6719055" y="419261"/>
                  <a:pt x="6712388" y="415451"/>
                </a:cubicBezTo>
                <a:cubicBezTo>
                  <a:pt x="6706673" y="411641"/>
                  <a:pt x="6700958" y="404974"/>
                  <a:pt x="6695243" y="404021"/>
                </a:cubicBezTo>
                <a:cubicBezTo>
                  <a:pt x="6668573" y="402116"/>
                  <a:pt x="6642855" y="402116"/>
                  <a:pt x="6616185" y="400211"/>
                </a:cubicBezTo>
                <a:cubicBezTo>
                  <a:pt x="6554273" y="397354"/>
                  <a:pt x="6518078" y="349729"/>
                  <a:pt x="6531413" y="288769"/>
                </a:cubicBezTo>
                <a:cubicBezTo>
                  <a:pt x="6534271" y="274481"/>
                  <a:pt x="6535223" y="259241"/>
                  <a:pt x="6534271" y="244001"/>
                </a:cubicBezTo>
                <a:cubicBezTo>
                  <a:pt x="6532366" y="216379"/>
                  <a:pt x="6504743" y="183994"/>
                  <a:pt x="6480930" y="183041"/>
                </a:cubicBezTo>
                <a:cubicBezTo>
                  <a:pt x="6383776" y="177326"/>
                  <a:pt x="6287573" y="172564"/>
                  <a:pt x="6190418" y="167801"/>
                </a:cubicBezTo>
                <a:cubicBezTo>
                  <a:pt x="6173273" y="166849"/>
                  <a:pt x="6156128" y="169706"/>
                  <a:pt x="6138983" y="169706"/>
                </a:cubicBezTo>
                <a:cubicBezTo>
                  <a:pt x="6027541" y="164944"/>
                  <a:pt x="5917051" y="159229"/>
                  <a:pt x="5806560" y="153514"/>
                </a:cubicBezTo>
                <a:cubicBezTo>
                  <a:pt x="5798941" y="153514"/>
                  <a:pt x="5791321" y="143989"/>
                  <a:pt x="5784653" y="139226"/>
                </a:cubicBezTo>
                <a:cubicBezTo>
                  <a:pt x="5776080" y="133511"/>
                  <a:pt x="5769413" y="122081"/>
                  <a:pt x="5760841" y="121129"/>
                </a:cubicBezTo>
                <a:cubicBezTo>
                  <a:pt x="5734171" y="116366"/>
                  <a:pt x="5707501" y="113509"/>
                  <a:pt x="5680830" y="112556"/>
                </a:cubicBezTo>
                <a:cubicBezTo>
                  <a:pt x="5582723" y="107794"/>
                  <a:pt x="5483663" y="103984"/>
                  <a:pt x="5384603" y="100174"/>
                </a:cubicBezTo>
                <a:cubicBezTo>
                  <a:pt x="5291258" y="96364"/>
                  <a:pt x="5198866" y="94459"/>
                  <a:pt x="5105521" y="91601"/>
                </a:cubicBezTo>
                <a:cubicBezTo>
                  <a:pt x="5037893" y="89696"/>
                  <a:pt x="4971218" y="88744"/>
                  <a:pt x="4903591" y="86839"/>
                </a:cubicBezTo>
                <a:cubicBezTo>
                  <a:pt x="4887398" y="86839"/>
                  <a:pt x="4871206" y="91601"/>
                  <a:pt x="4853108" y="82076"/>
                </a:cubicBezTo>
                <a:cubicBezTo>
                  <a:pt x="4839773" y="74456"/>
                  <a:pt x="4818818" y="78266"/>
                  <a:pt x="4810246" y="96364"/>
                </a:cubicBezTo>
                <a:cubicBezTo>
                  <a:pt x="4803578" y="112556"/>
                  <a:pt x="4792148" y="114461"/>
                  <a:pt x="4777860" y="114461"/>
                </a:cubicBezTo>
                <a:cubicBezTo>
                  <a:pt x="4776908" y="110651"/>
                  <a:pt x="4776908" y="107794"/>
                  <a:pt x="4776908" y="104936"/>
                </a:cubicBezTo>
                <a:cubicBezTo>
                  <a:pt x="4775003" y="52549"/>
                  <a:pt x="4761668" y="40166"/>
                  <a:pt x="4710233" y="43024"/>
                </a:cubicBezTo>
                <a:cubicBezTo>
                  <a:pt x="4691183" y="43976"/>
                  <a:pt x="4672133" y="44929"/>
                  <a:pt x="4654035" y="45881"/>
                </a:cubicBezTo>
                <a:cubicBezTo>
                  <a:pt x="4646416" y="6829"/>
                  <a:pt x="4621651" y="-2696"/>
                  <a:pt x="4588313" y="17306"/>
                </a:cubicBezTo>
                <a:cubicBezTo>
                  <a:pt x="4582598" y="21116"/>
                  <a:pt x="4574978" y="23021"/>
                  <a:pt x="4568310" y="23021"/>
                </a:cubicBezTo>
                <a:cubicBezTo>
                  <a:pt x="4550213" y="23974"/>
                  <a:pt x="4531163" y="23021"/>
                  <a:pt x="4513066" y="22069"/>
                </a:cubicBezTo>
                <a:cubicBezTo>
                  <a:pt x="4512113" y="22069"/>
                  <a:pt x="4511160" y="23021"/>
                  <a:pt x="4510208" y="23974"/>
                </a:cubicBezTo>
                <a:cubicBezTo>
                  <a:pt x="4513066" y="24926"/>
                  <a:pt x="4515923" y="26831"/>
                  <a:pt x="4518781" y="27784"/>
                </a:cubicBezTo>
                <a:cubicBezTo>
                  <a:pt x="4518781" y="30641"/>
                  <a:pt x="4519733" y="32546"/>
                  <a:pt x="4519733" y="35404"/>
                </a:cubicBezTo>
                <a:cubicBezTo>
                  <a:pt x="4506398" y="39214"/>
                  <a:pt x="4493063" y="44929"/>
                  <a:pt x="4479728" y="45881"/>
                </a:cubicBezTo>
                <a:cubicBezTo>
                  <a:pt x="4420673" y="47786"/>
                  <a:pt x="4362571" y="47786"/>
                  <a:pt x="4303516" y="49691"/>
                </a:cubicBezTo>
                <a:cubicBezTo>
                  <a:pt x="4294943" y="49691"/>
                  <a:pt x="4284466" y="54454"/>
                  <a:pt x="4276846" y="59216"/>
                </a:cubicBezTo>
                <a:cubicBezTo>
                  <a:pt x="4267321" y="65884"/>
                  <a:pt x="4255891" y="69694"/>
                  <a:pt x="4245413" y="69694"/>
                </a:cubicBezTo>
                <a:lnTo>
                  <a:pt x="4212076" y="81124"/>
                </a:lnTo>
                <a:cubicBezTo>
                  <a:pt x="4212076" y="83029"/>
                  <a:pt x="4212076" y="84934"/>
                  <a:pt x="4212076" y="86839"/>
                </a:cubicBezTo>
                <a:cubicBezTo>
                  <a:pt x="4211123" y="98269"/>
                  <a:pt x="4207313" y="108746"/>
                  <a:pt x="4204456" y="118271"/>
                </a:cubicBezTo>
                <a:cubicBezTo>
                  <a:pt x="4183500" y="115414"/>
                  <a:pt x="4164450" y="110651"/>
                  <a:pt x="4146353" y="110651"/>
                </a:cubicBezTo>
                <a:cubicBezTo>
                  <a:pt x="4115873" y="110651"/>
                  <a:pt x="4085393" y="112556"/>
                  <a:pt x="4055865" y="115414"/>
                </a:cubicBezTo>
                <a:cubicBezTo>
                  <a:pt x="4009193" y="121129"/>
                  <a:pt x="3962521" y="97316"/>
                  <a:pt x="3914896" y="113509"/>
                </a:cubicBezTo>
                <a:cubicBezTo>
                  <a:pt x="3912990" y="114461"/>
                  <a:pt x="3911085" y="112556"/>
                  <a:pt x="3908228" y="112556"/>
                </a:cubicBezTo>
                <a:cubicBezTo>
                  <a:pt x="3881558" y="108746"/>
                  <a:pt x="3854888" y="103984"/>
                  <a:pt x="3828218" y="102079"/>
                </a:cubicBezTo>
                <a:cubicBezTo>
                  <a:pt x="3750113" y="98269"/>
                  <a:pt x="3671056" y="96364"/>
                  <a:pt x="3591998" y="94459"/>
                </a:cubicBezTo>
                <a:cubicBezTo>
                  <a:pt x="3568185" y="93506"/>
                  <a:pt x="3545325" y="94459"/>
                  <a:pt x="3521513" y="96364"/>
                </a:cubicBezTo>
                <a:cubicBezTo>
                  <a:pt x="3484365" y="99221"/>
                  <a:pt x="3448171" y="105889"/>
                  <a:pt x="3411975" y="91601"/>
                </a:cubicBezTo>
                <a:cubicBezTo>
                  <a:pt x="3406260" y="89696"/>
                  <a:pt x="3397688" y="90649"/>
                  <a:pt x="3391021" y="91601"/>
                </a:cubicBezTo>
                <a:cubicBezTo>
                  <a:pt x="3377685" y="93506"/>
                  <a:pt x="3364350" y="98269"/>
                  <a:pt x="3351015" y="97316"/>
                </a:cubicBezTo>
                <a:cubicBezTo>
                  <a:pt x="3308153" y="94459"/>
                  <a:pt x="3266243" y="87791"/>
                  <a:pt x="3223381" y="85886"/>
                </a:cubicBezTo>
                <a:cubicBezTo>
                  <a:pt x="3170993" y="83029"/>
                  <a:pt x="3118606" y="83029"/>
                  <a:pt x="3067171" y="82076"/>
                </a:cubicBezTo>
                <a:cubicBezTo>
                  <a:pt x="3030023" y="81124"/>
                  <a:pt x="2991923" y="78266"/>
                  <a:pt x="2955728" y="82076"/>
                </a:cubicBezTo>
                <a:cubicBezTo>
                  <a:pt x="2912865" y="86839"/>
                  <a:pt x="2870956" y="92554"/>
                  <a:pt x="2829046" y="78266"/>
                </a:cubicBezTo>
                <a:cubicBezTo>
                  <a:pt x="2823331" y="76361"/>
                  <a:pt x="2816663" y="79219"/>
                  <a:pt x="2809996" y="80171"/>
                </a:cubicBezTo>
                <a:cubicBezTo>
                  <a:pt x="2797613" y="82076"/>
                  <a:pt x="2786183" y="84934"/>
                  <a:pt x="2773800" y="83981"/>
                </a:cubicBezTo>
                <a:cubicBezTo>
                  <a:pt x="2742368" y="81124"/>
                  <a:pt x="2709983" y="73504"/>
                  <a:pt x="2678550" y="74456"/>
                </a:cubicBezTo>
                <a:cubicBezTo>
                  <a:pt x="2603303" y="75409"/>
                  <a:pt x="2528056" y="81124"/>
                  <a:pt x="2451856" y="83981"/>
                </a:cubicBezTo>
                <a:cubicBezTo>
                  <a:pt x="2403278" y="85886"/>
                  <a:pt x="2361368" y="102079"/>
                  <a:pt x="2323268" y="131606"/>
                </a:cubicBezTo>
                <a:cubicBezTo>
                  <a:pt x="2296598" y="152561"/>
                  <a:pt x="2269928" y="174469"/>
                  <a:pt x="2241353" y="194471"/>
                </a:cubicBezTo>
                <a:cubicBezTo>
                  <a:pt x="2234685" y="199234"/>
                  <a:pt x="2223256" y="199234"/>
                  <a:pt x="2214683" y="200186"/>
                </a:cubicBezTo>
                <a:cubicBezTo>
                  <a:pt x="2206110" y="201139"/>
                  <a:pt x="2192775" y="198281"/>
                  <a:pt x="2188965" y="203044"/>
                </a:cubicBezTo>
                <a:cubicBezTo>
                  <a:pt x="2175631" y="217331"/>
                  <a:pt x="2162295" y="233524"/>
                  <a:pt x="2154675" y="251621"/>
                </a:cubicBezTo>
                <a:cubicBezTo>
                  <a:pt x="2140388" y="284959"/>
                  <a:pt x="2128006" y="320201"/>
                  <a:pt x="2109908" y="352586"/>
                </a:cubicBezTo>
                <a:cubicBezTo>
                  <a:pt x="2096573" y="377351"/>
                  <a:pt x="2080380" y="383066"/>
                  <a:pt x="2055615" y="382114"/>
                </a:cubicBezTo>
                <a:cubicBezTo>
                  <a:pt x="2013705" y="380209"/>
                  <a:pt x="1970843" y="381161"/>
                  <a:pt x="1928933" y="382114"/>
                </a:cubicBezTo>
                <a:cubicBezTo>
                  <a:pt x="1907025" y="382114"/>
                  <a:pt x="1884165" y="384019"/>
                  <a:pt x="1863210" y="387829"/>
                </a:cubicBezTo>
                <a:cubicBezTo>
                  <a:pt x="1761293" y="404021"/>
                  <a:pt x="1659375" y="423071"/>
                  <a:pt x="1556505" y="437359"/>
                </a:cubicBezTo>
                <a:cubicBezTo>
                  <a:pt x="1504118" y="444979"/>
                  <a:pt x="1449825" y="442121"/>
                  <a:pt x="1399343" y="423071"/>
                </a:cubicBezTo>
                <a:cubicBezTo>
                  <a:pt x="1331715" y="397354"/>
                  <a:pt x="1263135" y="389734"/>
                  <a:pt x="1191698" y="391639"/>
                </a:cubicBezTo>
                <a:cubicBezTo>
                  <a:pt x="1110735" y="393544"/>
                  <a:pt x="1029773" y="391639"/>
                  <a:pt x="949763" y="390686"/>
                </a:cubicBezTo>
                <a:cubicBezTo>
                  <a:pt x="804983" y="387829"/>
                  <a:pt x="660203" y="384019"/>
                  <a:pt x="514470" y="380209"/>
                </a:cubicBezTo>
                <a:cubicBezTo>
                  <a:pt x="467798" y="379256"/>
                  <a:pt x="422078" y="376399"/>
                  <a:pt x="375405" y="375446"/>
                </a:cubicBezTo>
                <a:cubicBezTo>
                  <a:pt x="282060" y="373541"/>
                  <a:pt x="188715" y="372589"/>
                  <a:pt x="95370" y="370684"/>
                </a:cubicBezTo>
                <a:cubicBezTo>
                  <a:pt x="52508" y="369731"/>
                  <a:pt x="35363" y="395449"/>
                  <a:pt x="33458" y="428786"/>
                </a:cubicBezTo>
                <a:cubicBezTo>
                  <a:pt x="31553" y="473554"/>
                  <a:pt x="30600" y="519274"/>
                  <a:pt x="32505" y="564994"/>
                </a:cubicBezTo>
                <a:cubicBezTo>
                  <a:pt x="35363" y="626906"/>
                  <a:pt x="42030" y="687866"/>
                  <a:pt x="46793" y="748826"/>
                </a:cubicBezTo>
                <a:cubicBezTo>
                  <a:pt x="47745" y="761209"/>
                  <a:pt x="49650" y="774544"/>
                  <a:pt x="50603" y="786926"/>
                </a:cubicBezTo>
                <a:cubicBezTo>
                  <a:pt x="51555" y="805976"/>
                  <a:pt x="52508" y="824074"/>
                  <a:pt x="33458" y="838361"/>
                </a:cubicBezTo>
                <a:cubicBezTo>
                  <a:pt x="-1785" y="865984"/>
                  <a:pt x="-832" y="922181"/>
                  <a:pt x="31553" y="952661"/>
                </a:cubicBezTo>
                <a:cubicBezTo>
                  <a:pt x="36315" y="957424"/>
                  <a:pt x="42983" y="965044"/>
                  <a:pt x="42030" y="971711"/>
                </a:cubicBezTo>
                <a:cubicBezTo>
                  <a:pt x="41078" y="1004096"/>
                  <a:pt x="36315" y="1035529"/>
                  <a:pt x="35363" y="1067914"/>
                </a:cubicBezTo>
                <a:cubicBezTo>
                  <a:pt x="34410" y="1107919"/>
                  <a:pt x="24885" y="1149829"/>
                  <a:pt x="45840" y="1187929"/>
                </a:cubicBezTo>
                <a:cubicBezTo>
                  <a:pt x="51555" y="1199359"/>
                  <a:pt x="65843" y="1213646"/>
                  <a:pt x="76320" y="1213646"/>
                </a:cubicBezTo>
                <a:cubicBezTo>
                  <a:pt x="134423" y="1213646"/>
                  <a:pt x="193478" y="1213646"/>
                  <a:pt x="250628" y="1206979"/>
                </a:cubicBezTo>
                <a:cubicBezTo>
                  <a:pt x="292538" y="1201264"/>
                  <a:pt x="332543" y="1186024"/>
                  <a:pt x="373500" y="1173641"/>
                </a:cubicBezTo>
                <a:cubicBezTo>
                  <a:pt x="443985" y="1151734"/>
                  <a:pt x="513518" y="1128874"/>
                  <a:pt x="584003" y="1106014"/>
                </a:cubicBezTo>
                <a:cubicBezTo>
                  <a:pt x="636390" y="1088869"/>
                  <a:pt x="689730" y="1071724"/>
                  <a:pt x="742118" y="1054579"/>
                </a:cubicBezTo>
                <a:cubicBezTo>
                  <a:pt x="802125" y="1035529"/>
                  <a:pt x="863085" y="1016479"/>
                  <a:pt x="923093" y="998381"/>
                </a:cubicBezTo>
                <a:cubicBezTo>
                  <a:pt x="1017390" y="968854"/>
                  <a:pt x="1109783" y="934564"/>
                  <a:pt x="1205985" y="912656"/>
                </a:cubicBezTo>
                <a:cubicBezTo>
                  <a:pt x="1352670" y="878366"/>
                  <a:pt x="1500308" y="849791"/>
                  <a:pt x="1647945" y="822169"/>
                </a:cubicBezTo>
                <a:cubicBezTo>
                  <a:pt x="1791773" y="795499"/>
                  <a:pt x="1936553" y="771686"/>
                  <a:pt x="2080380" y="747874"/>
                </a:cubicBezTo>
                <a:cubicBezTo>
                  <a:pt x="2137531" y="738349"/>
                  <a:pt x="2194681" y="734539"/>
                  <a:pt x="2252783" y="729776"/>
                </a:cubicBezTo>
                <a:cubicBezTo>
                  <a:pt x="2280406" y="726919"/>
                  <a:pt x="2280406" y="729776"/>
                  <a:pt x="2282310" y="757399"/>
                </a:cubicBezTo>
                <a:cubicBezTo>
                  <a:pt x="2283263" y="773591"/>
                  <a:pt x="2286120" y="789784"/>
                  <a:pt x="2290883" y="805976"/>
                </a:cubicBezTo>
                <a:cubicBezTo>
                  <a:pt x="2309933" y="868841"/>
                  <a:pt x="2309933" y="930754"/>
                  <a:pt x="2284215" y="992666"/>
                </a:cubicBezTo>
                <a:cubicBezTo>
                  <a:pt x="2218493" y="1152686"/>
                  <a:pt x="2154675" y="1312706"/>
                  <a:pt x="2088953" y="1473679"/>
                </a:cubicBezTo>
                <a:cubicBezTo>
                  <a:pt x="2067998" y="1525114"/>
                  <a:pt x="2082285" y="1563214"/>
                  <a:pt x="2132768" y="1585121"/>
                </a:cubicBezTo>
                <a:cubicBezTo>
                  <a:pt x="2186108" y="1607981"/>
                  <a:pt x="2240400" y="1628936"/>
                  <a:pt x="2292788" y="1652749"/>
                </a:cubicBezTo>
                <a:cubicBezTo>
                  <a:pt x="2321363" y="1666084"/>
                  <a:pt x="2349938" y="1670846"/>
                  <a:pt x="2380418" y="1667989"/>
                </a:cubicBezTo>
                <a:cubicBezTo>
                  <a:pt x="2408040" y="1665131"/>
                  <a:pt x="2437568" y="1664179"/>
                  <a:pt x="2457571" y="1642271"/>
                </a:cubicBezTo>
                <a:cubicBezTo>
                  <a:pt x="2467096" y="1632746"/>
                  <a:pt x="2477573" y="1613696"/>
                  <a:pt x="2474715" y="1605124"/>
                </a:cubicBezTo>
                <a:cubicBezTo>
                  <a:pt x="2459475" y="1568929"/>
                  <a:pt x="2469000" y="1536544"/>
                  <a:pt x="2482335" y="1504159"/>
                </a:cubicBezTo>
                <a:cubicBezTo>
                  <a:pt x="2522340" y="1409861"/>
                  <a:pt x="2562346" y="1314611"/>
                  <a:pt x="2601398" y="1219361"/>
                </a:cubicBezTo>
                <a:cubicBezTo>
                  <a:pt x="2633783" y="1142209"/>
                  <a:pt x="2665215" y="1065056"/>
                  <a:pt x="2697600" y="987904"/>
                </a:cubicBezTo>
                <a:cubicBezTo>
                  <a:pt x="2708078" y="963139"/>
                  <a:pt x="2726175" y="949804"/>
                  <a:pt x="2752846" y="945994"/>
                </a:cubicBezTo>
                <a:cubicBezTo>
                  <a:pt x="2767133" y="944089"/>
                  <a:pt x="2773800" y="945994"/>
                  <a:pt x="2777610" y="963139"/>
                </a:cubicBezTo>
                <a:cubicBezTo>
                  <a:pt x="2789040" y="1012669"/>
                  <a:pt x="2831903" y="1042196"/>
                  <a:pt x="2882385" y="1039339"/>
                </a:cubicBezTo>
                <a:cubicBezTo>
                  <a:pt x="2976683" y="1034576"/>
                  <a:pt x="3070981" y="1029814"/>
                  <a:pt x="3165278" y="1026004"/>
                </a:cubicBezTo>
                <a:cubicBezTo>
                  <a:pt x="3217665" y="1024099"/>
                  <a:pt x="3236715" y="1010764"/>
                  <a:pt x="3249098" y="959329"/>
                </a:cubicBezTo>
                <a:cubicBezTo>
                  <a:pt x="3252908" y="945041"/>
                  <a:pt x="3266243" y="945041"/>
                  <a:pt x="3269100" y="949804"/>
                </a:cubicBezTo>
                <a:cubicBezTo>
                  <a:pt x="3285293" y="973616"/>
                  <a:pt x="3303390" y="960281"/>
                  <a:pt x="3319583" y="954566"/>
                </a:cubicBezTo>
                <a:cubicBezTo>
                  <a:pt x="3351015" y="943136"/>
                  <a:pt x="3362446" y="955519"/>
                  <a:pt x="3380543" y="983141"/>
                </a:cubicBezTo>
                <a:cubicBezTo>
                  <a:pt x="3387210" y="992666"/>
                  <a:pt x="3388163" y="1006001"/>
                  <a:pt x="3391021" y="1017431"/>
                </a:cubicBezTo>
                <a:cubicBezTo>
                  <a:pt x="3394831" y="1035529"/>
                  <a:pt x="3398640" y="1053626"/>
                  <a:pt x="3402450" y="1071724"/>
                </a:cubicBezTo>
                <a:cubicBezTo>
                  <a:pt x="3405308" y="1070771"/>
                  <a:pt x="3409118" y="1070771"/>
                  <a:pt x="3411975" y="1069819"/>
                </a:cubicBezTo>
                <a:cubicBezTo>
                  <a:pt x="3417690" y="1012669"/>
                  <a:pt x="3391021" y="958376"/>
                  <a:pt x="3393878" y="903131"/>
                </a:cubicBezTo>
                <a:cubicBezTo>
                  <a:pt x="3388163" y="903131"/>
                  <a:pt x="3381496" y="904084"/>
                  <a:pt x="3381496" y="904084"/>
                </a:cubicBezTo>
                <a:cubicBezTo>
                  <a:pt x="3380543" y="897416"/>
                  <a:pt x="3378638" y="889796"/>
                  <a:pt x="3379590" y="882176"/>
                </a:cubicBezTo>
                <a:lnTo>
                  <a:pt x="3416738" y="885986"/>
                </a:lnTo>
                <a:cubicBezTo>
                  <a:pt x="3422453" y="906941"/>
                  <a:pt x="3437693" y="923134"/>
                  <a:pt x="3446265" y="942184"/>
                </a:cubicBezTo>
                <a:cubicBezTo>
                  <a:pt x="3464363" y="982189"/>
                  <a:pt x="3487223" y="1021241"/>
                  <a:pt x="3501510" y="1062199"/>
                </a:cubicBezTo>
                <a:cubicBezTo>
                  <a:pt x="3547231" y="1196501"/>
                  <a:pt x="3583425" y="1332709"/>
                  <a:pt x="3632956" y="1465106"/>
                </a:cubicBezTo>
                <a:cubicBezTo>
                  <a:pt x="3721538" y="1700374"/>
                  <a:pt x="3840600" y="1920401"/>
                  <a:pt x="3976808" y="2132809"/>
                </a:cubicBezTo>
                <a:cubicBezTo>
                  <a:pt x="4007288" y="2179481"/>
                  <a:pt x="4030148" y="2231869"/>
                  <a:pt x="4049198" y="2285209"/>
                </a:cubicBezTo>
                <a:cubicBezTo>
                  <a:pt x="4064438" y="2327119"/>
                  <a:pt x="4059675" y="2329024"/>
                  <a:pt x="4097775" y="2306164"/>
                </a:cubicBezTo>
                <a:cubicBezTo>
                  <a:pt x="4102538" y="2303306"/>
                  <a:pt x="4107300" y="2300449"/>
                  <a:pt x="4112063" y="2296639"/>
                </a:cubicBezTo>
                <a:cubicBezTo>
                  <a:pt x="4199693" y="2227106"/>
                  <a:pt x="4287323" y="2159479"/>
                  <a:pt x="4374001" y="2088994"/>
                </a:cubicBezTo>
                <a:cubicBezTo>
                  <a:pt x="4415910" y="2055656"/>
                  <a:pt x="4454963" y="2019461"/>
                  <a:pt x="4495921" y="1983266"/>
                </a:cubicBezTo>
                <a:cubicBezTo>
                  <a:pt x="4511160" y="1969931"/>
                  <a:pt x="4511160" y="1956596"/>
                  <a:pt x="4496873" y="1941356"/>
                </a:cubicBezTo>
                <a:cubicBezTo>
                  <a:pt x="4393051" y="1825151"/>
                  <a:pt x="4315898" y="1690849"/>
                  <a:pt x="4249223" y="1551784"/>
                </a:cubicBezTo>
                <a:cubicBezTo>
                  <a:pt x="4192073" y="1433674"/>
                  <a:pt x="4146353" y="1309849"/>
                  <a:pt x="4097775" y="1188881"/>
                </a:cubicBezTo>
                <a:cubicBezTo>
                  <a:pt x="4053008" y="1078391"/>
                  <a:pt x="4019671" y="964091"/>
                  <a:pt x="3993000" y="847886"/>
                </a:cubicBezTo>
                <a:cubicBezTo>
                  <a:pt x="3988238" y="828836"/>
                  <a:pt x="3979665" y="807881"/>
                  <a:pt x="3984428" y="791689"/>
                </a:cubicBezTo>
                <a:cubicBezTo>
                  <a:pt x="3996810" y="754541"/>
                  <a:pt x="3989190" y="721204"/>
                  <a:pt x="3975856" y="685009"/>
                </a:cubicBezTo>
                <a:cubicBezTo>
                  <a:pt x="4008240" y="684056"/>
                  <a:pt x="4043483" y="673579"/>
                  <a:pt x="4072058" y="683104"/>
                </a:cubicBezTo>
                <a:cubicBezTo>
                  <a:pt x="4105396" y="694534"/>
                  <a:pt x="4131113" y="685009"/>
                  <a:pt x="4161593" y="681199"/>
                </a:cubicBezTo>
                <a:cubicBezTo>
                  <a:pt x="4228268" y="672626"/>
                  <a:pt x="4294943" y="674531"/>
                  <a:pt x="4362571" y="672626"/>
                </a:cubicBezTo>
                <a:cubicBezTo>
                  <a:pt x="4369238" y="672626"/>
                  <a:pt x="4376858" y="677389"/>
                  <a:pt x="4381621" y="682151"/>
                </a:cubicBezTo>
                <a:cubicBezTo>
                  <a:pt x="4430198" y="744064"/>
                  <a:pt x="4490206" y="762161"/>
                  <a:pt x="4566406" y="718346"/>
                </a:cubicBezTo>
                <a:cubicBezTo>
                  <a:pt x="4624508" y="685009"/>
                  <a:pt x="4689278" y="669769"/>
                  <a:pt x="4756906" y="668816"/>
                </a:cubicBezTo>
                <a:cubicBezTo>
                  <a:pt x="4868348" y="667864"/>
                  <a:pt x="4979791" y="665959"/>
                  <a:pt x="5092185" y="665006"/>
                </a:cubicBezTo>
                <a:cubicBezTo>
                  <a:pt x="5243633" y="664054"/>
                  <a:pt x="5396033" y="665006"/>
                  <a:pt x="5547480" y="662149"/>
                </a:cubicBezTo>
                <a:cubicBezTo>
                  <a:pt x="5594153" y="661196"/>
                  <a:pt x="5642730" y="671674"/>
                  <a:pt x="5687498" y="646909"/>
                </a:cubicBezTo>
                <a:cubicBezTo>
                  <a:pt x="5689403" y="645956"/>
                  <a:pt x="5694166" y="648814"/>
                  <a:pt x="5697023" y="649766"/>
                </a:cubicBezTo>
                <a:cubicBezTo>
                  <a:pt x="5738933" y="660244"/>
                  <a:pt x="5757983" y="651671"/>
                  <a:pt x="5779891" y="616429"/>
                </a:cubicBezTo>
                <a:cubicBezTo>
                  <a:pt x="5782748" y="611666"/>
                  <a:pt x="5791321" y="608809"/>
                  <a:pt x="5797035" y="608809"/>
                </a:cubicBezTo>
                <a:cubicBezTo>
                  <a:pt x="5838946" y="608809"/>
                  <a:pt x="5881808" y="610714"/>
                  <a:pt x="5923718" y="611666"/>
                </a:cubicBezTo>
                <a:cubicBezTo>
                  <a:pt x="6120885" y="615476"/>
                  <a:pt x="6319005" y="618334"/>
                  <a:pt x="6516173" y="621191"/>
                </a:cubicBezTo>
                <a:cubicBezTo>
                  <a:pt x="6543796" y="622144"/>
                  <a:pt x="6571418" y="624049"/>
                  <a:pt x="6599041" y="625001"/>
                </a:cubicBezTo>
                <a:cubicBezTo>
                  <a:pt x="6593326" y="657386"/>
                  <a:pt x="6593326" y="657386"/>
                  <a:pt x="6626663" y="659291"/>
                </a:cubicBezTo>
                <a:cubicBezTo>
                  <a:pt x="6639998" y="660244"/>
                  <a:pt x="6654285" y="660244"/>
                  <a:pt x="6667621" y="661196"/>
                </a:cubicBezTo>
                <a:cubicBezTo>
                  <a:pt x="6701910" y="661196"/>
                  <a:pt x="6701910" y="661196"/>
                  <a:pt x="6709530" y="626906"/>
                </a:cubicBezTo>
                <a:cubicBezTo>
                  <a:pt x="6853358" y="630716"/>
                  <a:pt x="6997185" y="633574"/>
                  <a:pt x="7144823" y="637384"/>
                </a:cubicBezTo>
                <a:cubicBezTo>
                  <a:pt x="7142918" y="646909"/>
                  <a:pt x="7141966" y="652624"/>
                  <a:pt x="7140060" y="658339"/>
                </a:cubicBezTo>
                <a:cubicBezTo>
                  <a:pt x="7135298" y="673579"/>
                  <a:pt x="7138155" y="681199"/>
                  <a:pt x="7156253" y="681199"/>
                </a:cubicBezTo>
                <a:cubicBezTo>
                  <a:pt x="7181018" y="680246"/>
                  <a:pt x="7204830" y="681199"/>
                  <a:pt x="7229596" y="681199"/>
                </a:cubicBezTo>
                <a:cubicBezTo>
                  <a:pt x="7243883" y="681199"/>
                  <a:pt x="7251503" y="675484"/>
                  <a:pt x="7250551" y="661196"/>
                </a:cubicBezTo>
                <a:cubicBezTo>
                  <a:pt x="7250551" y="654529"/>
                  <a:pt x="7250551" y="648814"/>
                  <a:pt x="7250551" y="643099"/>
                </a:cubicBezTo>
                <a:cubicBezTo>
                  <a:pt x="7286746" y="643099"/>
                  <a:pt x="7322941" y="643099"/>
                  <a:pt x="7358183" y="643099"/>
                </a:cubicBezTo>
                <a:cubicBezTo>
                  <a:pt x="7360088" y="643099"/>
                  <a:pt x="7361993" y="644051"/>
                  <a:pt x="7363898" y="645004"/>
                </a:cubicBezTo>
                <a:cubicBezTo>
                  <a:pt x="7399141" y="666911"/>
                  <a:pt x="7432478" y="658339"/>
                  <a:pt x="7453433" y="622144"/>
                </a:cubicBezTo>
                <a:cubicBezTo>
                  <a:pt x="7489628" y="624049"/>
                  <a:pt x="7524871" y="627859"/>
                  <a:pt x="7560113" y="628811"/>
                </a:cubicBezTo>
                <a:cubicBezTo>
                  <a:pt x="7610596" y="628811"/>
                  <a:pt x="7661078" y="625001"/>
                  <a:pt x="7711560" y="625001"/>
                </a:cubicBezTo>
                <a:cubicBezTo>
                  <a:pt x="7764901" y="625001"/>
                  <a:pt x="7818241" y="627859"/>
                  <a:pt x="7872533" y="627859"/>
                </a:cubicBezTo>
                <a:cubicBezTo>
                  <a:pt x="7918253" y="627859"/>
                  <a:pt x="7963973" y="627859"/>
                  <a:pt x="8009693" y="626906"/>
                </a:cubicBezTo>
                <a:cubicBezTo>
                  <a:pt x="8030648" y="626906"/>
                  <a:pt x="8055413" y="632621"/>
                  <a:pt x="8073510" y="624049"/>
                </a:cubicBezTo>
                <a:cubicBezTo>
                  <a:pt x="8100180" y="612619"/>
                  <a:pt x="8123993" y="593569"/>
                  <a:pt x="8145901" y="573566"/>
                </a:cubicBezTo>
                <a:cubicBezTo>
                  <a:pt x="8167808" y="550706"/>
                  <a:pt x="8170666" y="490699"/>
                  <a:pt x="8152568" y="46402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26"/>
          <p:cNvSpPr txBox="1"/>
          <p:nvPr/>
        </p:nvSpPr>
        <p:spPr>
          <a:xfrm>
            <a:off x="7818706" y="4245251"/>
            <a:ext cx="3057247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15.42%</a:t>
            </a:r>
            <a:endParaRPr b="1" sz="66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88" name="Google Shape;1088;p26"/>
          <p:cNvGrpSpPr/>
          <p:nvPr/>
        </p:nvGrpSpPr>
        <p:grpSpPr>
          <a:xfrm>
            <a:off x="6993983" y="5286102"/>
            <a:ext cx="4796501" cy="871880"/>
            <a:chOff x="467543" y="1720822"/>
            <a:chExt cx="2360724" cy="871880"/>
          </a:xfrm>
        </p:grpSpPr>
        <p:sp>
          <p:nvSpPr>
            <p:cNvPr id="1089" name="Google Shape;1089;p26"/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26"/>
            <p:cNvSpPr txBox="1"/>
            <p:nvPr/>
          </p:nvSpPr>
          <p:spPr>
            <a:xfrm>
              <a:off x="477068" y="1946371"/>
              <a:ext cx="235119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 and appeal to your Presentations.   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1" name="Google Shape;1091;p26"/>
          <p:cNvSpPr txBox="1"/>
          <p:nvPr/>
        </p:nvSpPr>
        <p:spPr>
          <a:xfrm>
            <a:off x="5978437" y="1558042"/>
            <a:ext cx="2069797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$350</a:t>
            </a:r>
            <a:endParaRPr b="1" sz="66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92" name="Google Shape;1092;p26"/>
          <p:cNvGrpSpPr/>
          <p:nvPr/>
        </p:nvGrpSpPr>
        <p:grpSpPr>
          <a:xfrm>
            <a:off x="8251283" y="1583767"/>
            <a:ext cx="3538711" cy="1056546"/>
            <a:chOff x="467543" y="1720822"/>
            <a:chExt cx="2360724" cy="1056546"/>
          </a:xfrm>
        </p:grpSpPr>
        <p:sp>
          <p:nvSpPr>
            <p:cNvPr id="1093" name="Google Shape;1093;p26"/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26"/>
            <p:cNvSpPr txBox="1"/>
            <p:nvPr/>
          </p:nvSpPr>
          <p:spPr>
            <a:xfrm>
              <a:off x="477068" y="1946371"/>
              <a:ext cx="235119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 and appeal to your Presentations.  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5" name="Google Shape;1095;p26"/>
          <p:cNvGrpSpPr/>
          <p:nvPr/>
        </p:nvGrpSpPr>
        <p:grpSpPr>
          <a:xfrm>
            <a:off x="2502558" y="1583767"/>
            <a:ext cx="3272830" cy="1056546"/>
            <a:chOff x="6444890" y="1720822"/>
            <a:chExt cx="2360723" cy="1056546"/>
          </a:xfrm>
        </p:grpSpPr>
        <p:sp>
          <p:nvSpPr>
            <p:cNvPr id="1096" name="Google Shape;1096;p26"/>
            <p:cNvSpPr txBox="1"/>
            <p:nvPr/>
          </p:nvSpPr>
          <p:spPr>
            <a:xfrm>
              <a:off x="6444890" y="1720822"/>
              <a:ext cx="23607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26"/>
            <p:cNvSpPr txBox="1"/>
            <p:nvPr/>
          </p:nvSpPr>
          <p:spPr>
            <a:xfrm>
              <a:off x="6444890" y="1946371"/>
              <a:ext cx="235119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 and appeal to your Presentations.   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8" name="Google Shape;1098;p26"/>
          <p:cNvSpPr txBox="1"/>
          <p:nvPr/>
        </p:nvSpPr>
        <p:spPr>
          <a:xfrm>
            <a:off x="609873" y="3082010"/>
            <a:ext cx="1803094" cy="32316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26"/>
          <p:cNvSpPr txBox="1"/>
          <p:nvPr/>
        </p:nvSpPr>
        <p:spPr>
          <a:xfrm>
            <a:off x="609873" y="2769495"/>
            <a:ext cx="180309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3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p27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105" name="Google Shape;1105;p27"/>
          <p:cNvSpPr/>
          <p:nvPr/>
        </p:nvSpPr>
        <p:spPr>
          <a:xfrm>
            <a:off x="6107072" y="1868331"/>
            <a:ext cx="5220000" cy="68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6" name="Google Shape;1106;p27"/>
          <p:cNvSpPr/>
          <p:nvPr/>
        </p:nvSpPr>
        <p:spPr>
          <a:xfrm>
            <a:off x="875489" y="2552331"/>
            <a:ext cx="5220000" cy="6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27"/>
          <p:cNvSpPr/>
          <p:nvPr/>
        </p:nvSpPr>
        <p:spPr>
          <a:xfrm>
            <a:off x="6107072" y="3236331"/>
            <a:ext cx="5220000" cy="68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27"/>
          <p:cNvSpPr/>
          <p:nvPr/>
        </p:nvSpPr>
        <p:spPr>
          <a:xfrm>
            <a:off x="875489" y="3920331"/>
            <a:ext cx="5220000" cy="68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D:\Fullppt\005-PNG이미지\magnifying-glass-189254.png" id="1109" name="Google Shape;1109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4578045" y="1691950"/>
            <a:ext cx="4824536" cy="47416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10" name="Google Shape;1110;p27"/>
          <p:cNvGrpSpPr/>
          <p:nvPr/>
        </p:nvGrpSpPr>
        <p:grpSpPr>
          <a:xfrm>
            <a:off x="4778450" y="1892576"/>
            <a:ext cx="2700000" cy="2700000"/>
            <a:chOff x="7794000" y="1096324"/>
            <a:chExt cx="2700000" cy="2700000"/>
          </a:xfrm>
        </p:grpSpPr>
        <p:sp>
          <p:nvSpPr>
            <p:cNvPr id="1111" name="Google Shape;1111;p27"/>
            <p:cNvSpPr/>
            <p:nvPr/>
          </p:nvSpPr>
          <p:spPr>
            <a:xfrm>
              <a:off x="7794281" y="1756756"/>
              <a:ext cx="2699438" cy="684000"/>
            </a:xfrm>
            <a:custGeom>
              <a:rect b="b" l="l" r="r" t="t"/>
              <a:pathLst>
                <a:path extrusionOk="0" h="684000" w="2699438">
                  <a:moveTo>
                    <a:pt x="190650" y="0"/>
                  </a:moveTo>
                  <a:lnTo>
                    <a:pt x="2508788" y="0"/>
                  </a:lnTo>
                  <a:cubicBezTo>
                    <a:pt x="2629645" y="199728"/>
                    <a:pt x="2698697" y="433837"/>
                    <a:pt x="2699438" y="684000"/>
                  </a:cubicBezTo>
                  <a:lnTo>
                    <a:pt x="0" y="684000"/>
                  </a:lnTo>
                  <a:cubicBezTo>
                    <a:pt x="741" y="433837"/>
                    <a:pt x="69793" y="199728"/>
                    <a:pt x="1906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27"/>
            <p:cNvSpPr/>
            <p:nvPr/>
          </p:nvSpPr>
          <p:spPr>
            <a:xfrm>
              <a:off x="7794000" y="2440756"/>
              <a:ext cx="2700000" cy="684000"/>
            </a:xfrm>
            <a:custGeom>
              <a:rect b="b" l="l" r="r" t="t"/>
              <a:pathLst>
                <a:path extrusionOk="0" h="684000" w="2700000">
                  <a:moveTo>
                    <a:pt x="281" y="0"/>
                  </a:moveTo>
                  <a:lnTo>
                    <a:pt x="2699719" y="0"/>
                  </a:lnTo>
                  <a:cubicBezTo>
                    <a:pt x="2699996" y="1855"/>
                    <a:pt x="2700000" y="3711"/>
                    <a:pt x="2700000" y="5568"/>
                  </a:cubicBezTo>
                  <a:cubicBezTo>
                    <a:pt x="2700000" y="253162"/>
                    <a:pt x="2633347" y="485188"/>
                    <a:pt x="2515834" y="684000"/>
                  </a:cubicBezTo>
                  <a:lnTo>
                    <a:pt x="184166" y="684000"/>
                  </a:lnTo>
                  <a:cubicBezTo>
                    <a:pt x="66654" y="485188"/>
                    <a:pt x="0" y="253162"/>
                    <a:pt x="0" y="556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27"/>
            <p:cNvSpPr/>
            <p:nvPr/>
          </p:nvSpPr>
          <p:spPr>
            <a:xfrm>
              <a:off x="7978166" y="3124756"/>
              <a:ext cx="2331668" cy="671568"/>
            </a:xfrm>
            <a:custGeom>
              <a:rect b="b" l="l" r="r" t="t"/>
              <a:pathLst>
                <a:path extrusionOk="0" h="671568" w="2331668">
                  <a:moveTo>
                    <a:pt x="0" y="0"/>
                  </a:moveTo>
                  <a:lnTo>
                    <a:pt x="2331668" y="0"/>
                  </a:lnTo>
                  <a:cubicBezTo>
                    <a:pt x="2098837" y="401928"/>
                    <a:pt x="1663824" y="671568"/>
                    <a:pt x="1165834" y="671568"/>
                  </a:cubicBezTo>
                  <a:cubicBezTo>
                    <a:pt x="667844" y="671568"/>
                    <a:pt x="232831" y="401928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27"/>
            <p:cNvSpPr/>
            <p:nvPr/>
          </p:nvSpPr>
          <p:spPr>
            <a:xfrm>
              <a:off x="7984931" y="1096324"/>
              <a:ext cx="2318138" cy="660432"/>
            </a:xfrm>
            <a:custGeom>
              <a:rect b="b" l="l" r="r" t="t"/>
              <a:pathLst>
                <a:path extrusionOk="0" h="660432" w="2318138">
                  <a:moveTo>
                    <a:pt x="1159069" y="0"/>
                  </a:moveTo>
                  <a:cubicBezTo>
                    <a:pt x="1652397" y="0"/>
                    <a:pt x="2083921" y="264615"/>
                    <a:pt x="2318138" y="660432"/>
                  </a:cubicBezTo>
                  <a:lnTo>
                    <a:pt x="0" y="660432"/>
                  </a:lnTo>
                  <a:cubicBezTo>
                    <a:pt x="234217" y="264615"/>
                    <a:pt x="665741" y="0"/>
                    <a:pt x="11590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5" name="Google Shape;1115;p27"/>
          <p:cNvGrpSpPr/>
          <p:nvPr/>
        </p:nvGrpSpPr>
        <p:grpSpPr>
          <a:xfrm>
            <a:off x="7763321" y="1860133"/>
            <a:ext cx="3423488" cy="678692"/>
            <a:chOff x="803640" y="3362835"/>
            <a:chExt cx="2059657" cy="678692"/>
          </a:xfrm>
        </p:grpSpPr>
        <p:sp>
          <p:nvSpPr>
            <p:cNvPr id="1116" name="Google Shape;1116;p2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8" name="Google Shape;1118;p27"/>
          <p:cNvGrpSpPr/>
          <p:nvPr/>
        </p:nvGrpSpPr>
        <p:grpSpPr>
          <a:xfrm>
            <a:off x="7763321" y="3218621"/>
            <a:ext cx="3423488" cy="678692"/>
            <a:chOff x="803640" y="3362835"/>
            <a:chExt cx="2059657" cy="678692"/>
          </a:xfrm>
        </p:grpSpPr>
        <p:sp>
          <p:nvSpPr>
            <p:cNvPr id="1119" name="Google Shape;1119;p2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1" name="Google Shape;1121;p27"/>
          <p:cNvGrpSpPr/>
          <p:nvPr/>
        </p:nvGrpSpPr>
        <p:grpSpPr>
          <a:xfrm>
            <a:off x="1070045" y="3896174"/>
            <a:ext cx="3473288" cy="678692"/>
            <a:chOff x="803640" y="3362835"/>
            <a:chExt cx="2059657" cy="678692"/>
          </a:xfrm>
        </p:grpSpPr>
        <p:sp>
          <p:nvSpPr>
            <p:cNvPr id="1122" name="Google Shape;1122;p2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4" name="Google Shape;1124;p27"/>
          <p:cNvGrpSpPr/>
          <p:nvPr/>
        </p:nvGrpSpPr>
        <p:grpSpPr>
          <a:xfrm>
            <a:off x="1033461" y="2540606"/>
            <a:ext cx="3473288" cy="678692"/>
            <a:chOff x="803640" y="3362835"/>
            <a:chExt cx="2059657" cy="678692"/>
          </a:xfrm>
        </p:grpSpPr>
        <p:sp>
          <p:nvSpPr>
            <p:cNvPr id="1125" name="Google Shape;1125;p2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7" name="Google Shape;1127;p27"/>
          <p:cNvGrpSpPr/>
          <p:nvPr/>
        </p:nvGrpSpPr>
        <p:grpSpPr>
          <a:xfrm>
            <a:off x="875490" y="5373954"/>
            <a:ext cx="6138154" cy="863358"/>
            <a:chOff x="803640" y="3362835"/>
            <a:chExt cx="2059657" cy="863358"/>
          </a:xfrm>
        </p:grpSpPr>
        <p:sp>
          <p:nvSpPr>
            <p:cNvPr id="1128" name="Google Shape;1128;p2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Easy to change colors, photos and Text.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0" name="Google Shape;1130;p27"/>
          <p:cNvSpPr/>
          <p:nvPr/>
        </p:nvSpPr>
        <p:spPr>
          <a:xfrm>
            <a:off x="5939662" y="3453359"/>
            <a:ext cx="333042" cy="244221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1" name="Google Shape;1131;p27"/>
          <p:cNvSpPr/>
          <p:nvPr/>
        </p:nvSpPr>
        <p:spPr>
          <a:xfrm>
            <a:off x="5950193" y="4089000"/>
            <a:ext cx="329463" cy="308407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2" name="Google Shape;1132;p27"/>
          <p:cNvSpPr/>
          <p:nvPr/>
        </p:nvSpPr>
        <p:spPr>
          <a:xfrm flipH="1">
            <a:off x="5901114" y="2035494"/>
            <a:ext cx="391682" cy="323114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3" name="Google Shape;1133;p27"/>
          <p:cNvSpPr/>
          <p:nvPr/>
        </p:nvSpPr>
        <p:spPr>
          <a:xfrm>
            <a:off x="5897489" y="2728168"/>
            <a:ext cx="396000" cy="313084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7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p28"/>
          <p:cNvSpPr/>
          <p:nvPr/>
        </p:nvSpPr>
        <p:spPr>
          <a:xfrm>
            <a:off x="1894839" y="-1"/>
            <a:ext cx="1644651" cy="847725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05766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28"/>
          <p:cNvSpPr txBox="1"/>
          <p:nvPr/>
        </p:nvSpPr>
        <p:spPr>
          <a:xfrm>
            <a:off x="609600" y="3086725"/>
            <a:ext cx="3784496" cy="1446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 Presentation</a:t>
            </a:r>
            <a:endParaRPr b="1"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0" name="Google Shape;1140;p28"/>
          <p:cNvSpPr txBox="1"/>
          <p:nvPr/>
        </p:nvSpPr>
        <p:spPr>
          <a:xfrm>
            <a:off x="609600" y="4666625"/>
            <a:ext cx="4562475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Get a modern PowerPoint  Presentation that is beautifully designed.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   </a:t>
            </a:r>
            <a:endParaRPr/>
          </a:p>
        </p:txBody>
      </p:sp>
      <p:sp>
        <p:nvSpPr>
          <p:cNvPr id="1141" name="Google Shape;1141;p28"/>
          <p:cNvSpPr txBox="1"/>
          <p:nvPr/>
        </p:nvSpPr>
        <p:spPr>
          <a:xfrm>
            <a:off x="294799" y="252383"/>
            <a:ext cx="1645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2" name="Google Shape;1142;p28"/>
          <p:cNvSpPr txBox="1"/>
          <p:nvPr/>
        </p:nvSpPr>
        <p:spPr>
          <a:xfrm>
            <a:off x="1894205" y="252383"/>
            <a:ext cx="1645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PowerPoint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28"/>
          <p:cNvSpPr txBox="1"/>
          <p:nvPr/>
        </p:nvSpPr>
        <p:spPr>
          <a:xfrm>
            <a:off x="3493611" y="252383"/>
            <a:ext cx="1645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4" name="Google Shape;1144;p28"/>
          <p:cNvSpPr txBox="1"/>
          <p:nvPr/>
        </p:nvSpPr>
        <p:spPr>
          <a:xfrm>
            <a:off x="5093017" y="252383"/>
            <a:ext cx="1645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5" name="Google Shape;1145;p28"/>
          <p:cNvSpPr/>
          <p:nvPr/>
        </p:nvSpPr>
        <p:spPr>
          <a:xfrm rot="5400000">
            <a:off x="10937573" y="1643939"/>
            <a:ext cx="193098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GUN-FREE ZONE </a:t>
            </a:r>
            <a:endParaRPr/>
          </a:p>
        </p:txBody>
      </p:sp>
      <p:sp>
        <p:nvSpPr>
          <p:cNvPr id="1146" name="Google Shape;1146;p28"/>
          <p:cNvSpPr/>
          <p:nvPr/>
        </p:nvSpPr>
        <p:spPr>
          <a:xfrm>
            <a:off x="11733788" y="428624"/>
            <a:ext cx="338554" cy="338554"/>
          </a:xfrm>
          <a:prstGeom prst="noSmoking">
            <a:avLst>
              <a:gd fmla="val 1129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7" name="Google Shape;1147;p28"/>
          <p:cNvSpPr/>
          <p:nvPr/>
        </p:nvSpPr>
        <p:spPr>
          <a:xfrm>
            <a:off x="11889349" y="3553224"/>
            <a:ext cx="27432" cy="13519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8" name="Google Shape;1148;p28"/>
          <p:cNvSpPr/>
          <p:nvPr/>
        </p:nvSpPr>
        <p:spPr>
          <a:xfrm rot="5400000">
            <a:off x="11374715" y="6023348"/>
            <a:ext cx="10567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NOTICE</a:t>
            </a:r>
            <a:endParaRPr/>
          </a:p>
        </p:txBody>
      </p:sp>
      <p:sp>
        <p:nvSpPr>
          <p:cNvPr id="1149" name="Google Shape;1149;p28"/>
          <p:cNvSpPr/>
          <p:nvPr>
            <p:ph idx="2" type="pic"/>
          </p:nvPr>
        </p:nvSpPr>
        <p:spPr>
          <a:xfrm>
            <a:off x="0" y="0"/>
            <a:ext cx="11582400" cy="68579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29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155" name="Google Shape;1155;p29"/>
          <p:cNvGrpSpPr/>
          <p:nvPr/>
        </p:nvGrpSpPr>
        <p:grpSpPr>
          <a:xfrm>
            <a:off x="0" y="1762127"/>
            <a:ext cx="4934396" cy="4265703"/>
            <a:chOff x="-1053816" y="2044537"/>
            <a:chExt cx="4430486" cy="3535467"/>
          </a:xfrm>
        </p:grpSpPr>
        <p:grpSp>
          <p:nvGrpSpPr>
            <p:cNvPr id="1156" name="Google Shape;1156;p29"/>
            <p:cNvGrpSpPr/>
            <p:nvPr/>
          </p:nvGrpSpPr>
          <p:grpSpPr>
            <a:xfrm>
              <a:off x="-1053816" y="2044537"/>
              <a:ext cx="3497886" cy="3437092"/>
              <a:chOff x="-1865617" y="2199669"/>
              <a:chExt cx="11362682" cy="3437092"/>
            </a:xfrm>
          </p:grpSpPr>
          <p:sp>
            <p:nvSpPr>
              <p:cNvPr id="1157" name="Google Shape;1157;p29"/>
              <p:cNvSpPr/>
              <p:nvPr/>
            </p:nvSpPr>
            <p:spPr>
              <a:xfrm>
                <a:off x="-1865617" y="5028975"/>
                <a:ext cx="10961553" cy="6077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8" name="Google Shape;1158;p29"/>
              <p:cNvSpPr/>
              <p:nvPr/>
            </p:nvSpPr>
            <p:spPr>
              <a:xfrm>
                <a:off x="-1865617" y="4362431"/>
                <a:ext cx="10903187" cy="60778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9" name="Google Shape;1159;p29"/>
              <p:cNvSpPr/>
              <p:nvPr/>
            </p:nvSpPr>
            <p:spPr>
              <a:xfrm>
                <a:off x="-1865617" y="3695887"/>
                <a:ext cx="10903187" cy="60778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0" name="Google Shape;1160;p29"/>
              <p:cNvSpPr/>
              <p:nvPr/>
            </p:nvSpPr>
            <p:spPr>
              <a:xfrm>
                <a:off x="-1865617" y="2199669"/>
                <a:ext cx="11362682" cy="145011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61" name="Google Shape;1161;p29"/>
            <p:cNvGrpSpPr/>
            <p:nvPr/>
          </p:nvGrpSpPr>
          <p:grpSpPr>
            <a:xfrm>
              <a:off x="1067896" y="2086676"/>
              <a:ext cx="2308774" cy="3493328"/>
              <a:chOff x="803295" y="2132856"/>
              <a:chExt cx="2308774" cy="3493328"/>
            </a:xfrm>
          </p:grpSpPr>
          <p:sp>
            <p:nvSpPr>
              <p:cNvPr id="1162" name="Google Shape;1162;p29"/>
              <p:cNvSpPr/>
              <p:nvPr/>
            </p:nvSpPr>
            <p:spPr>
              <a:xfrm>
                <a:off x="1392955" y="5004411"/>
                <a:ext cx="1154259" cy="621773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3" name="Google Shape;1163;p29"/>
              <p:cNvSpPr/>
              <p:nvPr/>
            </p:nvSpPr>
            <p:spPr>
              <a:xfrm>
                <a:off x="1392015" y="4337453"/>
                <a:ext cx="1154259" cy="62177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4" name="Google Shape;1164;p29"/>
              <p:cNvSpPr/>
              <p:nvPr/>
            </p:nvSpPr>
            <p:spPr>
              <a:xfrm>
                <a:off x="1391075" y="3672374"/>
                <a:ext cx="1154259" cy="62177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5" name="Google Shape;1165;p29"/>
              <p:cNvSpPr/>
              <p:nvPr/>
            </p:nvSpPr>
            <p:spPr>
              <a:xfrm>
                <a:off x="803295" y="2132856"/>
                <a:ext cx="2308774" cy="1515597"/>
              </a:xfrm>
              <a:prstGeom prst="upArrow">
                <a:avLst>
                  <a:gd fmla="val 50000" name="adj1"/>
                  <a:gd fmla="val 52264" name="adj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166" name="Google Shape;1166;p29"/>
          <p:cNvSpPr txBox="1"/>
          <p:nvPr/>
        </p:nvSpPr>
        <p:spPr>
          <a:xfrm>
            <a:off x="1330247" y="2467661"/>
            <a:ext cx="124591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01 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7" name="Google Shape;1167;p29"/>
          <p:cNvSpPr txBox="1"/>
          <p:nvPr/>
        </p:nvSpPr>
        <p:spPr>
          <a:xfrm>
            <a:off x="1330247" y="3772023"/>
            <a:ext cx="124591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02 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8" name="Google Shape;1168;p29"/>
          <p:cNvSpPr txBox="1"/>
          <p:nvPr/>
        </p:nvSpPr>
        <p:spPr>
          <a:xfrm>
            <a:off x="1330247" y="4572065"/>
            <a:ext cx="124591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03 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9" name="Google Shape;1169;p29"/>
          <p:cNvSpPr txBox="1"/>
          <p:nvPr/>
        </p:nvSpPr>
        <p:spPr>
          <a:xfrm>
            <a:off x="1330247" y="5382723"/>
            <a:ext cx="124591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04 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0" name="Google Shape;1170;p29"/>
          <p:cNvSpPr txBox="1"/>
          <p:nvPr/>
        </p:nvSpPr>
        <p:spPr>
          <a:xfrm>
            <a:off x="5305477" y="2374498"/>
            <a:ext cx="798993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67</a:t>
            </a:r>
            <a:r>
              <a:rPr b="1" lang="en-US" sz="1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/>
          </a:p>
        </p:txBody>
      </p:sp>
      <p:sp>
        <p:nvSpPr>
          <p:cNvPr id="1171" name="Google Shape;1171;p29"/>
          <p:cNvSpPr txBox="1"/>
          <p:nvPr/>
        </p:nvSpPr>
        <p:spPr>
          <a:xfrm>
            <a:off x="6333391" y="2436054"/>
            <a:ext cx="51816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2" name="Google Shape;1172;p29"/>
          <p:cNvSpPr txBox="1"/>
          <p:nvPr/>
        </p:nvSpPr>
        <p:spPr>
          <a:xfrm>
            <a:off x="5305477" y="3376406"/>
            <a:ext cx="798993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47</a:t>
            </a:r>
            <a:r>
              <a:rPr b="1" lang="en-US" sz="1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/>
          </a:p>
        </p:txBody>
      </p:sp>
      <p:sp>
        <p:nvSpPr>
          <p:cNvPr id="1173" name="Google Shape;1173;p29"/>
          <p:cNvSpPr txBox="1"/>
          <p:nvPr/>
        </p:nvSpPr>
        <p:spPr>
          <a:xfrm>
            <a:off x="6333391" y="3437961"/>
            <a:ext cx="51816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4" name="Google Shape;1174;p29"/>
          <p:cNvSpPr txBox="1"/>
          <p:nvPr/>
        </p:nvSpPr>
        <p:spPr>
          <a:xfrm>
            <a:off x="5305477" y="4378314"/>
            <a:ext cx="798993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32</a:t>
            </a:r>
            <a: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/>
          </a:p>
        </p:txBody>
      </p:sp>
      <p:sp>
        <p:nvSpPr>
          <p:cNvPr id="1175" name="Google Shape;1175;p29"/>
          <p:cNvSpPr txBox="1"/>
          <p:nvPr/>
        </p:nvSpPr>
        <p:spPr>
          <a:xfrm>
            <a:off x="6333391" y="4439868"/>
            <a:ext cx="51816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6" name="Google Shape;1176;p29"/>
          <p:cNvSpPr txBox="1"/>
          <p:nvPr/>
        </p:nvSpPr>
        <p:spPr>
          <a:xfrm>
            <a:off x="5305477" y="5437370"/>
            <a:ext cx="798993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/>
          </a:p>
        </p:txBody>
      </p:sp>
      <p:sp>
        <p:nvSpPr>
          <p:cNvPr id="1177" name="Google Shape;1177;p29"/>
          <p:cNvSpPr txBox="1"/>
          <p:nvPr/>
        </p:nvSpPr>
        <p:spPr>
          <a:xfrm>
            <a:off x="6333391" y="5498926"/>
            <a:ext cx="51816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"/>
          <p:cNvSpPr/>
          <p:nvPr/>
        </p:nvSpPr>
        <p:spPr>
          <a:xfrm>
            <a:off x="10123553" y="1054139"/>
            <a:ext cx="1674193" cy="5292796"/>
          </a:xfrm>
          <a:custGeom>
            <a:rect b="b" l="l" r="r" t="t"/>
            <a:pathLst>
              <a:path extrusionOk="0" h="5292796" w="1674193">
                <a:moveTo>
                  <a:pt x="694909" y="0"/>
                </a:moveTo>
                <a:lnTo>
                  <a:pt x="803325" y="0"/>
                </a:lnTo>
                <a:lnTo>
                  <a:pt x="803325" y="53555"/>
                </a:lnTo>
                <a:lnTo>
                  <a:pt x="1499539" y="53555"/>
                </a:lnTo>
                <a:lnTo>
                  <a:pt x="1499539" y="993379"/>
                </a:lnTo>
                <a:lnTo>
                  <a:pt x="805937" y="993379"/>
                </a:lnTo>
                <a:cubicBezTo>
                  <a:pt x="805284" y="1004481"/>
                  <a:pt x="804631" y="1012319"/>
                  <a:pt x="804631" y="1020156"/>
                </a:cubicBezTo>
                <a:cubicBezTo>
                  <a:pt x="804141" y="1174453"/>
                  <a:pt x="804386" y="1537418"/>
                  <a:pt x="803988" y="1796050"/>
                </a:cubicBezTo>
                <a:lnTo>
                  <a:pt x="803764" y="1899315"/>
                </a:lnTo>
                <a:lnTo>
                  <a:pt x="804499" y="1899739"/>
                </a:lnTo>
                <a:cubicBezTo>
                  <a:pt x="808072" y="1903005"/>
                  <a:pt x="811399" y="1906701"/>
                  <a:pt x="816574" y="1910151"/>
                </a:cubicBezTo>
                <a:cubicBezTo>
                  <a:pt x="835796" y="1922966"/>
                  <a:pt x="817560" y="1962889"/>
                  <a:pt x="811153" y="1985561"/>
                </a:cubicBezTo>
                <a:lnTo>
                  <a:pt x="803333" y="2006352"/>
                </a:lnTo>
                <a:lnTo>
                  <a:pt x="803325" y="2008310"/>
                </a:lnTo>
                <a:lnTo>
                  <a:pt x="802597" y="2008310"/>
                </a:lnTo>
                <a:lnTo>
                  <a:pt x="787494" y="2048465"/>
                </a:lnTo>
                <a:cubicBezTo>
                  <a:pt x="778746" y="2069351"/>
                  <a:pt x="770244" y="2090298"/>
                  <a:pt x="765315" y="2111738"/>
                </a:cubicBezTo>
                <a:cubicBezTo>
                  <a:pt x="759400" y="2137861"/>
                  <a:pt x="748557" y="2230029"/>
                  <a:pt x="748557" y="2244815"/>
                </a:cubicBezTo>
                <a:cubicBezTo>
                  <a:pt x="750529" y="2244815"/>
                  <a:pt x="758415" y="2252208"/>
                  <a:pt x="760879" y="2252208"/>
                </a:cubicBezTo>
                <a:cubicBezTo>
                  <a:pt x="760387" y="2272909"/>
                  <a:pt x="725885" y="2408451"/>
                  <a:pt x="736728" y="2434080"/>
                </a:cubicBezTo>
                <a:cubicBezTo>
                  <a:pt x="755458" y="2476961"/>
                  <a:pt x="817560" y="2495197"/>
                  <a:pt x="853540" y="2516884"/>
                </a:cubicBezTo>
                <a:cubicBezTo>
                  <a:pt x="881634" y="2533642"/>
                  <a:pt x="1006333" y="2562228"/>
                  <a:pt x="1051677" y="2598701"/>
                </a:cubicBezTo>
                <a:cubicBezTo>
                  <a:pt x="1093572" y="2632217"/>
                  <a:pt x="1100965" y="2616938"/>
                  <a:pt x="1138917" y="2617430"/>
                </a:cubicBezTo>
                <a:cubicBezTo>
                  <a:pt x="1151731" y="2594758"/>
                  <a:pt x="1155181" y="2577015"/>
                  <a:pt x="1153210" y="2557793"/>
                </a:cubicBezTo>
                <a:cubicBezTo>
                  <a:pt x="1152224" y="2547442"/>
                  <a:pt x="1133002" y="2531177"/>
                  <a:pt x="1124623" y="2525755"/>
                </a:cubicBezTo>
                <a:cubicBezTo>
                  <a:pt x="1099979" y="2509983"/>
                  <a:pt x="1093572" y="2488790"/>
                  <a:pt x="1097515" y="2462174"/>
                </a:cubicBezTo>
                <a:cubicBezTo>
                  <a:pt x="1102937" y="2427673"/>
                  <a:pt x="1132016" y="2388735"/>
                  <a:pt x="1108358" y="2363106"/>
                </a:cubicBezTo>
                <a:cubicBezTo>
                  <a:pt x="1081250" y="2333533"/>
                  <a:pt x="1162574" y="2325154"/>
                  <a:pt x="1168982" y="2314803"/>
                </a:cubicBezTo>
                <a:cubicBezTo>
                  <a:pt x="1181797" y="2293610"/>
                  <a:pt x="1172925" y="2290160"/>
                  <a:pt x="1190175" y="2271924"/>
                </a:cubicBezTo>
                <a:cubicBezTo>
                  <a:pt x="1200526" y="2261080"/>
                  <a:pt x="1206933" y="2252208"/>
                  <a:pt x="1198062" y="2236929"/>
                </a:cubicBezTo>
                <a:cubicBezTo>
                  <a:pt x="1187219" y="2218200"/>
                  <a:pt x="1191162" y="2205878"/>
                  <a:pt x="1205948" y="2190106"/>
                </a:cubicBezTo>
                <a:cubicBezTo>
                  <a:pt x="1214326" y="2181727"/>
                  <a:pt x="1215805" y="2181234"/>
                  <a:pt x="1229113" y="2190106"/>
                </a:cubicBezTo>
                <a:cubicBezTo>
                  <a:pt x="1228620" y="2191584"/>
                  <a:pt x="1227634" y="2193556"/>
                  <a:pt x="1229606" y="2190106"/>
                </a:cubicBezTo>
                <a:cubicBezTo>
                  <a:pt x="1228620" y="2192077"/>
                  <a:pt x="1228127" y="2194541"/>
                  <a:pt x="1227634" y="2197006"/>
                </a:cubicBezTo>
                <a:cubicBezTo>
                  <a:pt x="1226649" y="2202428"/>
                  <a:pt x="1232071" y="2205878"/>
                  <a:pt x="1236999" y="2204399"/>
                </a:cubicBezTo>
                <a:cubicBezTo>
                  <a:pt x="1237492" y="2203906"/>
                  <a:pt x="1247842" y="2196513"/>
                  <a:pt x="1248828" y="2195527"/>
                </a:cubicBezTo>
                <a:cubicBezTo>
                  <a:pt x="1272980" y="2172362"/>
                  <a:pt x="1324238" y="2183205"/>
                  <a:pt x="1346911" y="2197006"/>
                </a:cubicBezTo>
                <a:cubicBezTo>
                  <a:pt x="1425278" y="2249744"/>
                  <a:pt x="1484917" y="2302482"/>
                  <a:pt x="1497239" y="2396621"/>
                </a:cubicBezTo>
                <a:cubicBezTo>
                  <a:pt x="1502168" y="2435558"/>
                  <a:pt x="1477031" y="2493225"/>
                  <a:pt x="1454358" y="2524769"/>
                </a:cubicBezTo>
                <a:cubicBezTo>
                  <a:pt x="1417392" y="2576521"/>
                  <a:pt x="1366626" y="2578986"/>
                  <a:pt x="1303537" y="2588844"/>
                </a:cubicBezTo>
                <a:cubicBezTo>
                  <a:pt x="1299595" y="2589337"/>
                  <a:pt x="1305509" y="2626795"/>
                  <a:pt x="1312409" y="2627781"/>
                </a:cubicBezTo>
                <a:cubicBezTo>
                  <a:pt x="1348389" y="2632217"/>
                  <a:pt x="1384863" y="2636160"/>
                  <a:pt x="1420842" y="2641089"/>
                </a:cubicBezTo>
                <a:cubicBezTo>
                  <a:pt x="1444501" y="2644046"/>
                  <a:pt x="1466187" y="2655875"/>
                  <a:pt x="1482452" y="2673619"/>
                </a:cubicBezTo>
                <a:cubicBezTo>
                  <a:pt x="1514489" y="2708613"/>
                  <a:pt x="1535190" y="2749522"/>
                  <a:pt x="1552934" y="2793388"/>
                </a:cubicBezTo>
                <a:cubicBezTo>
                  <a:pt x="1569692" y="2834789"/>
                  <a:pt x="1573635" y="2875206"/>
                  <a:pt x="1567227" y="2918086"/>
                </a:cubicBezTo>
                <a:cubicBezTo>
                  <a:pt x="1566734" y="2922522"/>
                  <a:pt x="1562791" y="2929915"/>
                  <a:pt x="1559834" y="2930408"/>
                </a:cubicBezTo>
                <a:cubicBezTo>
                  <a:pt x="1545541" y="2932379"/>
                  <a:pt x="1544062" y="2941744"/>
                  <a:pt x="1542091" y="2952587"/>
                </a:cubicBezTo>
                <a:cubicBezTo>
                  <a:pt x="1534698" y="2997932"/>
                  <a:pt x="1526811" y="3043277"/>
                  <a:pt x="1519911" y="3088621"/>
                </a:cubicBezTo>
                <a:cubicBezTo>
                  <a:pt x="1518925" y="3096014"/>
                  <a:pt x="1520404" y="3103901"/>
                  <a:pt x="1524347" y="3110801"/>
                </a:cubicBezTo>
                <a:cubicBezTo>
                  <a:pt x="1531740" y="3125094"/>
                  <a:pt x="1529769" y="3135937"/>
                  <a:pt x="1519911" y="3147767"/>
                </a:cubicBezTo>
                <a:cubicBezTo>
                  <a:pt x="1490831" y="3181775"/>
                  <a:pt x="1480481" y="3225642"/>
                  <a:pt x="1463230" y="3265565"/>
                </a:cubicBezTo>
                <a:cubicBezTo>
                  <a:pt x="1459780" y="3273450"/>
                  <a:pt x="1457316" y="3282815"/>
                  <a:pt x="1451894" y="3288730"/>
                </a:cubicBezTo>
                <a:cubicBezTo>
                  <a:pt x="1436614" y="3304502"/>
                  <a:pt x="1437600" y="3318795"/>
                  <a:pt x="1450908" y="3335060"/>
                </a:cubicBezTo>
                <a:cubicBezTo>
                  <a:pt x="1460273" y="3346889"/>
                  <a:pt x="1466680" y="3361183"/>
                  <a:pt x="1475552" y="3373998"/>
                </a:cubicBezTo>
                <a:cubicBezTo>
                  <a:pt x="1488367" y="3391741"/>
                  <a:pt x="1499210" y="3408992"/>
                  <a:pt x="1494281" y="3432157"/>
                </a:cubicBezTo>
                <a:cubicBezTo>
                  <a:pt x="1491817" y="3442014"/>
                  <a:pt x="1488367" y="3451379"/>
                  <a:pt x="1481959" y="3465180"/>
                </a:cubicBezTo>
                <a:cubicBezTo>
                  <a:pt x="1469638" y="3464194"/>
                  <a:pt x="1475552" y="3474544"/>
                  <a:pt x="1459287" y="3473066"/>
                </a:cubicBezTo>
                <a:cubicBezTo>
                  <a:pt x="1456822" y="3494753"/>
                  <a:pt x="1454851" y="3506582"/>
                  <a:pt x="1453372" y="3528268"/>
                </a:cubicBezTo>
                <a:cubicBezTo>
                  <a:pt x="1451401" y="3556362"/>
                  <a:pt x="1450908" y="3584456"/>
                  <a:pt x="1450908" y="3612550"/>
                </a:cubicBezTo>
                <a:cubicBezTo>
                  <a:pt x="1450908" y="3625858"/>
                  <a:pt x="1451894" y="3640152"/>
                  <a:pt x="1455344" y="3652966"/>
                </a:cubicBezTo>
                <a:cubicBezTo>
                  <a:pt x="1470623" y="3710633"/>
                  <a:pt x="1463230" y="3768300"/>
                  <a:pt x="1456822" y="3825967"/>
                </a:cubicBezTo>
                <a:cubicBezTo>
                  <a:pt x="1445979" y="3927992"/>
                  <a:pt x="1437108" y="4030018"/>
                  <a:pt x="1425771" y="4132043"/>
                </a:cubicBezTo>
                <a:cubicBezTo>
                  <a:pt x="1421828" y="4169009"/>
                  <a:pt x="1431193" y="4203511"/>
                  <a:pt x="1441543" y="4237519"/>
                </a:cubicBezTo>
                <a:cubicBezTo>
                  <a:pt x="1471116" y="4333630"/>
                  <a:pt x="1504632" y="4427770"/>
                  <a:pt x="1545047" y="4520431"/>
                </a:cubicBezTo>
                <a:cubicBezTo>
                  <a:pt x="1578563" y="4596826"/>
                  <a:pt x="1600743" y="4678644"/>
                  <a:pt x="1626373" y="4758490"/>
                </a:cubicBezTo>
                <a:cubicBezTo>
                  <a:pt x="1630316" y="4769334"/>
                  <a:pt x="1626865" y="4782641"/>
                  <a:pt x="1626373" y="4794964"/>
                </a:cubicBezTo>
                <a:cubicBezTo>
                  <a:pt x="1625880" y="4815665"/>
                  <a:pt x="1626865" y="4836365"/>
                  <a:pt x="1623415" y="4856080"/>
                </a:cubicBezTo>
                <a:cubicBezTo>
                  <a:pt x="1616022" y="4896496"/>
                  <a:pt x="1622923" y="4928533"/>
                  <a:pt x="1664324" y="4946277"/>
                </a:cubicBezTo>
                <a:cubicBezTo>
                  <a:pt x="1675167" y="4950713"/>
                  <a:pt x="1676153" y="4958106"/>
                  <a:pt x="1671717" y="4968949"/>
                </a:cubicBezTo>
                <a:cubicBezTo>
                  <a:pt x="1663831" y="4988172"/>
                  <a:pt x="1659395" y="5009365"/>
                  <a:pt x="1652002" y="5027602"/>
                </a:cubicBezTo>
                <a:cubicBezTo>
                  <a:pt x="1635244" y="5063089"/>
                  <a:pt x="1638695" y="5097097"/>
                  <a:pt x="1651509" y="5132585"/>
                </a:cubicBezTo>
                <a:cubicBezTo>
                  <a:pt x="1663338" y="5166100"/>
                  <a:pt x="1648059" y="5192716"/>
                  <a:pt x="1613557" y="5201588"/>
                </a:cubicBezTo>
                <a:cubicBezTo>
                  <a:pt x="1610601" y="5202573"/>
                  <a:pt x="1607643" y="5203559"/>
                  <a:pt x="1604686" y="5203559"/>
                </a:cubicBezTo>
                <a:cubicBezTo>
                  <a:pt x="1560820" y="5203559"/>
                  <a:pt x="1516954" y="5203559"/>
                  <a:pt x="1471609" y="5203559"/>
                </a:cubicBezTo>
                <a:cubicBezTo>
                  <a:pt x="1468652" y="5219331"/>
                  <a:pt x="1466187" y="5234117"/>
                  <a:pt x="1463723" y="5249397"/>
                </a:cubicBezTo>
                <a:cubicBezTo>
                  <a:pt x="1460766" y="5267633"/>
                  <a:pt x="1451401" y="5279955"/>
                  <a:pt x="1432179" y="5282912"/>
                </a:cubicBezTo>
                <a:cubicBezTo>
                  <a:pt x="1406549" y="5286855"/>
                  <a:pt x="1380919" y="5293263"/>
                  <a:pt x="1355290" y="5292770"/>
                </a:cubicBezTo>
                <a:cubicBezTo>
                  <a:pt x="1229113" y="5290798"/>
                  <a:pt x="1103429" y="5285870"/>
                  <a:pt x="977253" y="5283898"/>
                </a:cubicBezTo>
                <a:cubicBezTo>
                  <a:pt x="948173" y="5283405"/>
                  <a:pt x="941765" y="5262211"/>
                  <a:pt x="931908" y="5244468"/>
                </a:cubicBezTo>
                <a:cubicBezTo>
                  <a:pt x="922543" y="5227710"/>
                  <a:pt x="926979" y="5209473"/>
                  <a:pt x="938315" y="5194194"/>
                </a:cubicBezTo>
                <a:cubicBezTo>
                  <a:pt x="946694" y="5182858"/>
                  <a:pt x="958523" y="5184337"/>
                  <a:pt x="970352" y="5188280"/>
                </a:cubicBezTo>
                <a:cubicBezTo>
                  <a:pt x="1021611" y="5205038"/>
                  <a:pt x="1068928" y="5192223"/>
                  <a:pt x="1114272" y="5168564"/>
                </a:cubicBezTo>
                <a:cubicBezTo>
                  <a:pt x="1135467" y="5157721"/>
                  <a:pt x="1142860" y="5135542"/>
                  <a:pt x="1151239" y="5114841"/>
                </a:cubicBezTo>
                <a:cubicBezTo>
                  <a:pt x="1153703" y="5108433"/>
                  <a:pt x="1155674" y="5102026"/>
                  <a:pt x="1158139" y="5095126"/>
                </a:cubicBezTo>
                <a:cubicBezTo>
                  <a:pt x="1166024" y="5096111"/>
                  <a:pt x="1173418" y="5096605"/>
                  <a:pt x="1183275" y="5097591"/>
                </a:cubicBezTo>
                <a:cubicBezTo>
                  <a:pt x="1180318" y="5074425"/>
                  <a:pt x="1177361" y="5051753"/>
                  <a:pt x="1174403" y="5029573"/>
                </a:cubicBezTo>
                <a:cubicBezTo>
                  <a:pt x="1173911" y="5027602"/>
                  <a:pt x="1173418" y="5025630"/>
                  <a:pt x="1171939" y="5024644"/>
                </a:cubicBezTo>
                <a:cubicBezTo>
                  <a:pt x="1153703" y="5013801"/>
                  <a:pt x="1154689" y="4995565"/>
                  <a:pt x="1153703" y="4978807"/>
                </a:cubicBezTo>
                <a:cubicBezTo>
                  <a:pt x="1145324" y="4824536"/>
                  <a:pt x="1108851" y="4674701"/>
                  <a:pt x="1080264" y="4523881"/>
                </a:cubicBezTo>
                <a:cubicBezTo>
                  <a:pt x="1052170" y="4376017"/>
                  <a:pt x="1003868" y="4233576"/>
                  <a:pt x="960495" y="4090149"/>
                </a:cubicBezTo>
                <a:cubicBezTo>
                  <a:pt x="927965" y="3982702"/>
                  <a:pt x="916136" y="3873283"/>
                  <a:pt x="900364" y="3763371"/>
                </a:cubicBezTo>
                <a:cubicBezTo>
                  <a:pt x="899871" y="3759428"/>
                  <a:pt x="899378" y="3752528"/>
                  <a:pt x="899378" y="3748091"/>
                </a:cubicBezTo>
                <a:cubicBezTo>
                  <a:pt x="899378" y="3675639"/>
                  <a:pt x="899378" y="3602693"/>
                  <a:pt x="899871" y="3530240"/>
                </a:cubicBezTo>
                <a:cubicBezTo>
                  <a:pt x="899871" y="3520875"/>
                  <a:pt x="902335" y="3511511"/>
                  <a:pt x="903814" y="3499188"/>
                </a:cubicBezTo>
                <a:cubicBezTo>
                  <a:pt x="900364" y="3498695"/>
                  <a:pt x="903814" y="3499188"/>
                  <a:pt x="893463" y="3496724"/>
                </a:cubicBezTo>
                <a:cubicBezTo>
                  <a:pt x="901350" y="3464687"/>
                  <a:pt x="887548" y="3399134"/>
                  <a:pt x="901350" y="3367590"/>
                </a:cubicBezTo>
                <a:cubicBezTo>
                  <a:pt x="905292" y="3358226"/>
                  <a:pt x="912193" y="3275422"/>
                  <a:pt x="911700" y="3265072"/>
                </a:cubicBezTo>
                <a:cubicBezTo>
                  <a:pt x="909235" y="3175861"/>
                  <a:pt x="903814" y="3151217"/>
                  <a:pt x="904306" y="3049191"/>
                </a:cubicBezTo>
                <a:cubicBezTo>
                  <a:pt x="904306" y="3033912"/>
                  <a:pt x="888534" y="3018633"/>
                  <a:pt x="895435" y="3004339"/>
                </a:cubicBezTo>
                <a:cubicBezTo>
                  <a:pt x="902335" y="2990539"/>
                  <a:pt x="904306" y="2976738"/>
                  <a:pt x="900856" y="2961952"/>
                </a:cubicBezTo>
                <a:cubicBezTo>
                  <a:pt x="898885" y="2954066"/>
                  <a:pt x="898392" y="2946180"/>
                  <a:pt x="896913" y="2938294"/>
                </a:cubicBezTo>
                <a:cubicBezTo>
                  <a:pt x="891985" y="2913157"/>
                  <a:pt x="898392" y="2885063"/>
                  <a:pt x="888042" y="2859434"/>
                </a:cubicBezTo>
                <a:cubicBezTo>
                  <a:pt x="880649" y="2841197"/>
                  <a:pt x="899378" y="2817539"/>
                  <a:pt x="892971" y="2800288"/>
                </a:cubicBezTo>
                <a:cubicBezTo>
                  <a:pt x="876705" y="2758393"/>
                  <a:pt x="862905" y="2765786"/>
                  <a:pt x="828403" y="2737200"/>
                </a:cubicBezTo>
                <a:cubicBezTo>
                  <a:pt x="787494" y="2703191"/>
                  <a:pt x="638153" y="2576029"/>
                  <a:pt x="595272" y="2544977"/>
                </a:cubicBezTo>
                <a:cubicBezTo>
                  <a:pt x="585907" y="2538077"/>
                  <a:pt x="570628" y="2528713"/>
                  <a:pt x="576050" y="2482382"/>
                </a:cubicBezTo>
                <a:cubicBezTo>
                  <a:pt x="577528" y="2471046"/>
                  <a:pt x="586893" y="2427673"/>
                  <a:pt x="589358" y="2416830"/>
                </a:cubicBezTo>
                <a:cubicBezTo>
                  <a:pt x="592315" y="2405493"/>
                  <a:pt x="624352" y="2274881"/>
                  <a:pt x="631253" y="2229536"/>
                </a:cubicBezTo>
                <a:cubicBezTo>
                  <a:pt x="639631" y="2229043"/>
                  <a:pt x="644067" y="2230522"/>
                  <a:pt x="651460" y="2230522"/>
                </a:cubicBezTo>
                <a:cubicBezTo>
                  <a:pt x="665754" y="2173841"/>
                  <a:pt x="693848" y="2124060"/>
                  <a:pt x="692862" y="2099909"/>
                </a:cubicBezTo>
                <a:cubicBezTo>
                  <a:pt x="690890" y="2059000"/>
                  <a:pt x="680047" y="1998377"/>
                  <a:pt x="679061" y="1957960"/>
                </a:cubicBezTo>
                <a:cubicBezTo>
                  <a:pt x="679061" y="1938246"/>
                  <a:pt x="678076" y="1922473"/>
                  <a:pt x="678076" y="1902758"/>
                </a:cubicBezTo>
                <a:cubicBezTo>
                  <a:pt x="678076" y="1900047"/>
                  <a:pt x="680109" y="1897552"/>
                  <a:pt x="683490" y="1895242"/>
                </a:cubicBezTo>
                <a:lnTo>
                  <a:pt x="694909" y="1889822"/>
                </a:lnTo>
                <a:lnTo>
                  <a:pt x="694909" y="1792417"/>
                </a:lnTo>
                <a:cubicBezTo>
                  <a:pt x="694909" y="1529989"/>
                  <a:pt x="694909" y="1162860"/>
                  <a:pt x="694909" y="1005135"/>
                </a:cubicBezTo>
                <a:cubicBezTo>
                  <a:pt x="694909" y="1001869"/>
                  <a:pt x="694255" y="999257"/>
                  <a:pt x="692949" y="993379"/>
                </a:cubicBezTo>
                <a:lnTo>
                  <a:pt x="0" y="993379"/>
                </a:lnTo>
                <a:lnTo>
                  <a:pt x="0" y="55514"/>
                </a:lnTo>
                <a:lnTo>
                  <a:pt x="694909" y="55514"/>
                </a:ln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8" name="Google Shape;328;p3"/>
          <p:cNvGrpSpPr/>
          <p:nvPr/>
        </p:nvGrpSpPr>
        <p:grpSpPr>
          <a:xfrm>
            <a:off x="1792039" y="1842365"/>
            <a:ext cx="4919051" cy="886162"/>
            <a:chOff x="6751979" y="1666120"/>
            <a:chExt cx="4526164" cy="886162"/>
          </a:xfrm>
        </p:grpSpPr>
        <p:sp>
          <p:nvSpPr>
            <p:cNvPr id="329" name="Google Shape;329;p3"/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3"/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1" name="Google Shape;331;p3"/>
          <p:cNvSpPr txBox="1"/>
          <p:nvPr/>
        </p:nvSpPr>
        <p:spPr>
          <a:xfrm>
            <a:off x="773137" y="1778567"/>
            <a:ext cx="95809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4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2" name="Google Shape;332;p3"/>
          <p:cNvGrpSpPr/>
          <p:nvPr/>
        </p:nvGrpSpPr>
        <p:grpSpPr>
          <a:xfrm>
            <a:off x="1792039" y="3048501"/>
            <a:ext cx="4919051" cy="886162"/>
            <a:chOff x="6751979" y="1666120"/>
            <a:chExt cx="4526164" cy="886162"/>
          </a:xfrm>
        </p:grpSpPr>
        <p:sp>
          <p:nvSpPr>
            <p:cNvPr id="333" name="Google Shape;333;p3"/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3"/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5" name="Google Shape;335;p3"/>
          <p:cNvSpPr txBox="1"/>
          <p:nvPr/>
        </p:nvSpPr>
        <p:spPr>
          <a:xfrm>
            <a:off x="773137" y="2984703"/>
            <a:ext cx="95809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4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6" name="Google Shape;336;p3"/>
          <p:cNvGrpSpPr/>
          <p:nvPr/>
        </p:nvGrpSpPr>
        <p:grpSpPr>
          <a:xfrm>
            <a:off x="1792039" y="4254637"/>
            <a:ext cx="4919051" cy="886162"/>
            <a:chOff x="6751979" y="1666120"/>
            <a:chExt cx="4526164" cy="886162"/>
          </a:xfrm>
        </p:grpSpPr>
        <p:sp>
          <p:nvSpPr>
            <p:cNvPr id="337" name="Google Shape;337;p3"/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3"/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9" name="Google Shape;339;p3"/>
          <p:cNvSpPr txBox="1"/>
          <p:nvPr/>
        </p:nvSpPr>
        <p:spPr>
          <a:xfrm>
            <a:off x="773137" y="4190839"/>
            <a:ext cx="95809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4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0" name="Google Shape;340;p3"/>
          <p:cNvGrpSpPr/>
          <p:nvPr/>
        </p:nvGrpSpPr>
        <p:grpSpPr>
          <a:xfrm>
            <a:off x="1792039" y="5460773"/>
            <a:ext cx="4919051" cy="886162"/>
            <a:chOff x="6751979" y="1666120"/>
            <a:chExt cx="4526164" cy="886162"/>
          </a:xfrm>
        </p:grpSpPr>
        <p:sp>
          <p:nvSpPr>
            <p:cNvPr id="341" name="Google Shape;341;p3"/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3"/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3" name="Google Shape;343;p3"/>
          <p:cNvSpPr txBox="1"/>
          <p:nvPr/>
        </p:nvSpPr>
        <p:spPr>
          <a:xfrm>
            <a:off x="773137" y="5396975"/>
            <a:ext cx="95809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4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3"/>
          <p:cNvSpPr txBox="1"/>
          <p:nvPr/>
        </p:nvSpPr>
        <p:spPr>
          <a:xfrm>
            <a:off x="1231350" y="272626"/>
            <a:ext cx="5459666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3"/>
          <p:cNvSpPr/>
          <p:nvPr/>
        </p:nvSpPr>
        <p:spPr>
          <a:xfrm rot="8414484">
            <a:off x="8452143" y="5088908"/>
            <a:ext cx="1096014" cy="1094535"/>
          </a:xfrm>
          <a:custGeom>
            <a:rect b="b" l="l" r="r" t="t"/>
            <a:pathLst>
              <a:path extrusionOk="0" h="2227137" w="2230147">
                <a:moveTo>
                  <a:pt x="1015824" y="2109399"/>
                </a:moveTo>
                <a:cubicBezTo>
                  <a:pt x="1022091" y="2110718"/>
                  <a:pt x="1012857" y="2118633"/>
                  <a:pt x="1015495" y="2124240"/>
                </a:cubicBezTo>
                <a:cubicBezTo>
                  <a:pt x="1016484" y="2126548"/>
                  <a:pt x="1015495" y="2129517"/>
                  <a:pt x="1013187" y="2131166"/>
                </a:cubicBezTo>
                <a:lnTo>
                  <a:pt x="1013187" y="2131165"/>
                </a:lnTo>
                <a:lnTo>
                  <a:pt x="1012198" y="2144027"/>
                </a:lnTo>
                <a:cubicBezTo>
                  <a:pt x="1008570" y="2151613"/>
                  <a:pt x="1006261" y="2158539"/>
                  <a:pt x="1012857" y="2167113"/>
                </a:cubicBezTo>
                <a:cubicBezTo>
                  <a:pt x="1017804" y="2173380"/>
                  <a:pt x="1012197" y="2186572"/>
                  <a:pt x="1004612" y="2190859"/>
                </a:cubicBezTo>
                <a:cubicBezTo>
                  <a:pt x="1001644" y="2192508"/>
                  <a:pt x="998676" y="2192508"/>
                  <a:pt x="996697" y="2190529"/>
                </a:cubicBezTo>
                <a:cubicBezTo>
                  <a:pt x="993399" y="2187561"/>
                  <a:pt x="990101" y="2183603"/>
                  <a:pt x="992080" y="2179316"/>
                </a:cubicBezTo>
                <a:cubicBezTo>
                  <a:pt x="996038" y="2170906"/>
                  <a:pt x="998593" y="2161919"/>
                  <a:pt x="1001232" y="2152932"/>
                </a:cubicBezTo>
                <a:lnTo>
                  <a:pt x="1010878" y="2126549"/>
                </a:lnTo>
                <a:lnTo>
                  <a:pt x="1010877" y="2126549"/>
                </a:lnTo>
                <a:cubicBezTo>
                  <a:pt x="1012197" y="2120282"/>
                  <a:pt x="1011867" y="2108740"/>
                  <a:pt x="1015824" y="2109399"/>
                </a:cubicBezTo>
                <a:close/>
                <a:moveTo>
                  <a:pt x="1219311" y="2015735"/>
                </a:moveTo>
                <a:cubicBezTo>
                  <a:pt x="1227885" y="2015405"/>
                  <a:pt x="1232503" y="2020682"/>
                  <a:pt x="1233163" y="2027938"/>
                </a:cubicBezTo>
                <a:cubicBezTo>
                  <a:pt x="1234153" y="2035193"/>
                  <a:pt x="1235471" y="2042779"/>
                  <a:pt x="1233492" y="2050364"/>
                </a:cubicBezTo>
                <a:lnTo>
                  <a:pt x="1233383" y="2059216"/>
                </a:lnTo>
                <a:lnTo>
                  <a:pt x="1237110" y="2050694"/>
                </a:lnTo>
                <a:cubicBezTo>
                  <a:pt x="1237110" y="2059268"/>
                  <a:pt x="1237109" y="2068173"/>
                  <a:pt x="1237110" y="2077078"/>
                </a:cubicBezTo>
                <a:lnTo>
                  <a:pt x="1233272" y="2068137"/>
                </a:lnTo>
                <a:lnTo>
                  <a:pt x="1233162" y="2077078"/>
                </a:lnTo>
                <a:cubicBezTo>
                  <a:pt x="1235141" y="2084333"/>
                  <a:pt x="1237120" y="2091589"/>
                  <a:pt x="1239428" y="2098515"/>
                </a:cubicBezTo>
                <a:cubicBezTo>
                  <a:pt x="1243717" y="2113026"/>
                  <a:pt x="1241408" y="2128856"/>
                  <a:pt x="1235472" y="2140070"/>
                </a:cubicBezTo>
                <a:cubicBezTo>
                  <a:pt x="1229865" y="2151283"/>
                  <a:pt x="1221619" y="2162826"/>
                  <a:pt x="1213044" y="2173379"/>
                </a:cubicBezTo>
                <a:cubicBezTo>
                  <a:pt x="1201172" y="2187890"/>
                  <a:pt x="1194246" y="2205040"/>
                  <a:pt x="1187320" y="2222190"/>
                </a:cubicBezTo>
                <a:cubicBezTo>
                  <a:pt x="1185672" y="2226477"/>
                  <a:pt x="1183033" y="2227137"/>
                  <a:pt x="1179075" y="2227137"/>
                </a:cubicBezTo>
                <a:cubicBezTo>
                  <a:pt x="1165554" y="2227137"/>
                  <a:pt x="1154670" y="2217902"/>
                  <a:pt x="1150712" y="2203721"/>
                </a:cubicBezTo>
                <a:cubicBezTo>
                  <a:pt x="1146755" y="2189540"/>
                  <a:pt x="1144776" y="2177337"/>
                  <a:pt x="1154011" y="2162826"/>
                </a:cubicBezTo>
                <a:cubicBezTo>
                  <a:pt x="1161267" y="2150953"/>
                  <a:pt x="1162256" y="2134463"/>
                  <a:pt x="1163905" y="2119951"/>
                </a:cubicBezTo>
                <a:cubicBezTo>
                  <a:pt x="1165554" y="2101483"/>
                  <a:pt x="1170830" y="2084993"/>
                  <a:pt x="1183693" y="2071141"/>
                </a:cubicBezTo>
                <a:cubicBezTo>
                  <a:pt x="1192927" y="2061247"/>
                  <a:pt x="1197544" y="2048715"/>
                  <a:pt x="1199193" y="2035193"/>
                </a:cubicBezTo>
                <a:cubicBezTo>
                  <a:pt x="1200842" y="2022991"/>
                  <a:pt x="1208758" y="2016065"/>
                  <a:pt x="1219311" y="2015735"/>
                </a:cubicBezTo>
                <a:close/>
                <a:moveTo>
                  <a:pt x="1028688" y="2033544"/>
                </a:moveTo>
                <a:cubicBezTo>
                  <a:pt x="1041549" y="2058280"/>
                  <a:pt x="1023740" y="2079057"/>
                  <a:pt x="1019453" y="2101813"/>
                </a:cubicBezTo>
                <a:cubicBezTo>
                  <a:pt x="1026049" y="2079387"/>
                  <a:pt x="1025059" y="2056301"/>
                  <a:pt x="1028688" y="2033544"/>
                </a:cubicBezTo>
                <a:close/>
                <a:moveTo>
                  <a:pt x="2155942" y="1661860"/>
                </a:moveTo>
                <a:cubicBezTo>
                  <a:pt x="2177710" y="1672744"/>
                  <a:pt x="2203103" y="1678680"/>
                  <a:pt x="2218274" y="1700447"/>
                </a:cubicBezTo>
                <a:cubicBezTo>
                  <a:pt x="2221243" y="1704404"/>
                  <a:pt x="2222892" y="1709022"/>
                  <a:pt x="2220253" y="1714298"/>
                </a:cubicBezTo>
                <a:cubicBezTo>
                  <a:pt x="2215966" y="1722214"/>
                  <a:pt x="2209369" y="1723533"/>
                  <a:pt x="2201784" y="1722214"/>
                </a:cubicBezTo>
                <a:cubicBezTo>
                  <a:pt x="2184965" y="1725512"/>
                  <a:pt x="2162208" y="1706053"/>
                  <a:pt x="2157921" y="1691212"/>
                </a:cubicBezTo>
                <a:cubicBezTo>
                  <a:pt x="2155942" y="1684287"/>
                  <a:pt x="2153304" y="1677361"/>
                  <a:pt x="2150006" y="1670765"/>
                </a:cubicBezTo>
                <a:cubicBezTo>
                  <a:pt x="2149346" y="1669116"/>
                  <a:pt x="2145719" y="1667796"/>
                  <a:pt x="2148357" y="1664499"/>
                </a:cubicBezTo>
                <a:cubicBezTo>
                  <a:pt x="2150665" y="1661860"/>
                  <a:pt x="2153633" y="1660871"/>
                  <a:pt x="2155942" y="1661860"/>
                </a:cubicBezTo>
                <a:close/>
                <a:moveTo>
                  <a:pt x="1496796" y="1837808"/>
                </a:moveTo>
                <a:cubicBezTo>
                  <a:pt x="1497909" y="1836901"/>
                  <a:pt x="1500136" y="1836983"/>
                  <a:pt x="1503928" y="1837313"/>
                </a:cubicBezTo>
                <a:cubicBezTo>
                  <a:pt x="1517450" y="1838633"/>
                  <a:pt x="1527673" y="1842590"/>
                  <a:pt x="1533939" y="1855123"/>
                </a:cubicBezTo>
                <a:cubicBezTo>
                  <a:pt x="1540536" y="1867985"/>
                  <a:pt x="1533610" y="1879528"/>
                  <a:pt x="1519429" y="1879528"/>
                </a:cubicBezTo>
                <a:cubicBezTo>
                  <a:pt x="1511843" y="1879528"/>
                  <a:pt x="1500630" y="1869963"/>
                  <a:pt x="1499970" y="1861389"/>
                </a:cubicBezTo>
                <a:cubicBezTo>
                  <a:pt x="1499311" y="1855452"/>
                  <a:pt x="1497332" y="1849846"/>
                  <a:pt x="1496342" y="1844239"/>
                </a:cubicBezTo>
                <a:cubicBezTo>
                  <a:pt x="1495683" y="1840612"/>
                  <a:pt x="1495683" y="1838715"/>
                  <a:pt x="1496796" y="1837808"/>
                </a:cubicBezTo>
                <a:close/>
                <a:moveTo>
                  <a:pt x="1109488" y="1946478"/>
                </a:moveTo>
                <a:cubicBezTo>
                  <a:pt x="1115095" y="1946807"/>
                  <a:pt x="1119712" y="1948127"/>
                  <a:pt x="1118723" y="1955382"/>
                </a:cubicBezTo>
                <a:cubicBezTo>
                  <a:pt x="1118392" y="1960989"/>
                  <a:pt x="1117403" y="1966266"/>
                  <a:pt x="1109818" y="1966266"/>
                </a:cubicBezTo>
                <a:cubicBezTo>
                  <a:pt x="1103221" y="1966266"/>
                  <a:pt x="1099924" y="1962308"/>
                  <a:pt x="1099594" y="1956372"/>
                </a:cubicBezTo>
                <a:cubicBezTo>
                  <a:pt x="1099264" y="1950106"/>
                  <a:pt x="1102232" y="1946478"/>
                  <a:pt x="1109488" y="1946478"/>
                </a:cubicBezTo>
                <a:close/>
                <a:moveTo>
                  <a:pt x="2225200" y="1603156"/>
                </a:moveTo>
                <a:cubicBezTo>
                  <a:pt x="2228168" y="1602826"/>
                  <a:pt x="2229817" y="1603816"/>
                  <a:pt x="2230147" y="1607114"/>
                </a:cubicBezTo>
                <a:cubicBezTo>
                  <a:pt x="2230147" y="1609422"/>
                  <a:pt x="2230147" y="1611731"/>
                  <a:pt x="2227179" y="1611731"/>
                </a:cubicBezTo>
                <a:cubicBezTo>
                  <a:pt x="2224870" y="1611731"/>
                  <a:pt x="2221902" y="1611401"/>
                  <a:pt x="2221902" y="1607773"/>
                </a:cubicBezTo>
                <a:cubicBezTo>
                  <a:pt x="2221902" y="1605465"/>
                  <a:pt x="2222232" y="1603486"/>
                  <a:pt x="2225200" y="1603156"/>
                </a:cubicBezTo>
                <a:close/>
                <a:moveTo>
                  <a:pt x="1051113" y="1949775"/>
                </a:moveTo>
                <a:cubicBezTo>
                  <a:pt x="1053421" y="1949445"/>
                  <a:pt x="1055401" y="1950435"/>
                  <a:pt x="1056060" y="1952743"/>
                </a:cubicBezTo>
                <a:cubicBezTo>
                  <a:pt x="1056060" y="1954722"/>
                  <a:pt x="1054741" y="1956371"/>
                  <a:pt x="1053092" y="1956371"/>
                </a:cubicBezTo>
                <a:cubicBezTo>
                  <a:pt x="1050783" y="1956701"/>
                  <a:pt x="1049134" y="1955382"/>
                  <a:pt x="1048805" y="1952743"/>
                </a:cubicBezTo>
                <a:cubicBezTo>
                  <a:pt x="1048804" y="1951094"/>
                  <a:pt x="1049464" y="1949775"/>
                  <a:pt x="1051113" y="1949775"/>
                </a:cubicBezTo>
                <a:close/>
                <a:moveTo>
                  <a:pt x="1166543" y="1907891"/>
                </a:moveTo>
                <a:cubicBezTo>
                  <a:pt x="1168192" y="1908221"/>
                  <a:pt x="1169512" y="1909540"/>
                  <a:pt x="1169511" y="1911519"/>
                </a:cubicBezTo>
                <a:cubicBezTo>
                  <a:pt x="1168852" y="1913497"/>
                  <a:pt x="1167862" y="1915147"/>
                  <a:pt x="1165884" y="1914816"/>
                </a:cubicBezTo>
                <a:cubicBezTo>
                  <a:pt x="1163575" y="1914487"/>
                  <a:pt x="1163575" y="1912508"/>
                  <a:pt x="1163905" y="1910529"/>
                </a:cubicBezTo>
                <a:cubicBezTo>
                  <a:pt x="1163905" y="1908880"/>
                  <a:pt x="1164895" y="1907561"/>
                  <a:pt x="1166543" y="1907891"/>
                </a:cubicBezTo>
                <a:close/>
                <a:moveTo>
                  <a:pt x="1273399" y="1871942"/>
                </a:moveTo>
                <a:cubicBezTo>
                  <a:pt x="1287580" y="1865676"/>
                  <a:pt x="1306049" y="1873921"/>
                  <a:pt x="1306709" y="1890081"/>
                </a:cubicBezTo>
                <a:cubicBezTo>
                  <a:pt x="1307698" y="1911188"/>
                  <a:pt x="1296155" y="1925040"/>
                  <a:pt x="1275707" y="1930317"/>
                </a:cubicBezTo>
                <a:cubicBezTo>
                  <a:pt x="1267462" y="1932295"/>
                  <a:pt x="1260866" y="1927678"/>
                  <a:pt x="1256909" y="1920423"/>
                </a:cubicBezTo>
                <a:lnTo>
                  <a:pt x="1256908" y="1911571"/>
                </a:lnTo>
                <a:lnTo>
                  <a:pt x="1254562" y="1907066"/>
                </a:lnTo>
                <a:lnTo>
                  <a:pt x="1256908" y="1902562"/>
                </a:lnTo>
                <a:lnTo>
                  <a:pt x="1256908" y="1894039"/>
                </a:lnTo>
                <a:cubicBezTo>
                  <a:pt x="1259877" y="1884804"/>
                  <a:pt x="1262845" y="1876559"/>
                  <a:pt x="1273399" y="1871942"/>
                </a:cubicBezTo>
                <a:close/>
                <a:moveTo>
                  <a:pt x="1688945" y="1726830"/>
                </a:moveTo>
                <a:cubicBezTo>
                  <a:pt x="1692243" y="1726830"/>
                  <a:pt x="1693562" y="1728150"/>
                  <a:pt x="1693233" y="1731448"/>
                </a:cubicBezTo>
                <a:cubicBezTo>
                  <a:pt x="1692903" y="1736065"/>
                  <a:pt x="1690594" y="1739033"/>
                  <a:pt x="1686307" y="1739693"/>
                </a:cubicBezTo>
                <a:cubicBezTo>
                  <a:pt x="1681690" y="1740352"/>
                  <a:pt x="1683009" y="1736395"/>
                  <a:pt x="1683009" y="1733756"/>
                </a:cubicBezTo>
                <a:cubicBezTo>
                  <a:pt x="1682679" y="1729469"/>
                  <a:pt x="1684328" y="1726830"/>
                  <a:pt x="1688945" y="1726830"/>
                </a:cubicBezTo>
                <a:close/>
                <a:moveTo>
                  <a:pt x="2056013" y="1589964"/>
                </a:moveTo>
                <a:cubicBezTo>
                  <a:pt x="2069865" y="1597879"/>
                  <a:pt x="2085365" y="1595900"/>
                  <a:pt x="2100206" y="1598868"/>
                </a:cubicBezTo>
                <a:cubicBezTo>
                  <a:pt x="2106803" y="1600188"/>
                  <a:pt x="2110760" y="1605464"/>
                  <a:pt x="2110759" y="1612060"/>
                </a:cubicBezTo>
                <a:cubicBezTo>
                  <a:pt x="2109770" y="1620635"/>
                  <a:pt x="2114388" y="1626572"/>
                  <a:pt x="2117686" y="1633827"/>
                </a:cubicBezTo>
                <a:cubicBezTo>
                  <a:pt x="2109441" y="1626901"/>
                  <a:pt x="2100536" y="1626572"/>
                  <a:pt x="2090971" y="1626242"/>
                </a:cubicBezTo>
                <a:cubicBezTo>
                  <a:pt x="2083057" y="1625912"/>
                  <a:pt x="2081408" y="1617337"/>
                  <a:pt x="2079429" y="1611401"/>
                </a:cubicBezTo>
                <a:cubicBezTo>
                  <a:pt x="2076130" y="1603156"/>
                  <a:pt x="2073492" y="1599858"/>
                  <a:pt x="2064588" y="1605464"/>
                </a:cubicBezTo>
                <a:cubicBezTo>
                  <a:pt x="2059971" y="1608433"/>
                  <a:pt x="2053374" y="1609092"/>
                  <a:pt x="2049417" y="1603156"/>
                </a:cubicBezTo>
                <a:cubicBezTo>
                  <a:pt x="2047768" y="1600847"/>
                  <a:pt x="2044140" y="1598209"/>
                  <a:pt x="2046119" y="1595241"/>
                </a:cubicBezTo>
                <a:cubicBezTo>
                  <a:pt x="2048097" y="1591943"/>
                  <a:pt x="2052385" y="1587985"/>
                  <a:pt x="2056013" y="1589964"/>
                </a:cubicBezTo>
                <a:close/>
                <a:moveTo>
                  <a:pt x="1110807" y="1876889"/>
                </a:moveTo>
                <a:cubicBezTo>
                  <a:pt x="1115094" y="1876230"/>
                  <a:pt x="1116744" y="1878208"/>
                  <a:pt x="1117403" y="1880847"/>
                </a:cubicBezTo>
                <a:cubicBezTo>
                  <a:pt x="1117733" y="1883155"/>
                  <a:pt x="1116084" y="1884804"/>
                  <a:pt x="1113775" y="1885464"/>
                </a:cubicBezTo>
                <a:cubicBezTo>
                  <a:pt x="1109818" y="1886453"/>
                  <a:pt x="1108828" y="1882496"/>
                  <a:pt x="1108168" y="1880517"/>
                </a:cubicBezTo>
                <a:cubicBezTo>
                  <a:pt x="1106849" y="1877879"/>
                  <a:pt x="1110147" y="1877219"/>
                  <a:pt x="1110807" y="1876889"/>
                </a:cubicBezTo>
                <a:close/>
                <a:moveTo>
                  <a:pt x="1441596" y="1773992"/>
                </a:moveTo>
                <a:cubicBezTo>
                  <a:pt x="1441596" y="1774322"/>
                  <a:pt x="1443574" y="1772673"/>
                  <a:pt x="1446213" y="1773333"/>
                </a:cubicBezTo>
                <a:cubicBezTo>
                  <a:pt x="1448522" y="1773992"/>
                  <a:pt x="1450500" y="1775971"/>
                  <a:pt x="1449841" y="1778939"/>
                </a:cubicBezTo>
                <a:cubicBezTo>
                  <a:pt x="1449181" y="1781578"/>
                  <a:pt x="1447532" y="1782567"/>
                  <a:pt x="1445223" y="1782237"/>
                </a:cubicBezTo>
                <a:cubicBezTo>
                  <a:pt x="1442585" y="1781908"/>
                  <a:pt x="1440606" y="1780588"/>
                  <a:pt x="1441596" y="1773992"/>
                </a:cubicBezTo>
                <a:close/>
                <a:moveTo>
                  <a:pt x="1905294" y="1621294"/>
                </a:moveTo>
                <a:cubicBezTo>
                  <a:pt x="1908922" y="1621295"/>
                  <a:pt x="1909911" y="1623603"/>
                  <a:pt x="1909911" y="1624263"/>
                </a:cubicBezTo>
                <a:cubicBezTo>
                  <a:pt x="1910241" y="1631189"/>
                  <a:pt x="1907603" y="1633497"/>
                  <a:pt x="1903645" y="1634157"/>
                </a:cubicBezTo>
                <a:cubicBezTo>
                  <a:pt x="1899687" y="1634817"/>
                  <a:pt x="1897049" y="1630859"/>
                  <a:pt x="1897709" y="1628880"/>
                </a:cubicBezTo>
                <a:cubicBezTo>
                  <a:pt x="1898698" y="1625912"/>
                  <a:pt x="1900017" y="1621295"/>
                  <a:pt x="1905294" y="1621294"/>
                </a:cubicBezTo>
                <a:close/>
                <a:moveTo>
                  <a:pt x="1371678" y="1784216"/>
                </a:moveTo>
                <a:cubicBezTo>
                  <a:pt x="1374646" y="1784876"/>
                  <a:pt x="1377286" y="1785865"/>
                  <a:pt x="1377286" y="1788833"/>
                </a:cubicBezTo>
                <a:cubicBezTo>
                  <a:pt x="1376956" y="1791471"/>
                  <a:pt x="1374647" y="1792791"/>
                  <a:pt x="1371678" y="1792461"/>
                </a:cubicBezTo>
                <a:cubicBezTo>
                  <a:pt x="1369370" y="1792131"/>
                  <a:pt x="1367391" y="1790812"/>
                  <a:pt x="1367062" y="1788503"/>
                </a:cubicBezTo>
                <a:cubicBezTo>
                  <a:pt x="1367062" y="1785535"/>
                  <a:pt x="1369370" y="1784216"/>
                  <a:pt x="1371678" y="1784216"/>
                </a:cubicBezTo>
                <a:close/>
                <a:moveTo>
                  <a:pt x="2034576" y="1548740"/>
                </a:moveTo>
                <a:cubicBezTo>
                  <a:pt x="2044799" y="1549399"/>
                  <a:pt x="2053704" y="1558303"/>
                  <a:pt x="2053703" y="1567868"/>
                </a:cubicBezTo>
                <a:cubicBezTo>
                  <a:pt x="2053374" y="1576113"/>
                  <a:pt x="2049417" y="1579741"/>
                  <a:pt x="2041171" y="1579081"/>
                </a:cubicBezTo>
                <a:cubicBezTo>
                  <a:pt x="2031607" y="1578751"/>
                  <a:pt x="2022703" y="1567868"/>
                  <a:pt x="2023033" y="1557974"/>
                </a:cubicBezTo>
                <a:cubicBezTo>
                  <a:pt x="2023362" y="1550388"/>
                  <a:pt x="2027649" y="1548409"/>
                  <a:pt x="2034576" y="1548740"/>
                </a:cubicBezTo>
                <a:close/>
                <a:moveTo>
                  <a:pt x="1154671" y="1784216"/>
                </a:moveTo>
                <a:cubicBezTo>
                  <a:pt x="1156649" y="1784216"/>
                  <a:pt x="1158299" y="1785535"/>
                  <a:pt x="1158299" y="1787184"/>
                </a:cubicBezTo>
                <a:cubicBezTo>
                  <a:pt x="1158298" y="1788833"/>
                  <a:pt x="1156649" y="1790152"/>
                  <a:pt x="1154670" y="1790152"/>
                </a:cubicBezTo>
                <a:cubicBezTo>
                  <a:pt x="1152691" y="1790152"/>
                  <a:pt x="1151372" y="1789163"/>
                  <a:pt x="1151372" y="1787184"/>
                </a:cubicBezTo>
                <a:cubicBezTo>
                  <a:pt x="1151373" y="1785205"/>
                  <a:pt x="1152692" y="1784215"/>
                  <a:pt x="1154671" y="1784216"/>
                </a:cubicBezTo>
                <a:close/>
                <a:moveTo>
                  <a:pt x="1883526" y="1551378"/>
                </a:moveTo>
                <a:cubicBezTo>
                  <a:pt x="1888474" y="1551048"/>
                  <a:pt x="1890783" y="1553686"/>
                  <a:pt x="1891112" y="1557974"/>
                </a:cubicBezTo>
                <a:cubicBezTo>
                  <a:pt x="1891113" y="1563580"/>
                  <a:pt x="1887485" y="1563910"/>
                  <a:pt x="1883527" y="1563910"/>
                </a:cubicBezTo>
                <a:cubicBezTo>
                  <a:pt x="1878250" y="1563910"/>
                  <a:pt x="1877261" y="1558633"/>
                  <a:pt x="1876601" y="1555995"/>
                </a:cubicBezTo>
                <a:cubicBezTo>
                  <a:pt x="1875613" y="1552367"/>
                  <a:pt x="1879899" y="1551708"/>
                  <a:pt x="1883526" y="1551378"/>
                </a:cubicBezTo>
                <a:close/>
                <a:moveTo>
                  <a:pt x="1220630" y="1747608"/>
                </a:moveTo>
                <a:cubicBezTo>
                  <a:pt x="1223269" y="1753874"/>
                  <a:pt x="1222279" y="1757502"/>
                  <a:pt x="1220960" y="1761130"/>
                </a:cubicBezTo>
                <a:cubicBezTo>
                  <a:pt x="1220630" y="1762119"/>
                  <a:pt x="1217992" y="1761789"/>
                  <a:pt x="1217333" y="1760470"/>
                </a:cubicBezTo>
                <a:cubicBezTo>
                  <a:pt x="1215683" y="1756183"/>
                  <a:pt x="1218651" y="1753215"/>
                  <a:pt x="1220630" y="1747608"/>
                </a:cubicBezTo>
                <a:close/>
                <a:moveTo>
                  <a:pt x="1799758" y="1562590"/>
                </a:moveTo>
                <a:cubicBezTo>
                  <a:pt x="1802396" y="1562920"/>
                  <a:pt x="1804045" y="1563910"/>
                  <a:pt x="1804375" y="1566548"/>
                </a:cubicBezTo>
                <a:cubicBezTo>
                  <a:pt x="1804375" y="1569516"/>
                  <a:pt x="1803056" y="1571165"/>
                  <a:pt x="1799758" y="1571165"/>
                </a:cubicBezTo>
                <a:cubicBezTo>
                  <a:pt x="1797450" y="1571165"/>
                  <a:pt x="1795141" y="1570835"/>
                  <a:pt x="1795470" y="1567867"/>
                </a:cubicBezTo>
                <a:cubicBezTo>
                  <a:pt x="1795471" y="1564569"/>
                  <a:pt x="1797120" y="1563250"/>
                  <a:pt x="1799758" y="1562590"/>
                </a:cubicBezTo>
                <a:close/>
                <a:moveTo>
                  <a:pt x="1015825" y="1795099"/>
                </a:moveTo>
                <a:cubicBezTo>
                  <a:pt x="1019123" y="1794770"/>
                  <a:pt x="1020442" y="1796089"/>
                  <a:pt x="1020442" y="1799057"/>
                </a:cubicBezTo>
                <a:cubicBezTo>
                  <a:pt x="1020443" y="1801695"/>
                  <a:pt x="1020772" y="1804664"/>
                  <a:pt x="1016814" y="1805653"/>
                </a:cubicBezTo>
                <a:cubicBezTo>
                  <a:pt x="1013516" y="1805653"/>
                  <a:pt x="1012527" y="1803344"/>
                  <a:pt x="1012197" y="1801036"/>
                </a:cubicBezTo>
                <a:cubicBezTo>
                  <a:pt x="1011867" y="1798068"/>
                  <a:pt x="1011538" y="1795429"/>
                  <a:pt x="1015825" y="1795099"/>
                </a:cubicBezTo>
                <a:close/>
                <a:moveTo>
                  <a:pt x="1160607" y="1731778"/>
                </a:moveTo>
                <a:cubicBezTo>
                  <a:pt x="1162915" y="1731778"/>
                  <a:pt x="1163904" y="1733098"/>
                  <a:pt x="1163905" y="1735076"/>
                </a:cubicBezTo>
                <a:cubicBezTo>
                  <a:pt x="1163905" y="1737055"/>
                  <a:pt x="1162915" y="1738704"/>
                  <a:pt x="1160937" y="1738704"/>
                </a:cubicBezTo>
                <a:cubicBezTo>
                  <a:pt x="1158628" y="1738704"/>
                  <a:pt x="1156979" y="1736725"/>
                  <a:pt x="1156979" y="1734416"/>
                </a:cubicBezTo>
                <a:cubicBezTo>
                  <a:pt x="1156979" y="1732768"/>
                  <a:pt x="1158628" y="1731778"/>
                  <a:pt x="1160607" y="1731778"/>
                </a:cubicBezTo>
                <a:close/>
                <a:moveTo>
                  <a:pt x="1009228" y="1773003"/>
                </a:moveTo>
                <a:cubicBezTo>
                  <a:pt x="1013846" y="1773992"/>
                  <a:pt x="1017144" y="1775311"/>
                  <a:pt x="1017474" y="1779598"/>
                </a:cubicBezTo>
                <a:cubicBezTo>
                  <a:pt x="1017804" y="1782237"/>
                  <a:pt x="1015165" y="1783556"/>
                  <a:pt x="1012197" y="1783886"/>
                </a:cubicBezTo>
                <a:cubicBezTo>
                  <a:pt x="1007580" y="1784546"/>
                  <a:pt x="1006590" y="1780588"/>
                  <a:pt x="1005601" y="1778279"/>
                </a:cubicBezTo>
                <a:cubicBezTo>
                  <a:pt x="1004282" y="1775311"/>
                  <a:pt x="1007909" y="1774322"/>
                  <a:pt x="1009228" y="1773003"/>
                </a:cubicBezTo>
                <a:close/>
                <a:moveTo>
                  <a:pt x="1437968" y="1637785"/>
                </a:moveTo>
                <a:cubicBezTo>
                  <a:pt x="1438298" y="1637456"/>
                  <a:pt x="1439947" y="1637126"/>
                  <a:pt x="1440607" y="1637456"/>
                </a:cubicBezTo>
                <a:cubicBezTo>
                  <a:pt x="1444894" y="1640424"/>
                  <a:pt x="1444564" y="1644381"/>
                  <a:pt x="1441266" y="1648999"/>
                </a:cubicBezTo>
                <a:cubicBezTo>
                  <a:pt x="1441267" y="1644711"/>
                  <a:pt x="1434670" y="1642732"/>
                  <a:pt x="1437968" y="1637785"/>
                </a:cubicBezTo>
                <a:close/>
                <a:moveTo>
                  <a:pt x="1089040" y="1721224"/>
                </a:moveTo>
                <a:cubicBezTo>
                  <a:pt x="1092998" y="1721554"/>
                  <a:pt x="1092008" y="1725182"/>
                  <a:pt x="1093987" y="1726501"/>
                </a:cubicBezTo>
                <a:cubicBezTo>
                  <a:pt x="1093327" y="1729139"/>
                  <a:pt x="1091348" y="1731448"/>
                  <a:pt x="1090689" y="1731118"/>
                </a:cubicBezTo>
                <a:cubicBezTo>
                  <a:pt x="1088710" y="1729139"/>
                  <a:pt x="1086731" y="1726501"/>
                  <a:pt x="1085742" y="1723863"/>
                </a:cubicBezTo>
                <a:cubicBezTo>
                  <a:pt x="1085082" y="1721883"/>
                  <a:pt x="1087062" y="1720894"/>
                  <a:pt x="1089040" y="1721224"/>
                </a:cubicBezTo>
                <a:close/>
                <a:moveTo>
                  <a:pt x="1469298" y="1604145"/>
                </a:moveTo>
                <a:cubicBezTo>
                  <a:pt x="1472267" y="1603815"/>
                  <a:pt x="1475235" y="1604145"/>
                  <a:pt x="1477873" y="1604145"/>
                </a:cubicBezTo>
                <a:cubicBezTo>
                  <a:pt x="1485129" y="1606124"/>
                  <a:pt x="1491066" y="1601507"/>
                  <a:pt x="1498321" y="1601507"/>
                </a:cubicBezTo>
                <a:cubicBezTo>
                  <a:pt x="1504917" y="1601507"/>
                  <a:pt x="1508875" y="1604805"/>
                  <a:pt x="1510524" y="1610081"/>
                </a:cubicBezTo>
                <a:cubicBezTo>
                  <a:pt x="1512503" y="1616018"/>
                  <a:pt x="1508545" y="1619976"/>
                  <a:pt x="1503268" y="1622944"/>
                </a:cubicBezTo>
                <a:cubicBezTo>
                  <a:pt x="1493045" y="1628221"/>
                  <a:pt x="1470618" y="1620305"/>
                  <a:pt x="1466331" y="1609752"/>
                </a:cubicBezTo>
                <a:cubicBezTo>
                  <a:pt x="1465012" y="1606454"/>
                  <a:pt x="1466990" y="1604805"/>
                  <a:pt x="1469298" y="1604145"/>
                </a:cubicBezTo>
                <a:close/>
                <a:moveTo>
                  <a:pt x="1099388" y="1693273"/>
                </a:moveTo>
                <a:cubicBezTo>
                  <a:pt x="1102068" y="1691295"/>
                  <a:pt x="1105695" y="1690388"/>
                  <a:pt x="1109488" y="1690553"/>
                </a:cubicBezTo>
                <a:cubicBezTo>
                  <a:pt x="1116414" y="1690883"/>
                  <a:pt x="1120042" y="1696159"/>
                  <a:pt x="1120701" y="1701106"/>
                </a:cubicBezTo>
                <a:cubicBezTo>
                  <a:pt x="1120701" y="1710341"/>
                  <a:pt x="1114765" y="1715947"/>
                  <a:pt x="1106520" y="1715287"/>
                </a:cubicBezTo>
                <a:cubicBezTo>
                  <a:pt x="1098934" y="1714628"/>
                  <a:pt x="1094977" y="1708362"/>
                  <a:pt x="1094977" y="1702425"/>
                </a:cubicBezTo>
                <a:cubicBezTo>
                  <a:pt x="1094977" y="1698303"/>
                  <a:pt x="1096709" y="1695252"/>
                  <a:pt x="1099388" y="1693273"/>
                </a:cubicBezTo>
                <a:close/>
                <a:moveTo>
                  <a:pt x="1162256" y="1651637"/>
                </a:moveTo>
                <a:cubicBezTo>
                  <a:pt x="1164893" y="1651307"/>
                  <a:pt x="1165883" y="1652626"/>
                  <a:pt x="1166213" y="1654605"/>
                </a:cubicBezTo>
                <a:cubicBezTo>
                  <a:pt x="1166543" y="1656254"/>
                  <a:pt x="1166543" y="1658233"/>
                  <a:pt x="1164564" y="1658892"/>
                </a:cubicBezTo>
                <a:cubicBezTo>
                  <a:pt x="1161925" y="1659552"/>
                  <a:pt x="1160936" y="1657573"/>
                  <a:pt x="1160277" y="1655594"/>
                </a:cubicBezTo>
                <a:cubicBezTo>
                  <a:pt x="1159617" y="1653286"/>
                  <a:pt x="1160606" y="1651967"/>
                  <a:pt x="1162256" y="1651637"/>
                </a:cubicBezTo>
                <a:close/>
                <a:moveTo>
                  <a:pt x="1431702" y="1551708"/>
                </a:moveTo>
                <a:cubicBezTo>
                  <a:pt x="1433682" y="1552037"/>
                  <a:pt x="1434670" y="1553027"/>
                  <a:pt x="1434670" y="1555006"/>
                </a:cubicBezTo>
                <a:cubicBezTo>
                  <a:pt x="1434670" y="1556984"/>
                  <a:pt x="1433021" y="1558633"/>
                  <a:pt x="1431702" y="1558634"/>
                </a:cubicBezTo>
                <a:cubicBezTo>
                  <a:pt x="1430383" y="1558633"/>
                  <a:pt x="1429063" y="1556325"/>
                  <a:pt x="1428734" y="1555006"/>
                </a:cubicBezTo>
                <a:cubicBezTo>
                  <a:pt x="1428075" y="1552697"/>
                  <a:pt x="1430053" y="1552037"/>
                  <a:pt x="1431702" y="1551708"/>
                </a:cubicBezTo>
                <a:close/>
                <a:moveTo>
                  <a:pt x="1192267" y="1599528"/>
                </a:moveTo>
                <a:cubicBezTo>
                  <a:pt x="1196555" y="1599858"/>
                  <a:pt x="1195236" y="1603815"/>
                  <a:pt x="1195565" y="1605794"/>
                </a:cubicBezTo>
                <a:cubicBezTo>
                  <a:pt x="1195895" y="1609422"/>
                  <a:pt x="1195565" y="1613380"/>
                  <a:pt x="1191278" y="1613050"/>
                </a:cubicBezTo>
                <a:cubicBezTo>
                  <a:pt x="1187651" y="1613050"/>
                  <a:pt x="1188640" y="1609422"/>
                  <a:pt x="1188969" y="1607113"/>
                </a:cubicBezTo>
                <a:cubicBezTo>
                  <a:pt x="1189299" y="1604475"/>
                  <a:pt x="1186991" y="1599858"/>
                  <a:pt x="1192267" y="1599528"/>
                </a:cubicBezTo>
                <a:close/>
                <a:moveTo>
                  <a:pt x="1143786" y="1590953"/>
                </a:moveTo>
                <a:cubicBezTo>
                  <a:pt x="1148404" y="1589964"/>
                  <a:pt x="1149393" y="1594251"/>
                  <a:pt x="1151702" y="1596560"/>
                </a:cubicBezTo>
                <a:cubicBezTo>
                  <a:pt x="1150054" y="1600517"/>
                  <a:pt x="1148074" y="1603486"/>
                  <a:pt x="1144117" y="1603485"/>
                </a:cubicBezTo>
                <a:cubicBezTo>
                  <a:pt x="1140819" y="1603485"/>
                  <a:pt x="1136861" y="1602826"/>
                  <a:pt x="1136861" y="1598868"/>
                </a:cubicBezTo>
                <a:cubicBezTo>
                  <a:pt x="1136531" y="1594910"/>
                  <a:pt x="1139169" y="1591613"/>
                  <a:pt x="1143786" y="1590953"/>
                </a:cubicBezTo>
                <a:close/>
                <a:moveTo>
                  <a:pt x="1222609" y="1552697"/>
                </a:moveTo>
                <a:cubicBezTo>
                  <a:pt x="1225578" y="1546761"/>
                  <a:pt x="1229535" y="1545771"/>
                  <a:pt x="1234482" y="1550388"/>
                </a:cubicBezTo>
                <a:cubicBezTo>
                  <a:pt x="1236790" y="1552697"/>
                  <a:pt x="1240089" y="1555006"/>
                  <a:pt x="1240749" y="1557974"/>
                </a:cubicBezTo>
                <a:cubicBezTo>
                  <a:pt x="1244706" y="1577762"/>
                  <a:pt x="1253611" y="1596560"/>
                  <a:pt x="1248004" y="1617667"/>
                </a:cubicBezTo>
                <a:cubicBezTo>
                  <a:pt x="1246025" y="1625583"/>
                  <a:pt x="1240088" y="1628881"/>
                  <a:pt x="1234153" y="1631519"/>
                </a:cubicBezTo>
                <a:cubicBezTo>
                  <a:pt x="1227227" y="1634817"/>
                  <a:pt x="1220961" y="1628881"/>
                  <a:pt x="1214694" y="1626242"/>
                </a:cubicBezTo>
                <a:cubicBezTo>
                  <a:pt x="1214035" y="1625913"/>
                  <a:pt x="1213375" y="1623604"/>
                  <a:pt x="1213705" y="1622285"/>
                </a:cubicBezTo>
                <a:cubicBezTo>
                  <a:pt x="1214694" y="1612721"/>
                  <a:pt x="1209088" y="1603816"/>
                  <a:pt x="1211396" y="1594581"/>
                </a:cubicBezTo>
                <a:cubicBezTo>
                  <a:pt x="1210407" y="1579081"/>
                  <a:pt x="1215684" y="1565889"/>
                  <a:pt x="1222609" y="1552697"/>
                </a:cubicBezTo>
                <a:close/>
                <a:moveTo>
                  <a:pt x="1409935" y="1494982"/>
                </a:moveTo>
                <a:cubicBezTo>
                  <a:pt x="1414552" y="1494982"/>
                  <a:pt x="1417850" y="1496960"/>
                  <a:pt x="1417191" y="1502237"/>
                </a:cubicBezTo>
                <a:cubicBezTo>
                  <a:pt x="1416861" y="1507514"/>
                  <a:pt x="1413233" y="1509822"/>
                  <a:pt x="1406967" y="1509493"/>
                </a:cubicBezTo>
                <a:cubicBezTo>
                  <a:pt x="1403339" y="1509822"/>
                  <a:pt x="1399712" y="1508503"/>
                  <a:pt x="1400041" y="1503887"/>
                </a:cubicBezTo>
                <a:cubicBezTo>
                  <a:pt x="1400371" y="1498280"/>
                  <a:pt x="1403999" y="1494652"/>
                  <a:pt x="1409935" y="1494982"/>
                </a:cubicBezTo>
                <a:close/>
                <a:moveTo>
                  <a:pt x="1468969" y="1476184"/>
                </a:moveTo>
                <a:cubicBezTo>
                  <a:pt x="1472927" y="1475854"/>
                  <a:pt x="1474246" y="1478822"/>
                  <a:pt x="1474246" y="1483110"/>
                </a:cubicBezTo>
                <a:cubicBezTo>
                  <a:pt x="1473587" y="1485088"/>
                  <a:pt x="1472598" y="1488056"/>
                  <a:pt x="1471608" y="1490365"/>
                </a:cubicBezTo>
                <a:cubicBezTo>
                  <a:pt x="1470288" y="1493004"/>
                  <a:pt x="1470948" y="1497950"/>
                  <a:pt x="1466001" y="1496631"/>
                </a:cubicBezTo>
                <a:cubicBezTo>
                  <a:pt x="1459735" y="1494982"/>
                  <a:pt x="1467320" y="1491685"/>
                  <a:pt x="1465671" y="1489046"/>
                </a:cubicBezTo>
                <a:cubicBezTo>
                  <a:pt x="1464682" y="1487067"/>
                  <a:pt x="1468310" y="1485418"/>
                  <a:pt x="1466661" y="1482450"/>
                </a:cubicBezTo>
                <a:cubicBezTo>
                  <a:pt x="1465671" y="1480471"/>
                  <a:pt x="1464023" y="1476184"/>
                  <a:pt x="1468969" y="1476184"/>
                </a:cubicBezTo>
                <a:close/>
                <a:moveTo>
                  <a:pt x="1113445" y="1573145"/>
                </a:moveTo>
                <a:cubicBezTo>
                  <a:pt x="1115095" y="1573144"/>
                  <a:pt x="1116744" y="1573804"/>
                  <a:pt x="1116744" y="1576772"/>
                </a:cubicBezTo>
                <a:cubicBezTo>
                  <a:pt x="1116743" y="1578421"/>
                  <a:pt x="1115424" y="1579081"/>
                  <a:pt x="1114105" y="1579411"/>
                </a:cubicBezTo>
                <a:cubicBezTo>
                  <a:pt x="1111797" y="1579411"/>
                  <a:pt x="1109818" y="1578421"/>
                  <a:pt x="1109488" y="1576112"/>
                </a:cubicBezTo>
                <a:cubicBezTo>
                  <a:pt x="1108828" y="1574134"/>
                  <a:pt x="1110807" y="1573144"/>
                  <a:pt x="1113445" y="1573145"/>
                </a:cubicBezTo>
                <a:close/>
                <a:moveTo>
                  <a:pt x="566968" y="1739033"/>
                </a:moveTo>
                <a:cubicBezTo>
                  <a:pt x="568946" y="1739033"/>
                  <a:pt x="569277" y="1740352"/>
                  <a:pt x="569277" y="1741671"/>
                </a:cubicBezTo>
                <a:cubicBezTo>
                  <a:pt x="569277" y="1743980"/>
                  <a:pt x="567957" y="1745629"/>
                  <a:pt x="565649" y="1745959"/>
                </a:cubicBezTo>
                <a:cubicBezTo>
                  <a:pt x="563669" y="1746289"/>
                  <a:pt x="563340" y="1744640"/>
                  <a:pt x="563340" y="1743320"/>
                </a:cubicBezTo>
                <a:cubicBezTo>
                  <a:pt x="563670" y="1741012"/>
                  <a:pt x="564659" y="1739363"/>
                  <a:pt x="566968" y="1739033"/>
                </a:cubicBezTo>
                <a:close/>
                <a:moveTo>
                  <a:pt x="972951" y="1605794"/>
                </a:moveTo>
                <a:cubicBezTo>
                  <a:pt x="971301" y="1611071"/>
                  <a:pt x="971961" y="1617337"/>
                  <a:pt x="964376" y="1621295"/>
                </a:cubicBezTo>
                <a:cubicBezTo>
                  <a:pt x="965366" y="1613379"/>
                  <a:pt x="968004" y="1609092"/>
                  <a:pt x="972951" y="1605794"/>
                </a:cubicBezTo>
                <a:close/>
                <a:moveTo>
                  <a:pt x="1410595" y="1460353"/>
                </a:moveTo>
                <a:cubicBezTo>
                  <a:pt x="1416861" y="1463651"/>
                  <a:pt x="1419169" y="1467938"/>
                  <a:pt x="1417191" y="1473875"/>
                </a:cubicBezTo>
                <a:cubicBezTo>
                  <a:pt x="1416531" y="1475853"/>
                  <a:pt x="1414553" y="1475194"/>
                  <a:pt x="1413563" y="1474534"/>
                </a:cubicBezTo>
                <a:cubicBezTo>
                  <a:pt x="1408616" y="1471236"/>
                  <a:pt x="1407956" y="1466289"/>
                  <a:pt x="1410595" y="1460353"/>
                </a:cubicBezTo>
                <a:close/>
                <a:moveTo>
                  <a:pt x="1452480" y="1434628"/>
                </a:moveTo>
                <a:cubicBezTo>
                  <a:pt x="1454788" y="1434298"/>
                  <a:pt x="1457426" y="1436607"/>
                  <a:pt x="1457756" y="1439575"/>
                </a:cubicBezTo>
                <a:cubicBezTo>
                  <a:pt x="1455447" y="1443203"/>
                  <a:pt x="1452480" y="1446171"/>
                  <a:pt x="1447532" y="1446171"/>
                </a:cubicBezTo>
                <a:cubicBezTo>
                  <a:pt x="1444565" y="1446171"/>
                  <a:pt x="1440277" y="1445511"/>
                  <a:pt x="1441926" y="1441884"/>
                </a:cubicBezTo>
                <a:cubicBezTo>
                  <a:pt x="1443575" y="1437926"/>
                  <a:pt x="1448192" y="1435617"/>
                  <a:pt x="1452480" y="1434628"/>
                </a:cubicBezTo>
                <a:close/>
                <a:moveTo>
                  <a:pt x="1070901" y="1549398"/>
                </a:moveTo>
                <a:cubicBezTo>
                  <a:pt x="1070241" y="1553027"/>
                  <a:pt x="1074858" y="1551377"/>
                  <a:pt x="1075189" y="1553686"/>
                </a:cubicBezTo>
                <a:cubicBezTo>
                  <a:pt x="1066943" y="1555665"/>
                  <a:pt x="1063975" y="1564240"/>
                  <a:pt x="1057379" y="1568527"/>
                </a:cubicBezTo>
                <a:cubicBezTo>
                  <a:pt x="1056720" y="1571165"/>
                  <a:pt x="1055731" y="1573804"/>
                  <a:pt x="1055071" y="1576442"/>
                </a:cubicBezTo>
                <a:cubicBezTo>
                  <a:pt x="1054412" y="1579080"/>
                  <a:pt x="1054081" y="1582708"/>
                  <a:pt x="1050124" y="1581719"/>
                </a:cubicBezTo>
                <a:cubicBezTo>
                  <a:pt x="1045837" y="1580729"/>
                  <a:pt x="1047815" y="1577431"/>
                  <a:pt x="1047816" y="1574793"/>
                </a:cubicBezTo>
                <a:cubicBezTo>
                  <a:pt x="1048145" y="1569846"/>
                  <a:pt x="1051773" y="1567537"/>
                  <a:pt x="1056060" y="1566218"/>
                </a:cubicBezTo>
                <a:lnTo>
                  <a:pt x="1056060" y="1566218"/>
                </a:lnTo>
                <a:close/>
                <a:moveTo>
                  <a:pt x="1405318" y="1426714"/>
                </a:moveTo>
                <a:cubicBezTo>
                  <a:pt x="1412903" y="1434299"/>
                  <a:pt x="1413233" y="1444523"/>
                  <a:pt x="1418180" y="1452768"/>
                </a:cubicBezTo>
                <a:cubicBezTo>
                  <a:pt x="1419170" y="1454747"/>
                  <a:pt x="1418510" y="1456396"/>
                  <a:pt x="1416531" y="1457055"/>
                </a:cubicBezTo>
                <a:cubicBezTo>
                  <a:pt x="1413893" y="1457715"/>
                  <a:pt x="1412574" y="1457055"/>
                  <a:pt x="1411914" y="1453428"/>
                </a:cubicBezTo>
                <a:cubicBezTo>
                  <a:pt x="1409935" y="1444193"/>
                  <a:pt x="1407297" y="1435618"/>
                  <a:pt x="1405318" y="1426714"/>
                </a:cubicBezTo>
                <a:close/>
                <a:moveTo>
                  <a:pt x="1164235" y="1486077"/>
                </a:moveTo>
                <a:lnTo>
                  <a:pt x="1166993" y="1488042"/>
                </a:lnTo>
                <a:lnTo>
                  <a:pt x="1167404" y="1486077"/>
                </a:lnTo>
                <a:lnTo>
                  <a:pt x="1167612" y="1488483"/>
                </a:lnTo>
                <a:lnTo>
                  <a:pt x="1169676" y="1489953"/>
                </a:lnTo>
                <a:cubicBezTo>
                  <a:pt x="1169429" y="1492179"/>
                  <a:pt x="1168193" y="1494817"/>
                  <a:pt x="1169182" y="1496301"/>
                </a:cubicBezTo>
                <a:lnTo>
                  <a:pt x="1168831" y="1502555"/>
                </a:lnTo>
                <a:lnTo>
                  <a:pt x="1169312" y="1508110"/>
                </a:lnTo>
                <a:lnTo>
                  <a:pt x="1173056" y="1496631"/>
                </a:lnTo>
                <a:cubicBezTo>
                  <a:pt x="1170199" y="1508174"/>
                  <a:pt x="1180677" y="1520377"/>
                  <a:pt x="1167341" y="1531920"/>
                </a:cubicBezTo>
                <a:lnTo>
                  <a:pt x="1167341" y="1529107"/>
                </a:lnTo>
                <a:lnTo>
                  <a:pt x="1167202" y="1531590"/>
                </a:lnTo>
                <a:lnTo>
                  <a:pt x="1166873" y="1531717"/>
                </a:lnTo>
                <a:lnTo>
                  <a:pt x="1166872" y="1532579"/>
                </a:lnTo>
                <a:cubicBezTo>
                  <a:pt x="1167532" y="1536537"/>
                  <a:pt x="1170831" y="1540495"/>
                  <a:pt x="1167532" y="1544782"/>
                </a:cubicBezTo>
                <a:cubicBezTo>
                  <a:pt x="1166543" y="1546101"/>
                  <a:pt x="1164564" y="1546761"/>
                  <a:pt x="1163905" y="1545441"/>
                </a:cubicBezTo>
                <a:cubicBezTo>
                  <a:pt x="1161266" y="1541814"/>
                  <a:pt x="1162915" y="1537526"/>
                  <a:pt x="1162915" y="1533239"/>
                </a:cubicBezTo>
                <a:lnTo>
                  <a:pt x="1162932" y="1533232"/>
                </a:lnTo>
                <a:lnTo>
                  <a:pt x="1162915" y="1533239"/>
                </a:lnTo>
                <a:cubicBezTo>
                  <a:pt x="1162915" y="1532249"/>
                  <a:pt x="1162916" y="1531260"/>
                  <a:pt x="1162916" y="1530271"/>
                </a:cubicBezTo>
                <a:lnTo>
                  <a:pt x="1163353" y="1515596"/>
                </a:lnTo>
                <a:lnTo>
                  <a:pt x="1162760" y="1508297"/>
                </a:lnTo>
                <a:lnTo>
                  <a:pt x="1163707" y="1503768"/>
                </a:lnTo>
                <a:close/>
                <a:moveTo>
                  <a:pt x="1453798" y="1364711"/>
                </a:moveTo>
                <a:cubicBezTo>
                  <a:pt x="1456437" y="1365041"/>
                  <a:pt x="1458745" y="1366690"/>
                  <a:pt x="1458746" y="1369988"/>
                </a:cubicBezTo>
                <a:cubicBezTo>
                  <a:pt x="1458745" y="1372297"/>
                  <a:pt x="1457096" y="1374605"/>
                  <a:pt x="1455447" y="1373946"/>
                </a:cubicBezTo>
                <a:cubicBezTo>
                  <a:pt x="1453139" y="1372957"/>
                  <a:pt x="1450500" y="1370978"/>
                  <a:pt x="1450171" y="1367680"/>
                </a:cubicBezTo>
                <a:cubicBezTo>
                  <a:pt x="1450171" y="1365701"/>
                  <a:pt x="1451160" y="1364711"/>
                  <a:pt x="1453798" y="1364711"/>
                </a:cubicBezTo>
                <a:close/>
                <a:moveTo>
                  <a:pt x="1368051" y="1355146"/>
                </a:moveTo>
                <a:cubicBezTo>
                  <a:pt x="1372998" y="1359763"/>
                  <a:pt x="1378275" y="1364380"/>
                  <a:pt x="1380583" y="1370976"/>
                </a:cubicBezTo>
                <a:lnTo>
                  <a:pt x="1380582" y="1370978"/>
                </a:lnTo>
                <a:lnTo>
                  <a:pt x="1380582" y="1370978"/>
                </a:lnTo>
                <a:cubicBezTo>
                  <a:pt x="1388169" y="1384499"/>
                  <a:pt x="1397732" y="1397032"/>
                  <a:pt x="1399711" y="1413192"/>
                </a:cubicBezTo>
                <a:cubicBezTo>
                  <a:pt x="1390807" y="1401319"/>
                  <a:pt x="1387179" y="1386478"/>
                  <a:pt x="1377944" y="1374935"/>
                </a:cubicBezTo>
                <a:lnTo>
                  <a:pt x="1378130" y="1374655"/>
                </a:lnTo>
                <a:close/>
                <a:moveTo>
                  <a:pt x="1037097" y="1434505"/>
                </a:moveTo>
                <a:cubicBezTo>
                  <a:pt x="1038663" y="1433804"/>
                  <a:pt x="1040890" y="1433804"/>
                  <a:pt x="1043198" y="1433639"/>
                </a:cubicBezTo>
                <a:cubicBezTo>
                  <a:pt x="1048474" y="1432649"/>
                  <a:pt x="1050783" y="1436277"/>
                  <a:pt x="1051113" y="1440894"/>
                </a:cubicBezTo>
                <a:cubicBezTo>
                  <a:pt x="1051773" y="1446831"/>
                  <a:pt x="1046166" y="1447820"/>
                  <a:pt x="1042209" y="1448150"/>
                </a:cubicBezTo>
                <a:cubicBezTo>
                  <a:pt x="1036273" y="1448809"/>
                  <a:pt x="1035613" y="1443863"/>
                  <a:pt x="1034953" y="1439575"/>
                </a:cubicBezTo>
                <a:cubicBezTo>
                  <a:pt x="1034624" y="1436607"/>
                  <a:pt x="1035531" y="1435205"/>
                  <a:pt x="1037097" y="1434505"/>
                </a:cubicBezTo>
                <a:close/>
                <a:moveTo>
                  <a:pt x="702845" y="1535547"/>
                </a:moveTo>
                <a:cubicBezTo>
                  <a:pt x="704493" y="1533238"/>
                  <a:pt x="706473" y="1533568"/>
                  <a:pt x="708781" y="1534558"/>
                </a:cubicBezTo>
                <a:cubicBezTo>
                  <a:pt x="710760" y="1536536"/>
                  <a:pt x="710760" y="1538845"/>
                  <a:pt x="709111" y="1541153"/>
                </a:cubicBezTo>
                <a:cubicBezTo>
                  <a:pt x="707462" y="1543132"/>
                  <a:pt x="705153" y="1543462"/>
                  <a:pt x="703505" y="1542473"/>
                </a:cubicBezTo>
                <a:cubicBezTo>
                  <a:pt x="701196" y="1540823"/>
                  <a:pt x="701526" y="1537855"/>
                  <a:pt x="702845" y="1535547"/>
                </a:cubicBezTo>
                <a:close/>
                <a:moveTo>
                  <a:pt x="1219970" y="1369988"/>
                </a:moveTo>
                <a:cubicBezTo>
                  <a:pt x="1230523" y="1370977"/>
                  <a:pt x="1235471" y="1380211"/>
                  <a:pt x="1243056" y="1385158"/>
                </a:cubicBezTo>
                <a:cubicBezTo>
                  <a:pt x="1244046" y="1385818"/>
                  <a:pt x="1245694" y="1388787"/>
                  <a:pt x="1243386" y="1390765"/>
                </a:cubicBezTo>
                <a:cubicBezTo>
                  <a:pt x="1241078" y="1393074"/>
                  <a:pt x="1239428" y="1391095"/>
                  <a:pt x="1238109" y="1389116"/>
                </a:cubicBezTo>
                <a:cubicBezTo>
                  <a:pt x="1234811" y="1384499"/>
                  <a:pt x="1234811" y="1376254"/>
                  <a:pt x="1224587" y="1380541"/>
                </a:cubicBezTo>
                <a:cubicBezTo>
                  <a:pt x="1222279" y="1381861"/>
                  <a:pt x="1222608" y="1373616"/>
                  <a:pt x="1219970" y="1369988"/>
                </a:cubicBezTo>
                <a:close/>
                <a:moveTo>
                  <a:pt x="1347933" y="1326124"/>
                </a:moveTo>
                <a:cubicBezTo>
                  <a:pt x="1359476" y="1330082"/>
                  <a:pt x="1360135" y="1339976"/>
                  <a:pt x="1366072" y="1348551"/>
                </a:cubicBezTo>
                <a:cubicBezTo>
                  <a:pt x="1353539" y="1344923"/>
                  <a:pt x="1353539" y="1334699"/>
                  <a:pt x="1347933" y="1326124"/>
                </a:cubicBezTo>
                <a:close/>
                <a:moveTo>
                  <a:pt x="1158958" y="1379552"/>
                </a:moveTo>
                <a:cubicBezTo>
                  <a:pt x="1173139" y="1395053"/>
                  <a:pt x="1165554" y="1412532"/>
                  <a:pt x="1166873" y="1428362"/>
                </a:cubicBezTo>
                <a:lnTo>
                  <a:pt x="1166802" y="1428893"/>
                </a:lnTo>
                <a:lnTo>
                  <a:pt x="1166873" y="1428692"/>
                </a:lnTo>
                <a:cubicBezTo>
                  <a:pt x="1167533" y="1437927"/>
                  <a:pt x="1167863" y="1447161"/>
                  <a:pt x="1168522" y="1456395"/>
                </a:cubicBezTo>
                <a:cubicBezTo>
                  <a:pt x="1168522" y="1458374"/>
                  <a:pt x="1168522" y="1460353"/>
                  <a:pt x="1166543" y="1460683"/>
                </a:cubicBezTo>
                <a:cubicBezTo>
                  <a:pt x="1163575" y="1461013"/>
                  <a:pt x="1163575" y="1458704"/>
                  <a:pt x="1163245" y="1456396"/>
                </a:cubicBezTo>
                <a:cubicBezTo>
                  <a:pt x="1163245" y="1449469"/>
                  <a:pt x="1162915" y="1442873"/>
                  <a:pt x="1162915" y="1435948"/>
                </a:cubicBezTo>
                <a:cubicBezTo>
                  <a:pt x="1162915" y="1431331"/>
                  <a:pt x="1158628" y="1427373"/>
                  <a:pt x="1162915" y="1422096"/>
                </a:cubicBezTo>
                <a:cubicBezTo>
                  <a:pt x="1164894" y="1419788"/>
                  <a:pt x="1164565" y="1413191"/>
                  <a:pt x="1162586" y="1410553"/>
                </a:cubicBezTo>
                <a:cubicBezTo>
                  <a:pt x="1155000" y="1400989"/>
                  <a:pt x="1159617" y="1390765"/>
                  <a:pt x="1158958" y="1379552"/>
                </a:cubicBezTo>
                <a:close/>
                <a:moveTo>
                  <a:pt x="1048402" y="1383180"/>
                </a:moveTo>
                <a:lnTo>
                  <a:pt x="1048681" y="1383738"/>
                </a:lnTo>
                <a:lnTo>
                  <a:pt x="1050013" y="1382849"/>
                </a:lnTo>
                <a:lnTo>
                  <a:pt x="1048998" y="1384373"/>
                </a:lnTo>
                <a:lnTo>
                  <a:pt x="1049354" y="1385085"/>
                </a:lnTo>
                <a:cubicBezTo>
                  <a:pt x="1048401" y="1386038"/>
                  <a:pt x="1047449" y="1386990"/>
                  <a:pt x="1046496" y="1386990"/>
                </a:cubicBezTo>
                <a:lnTo>
                  <a:pt x="1047462" y="1385059"/>
                </a:lnTo>
                <a:lnTo>
                  <a:pt x="1047157" y="1384754"/>
                </a:lnTo>
                <a:lnTo>
                  <a:pt x="1047843" y="1384296"/>
                </a:lnTo>
                <a:close/>
                <a:moveTo>
                  <a:pt x="723953" y="1476843"/>
                </a:moveTo>
                <a:cubicBezTo>
                  <a:pt x="726261" y="1472555"/>
                  <a:pt x="730548" y="1472555"/>
                  <a:pt x="735496" y="1476513"/>
                </a:cubicBezTo>
                <a:cubicBezTo>
                  <a:pt x="740112" y="1480140"/>
                  <a:pt x="740772" y="1484758"/>
                  <a:pt x="737804" y="1488386"/>
                </a:cubicBezTo>
                <a:cubicBezTo>
                  <a:pt x="733846" y="1493003"/>
                  <a:pt x="727910" y="1491354"/>
                  <a:pt x="723293" y="1488386"/>
                </a:cubicBezTo>
                <a:cubicBezTo>
                  <a:pt x="718016" y="1485088"/>
                  <a:pt x="720325" y="1481790"/>
                  <a:pt x="723953" y="1476843"/>
                </a:cubicBezTo>
                <a:close/>
                <a:moveTo>
                  <a:pt x="1155330" y="1341624"/>
                </a:moveTo>
                <a:cubicBezTo>
                  <a:pt x="1156319" y="1348551"/>
                  <a:pt x="1156649" y="1353497"/>
                  <a:pt x="1157309" y="1358444"/>
                </a:cubicBezTo>
                <a:cubicBezTo>
                  <a:pt x="1148734" y="1352508"/>
                  <a:pt x="1148734" y="1352508"/>
                  <a:pt x="1155330" y="1341624"/>
                </a:cubicBezTo>
                <a:close/>
                <a:moveTo>
                  <a:pt x="923811" y="1379882"/>
                </a:moveTo>
                <a:cubicBezTo>
                  <a:pt x="928758" y="1380212"/>
                  <a:pt x="933046" y="1382850"/>
                  <a:pt x="933045" y="1388127"/>
                </a:cubicBezTo>
                <a:cubicBezTo>
                  <a:pt x="933045" y="1392085"/>
                  <a:pt x="931726" y="1396702"/>
                  <a:pt x="925460" y="1396702"/>
                </a:cubicBezTo>
                <a:cubicBezTo>
                  <a:pt x="920183" y="1396372"/>
                  <a:pt x="917545" y="1393404"/>
                  <a:pt x="916555" y="1388457"/>
                </a:cubicBezTo>
                <a:cubicBezTo>
                  <a:pt x="915566" y="1382520"/>
                  <a:pt x="919523" y="1381201"/>
                  <a:pt x="923811" y="1379882"/>
                </a:cubicBezTo>
                <a:close/>
                <a:moveTo>
                  <a:pt x="1057709" y="1325794"/>
                </a:moveTo>
                <a:cubicBezTo>
                  <a:pt x="1070571" y="1321507"/>
                  <a:pt x="1085412" y="1327773"/>
                  <a:pt x="1096625" y="1313921"/>
                </a:cubicBezTo>
                <a:cubicBezTo>
                  <a:pt x="1094316" y="1326124"/>
                  <a:pt x="1090359" y="1329092"/>
                  <a:pt x="1072880" y="1333710"/>
                </a:cubicBezTo>
                <a:cubicBezTo>
                  <a:pt x="1065955" y="1335688"/>
                  <a:pt x="1065955" y="1335688"/>
                  <a:pt x="1057709" y="1325794"/>
                </a:cubicBezTo>
                <a:close/>
                <a:moveTo>
                  <a:pt x="964705" y="1332720"/>
                </a:moveTo>
                <a:cubicBezTo>
                  <a:pt x="965366" y="1333380"/>
                  <a:pt x="966684" y="1334700"/>
                  <a:pt x="966024" y="1336348"/>
                </a:cubicBezTo>
                <a:cubicBezTo>
                  <a:pt x="965036" y="1338327"/>
                  <a:pt x="963056" y="1338327"/>
                  <a:pt x="961407" y="1337667"/>
                </a:cubicBezTo>
                <a:cubicBezTo>
                  <a:pt x="959758" y="1337337"/>
                  <a:pt x="958769" y="1336018"/>
                  <a:pt x="959429" y="1334699"/>
                </a:cubicBezTo>
                <a:cubicBezTo>
                  <a:pt x="960418" y="1332391"/>
                  <a:pt x="962067" y="1331402"/>
                  <a:pt x="964705" y="1332720"/>
                </a:cubicBezTo>
                <a:close/>
                <a:moveTo>
                  <a:pt x="1083104" y="1293804"/>
                </a:moveTo>
                <a:cubicBezTo>
                  <a:pt x="1087061" y="1293474"/>
                  <a:pt x="1089040" y="1298751"/>
                  <a:pt x="1091019" y="1301720"/>
                </a:cubicBezTo>
                <a:cubicBezTo>
                  <a:pt x="1094647" y="1306666"/>
                  <a:pt x="1088710" y="1306996"/>
                  <a:pt x="1086402" y="1309305"/>
                </a:cubicBezTo>
                <a:cubicBezTo>
                  <a:pt x="1084422" y="1310954"/>
                  <a:pt x="1082114" y="1312603"/>
                  <a:pt x="1077827" y="1312603"/>
                </a:cubicBezTo>
                <a:cubicBezTo>
                  <a:pt x="1078817" y="1308315"/>
                  <a:pt x="1079146" y="1305347"/>
                  <a:pt x="1080136" y="1302379"/>
                </a:cubicBezTo>
                <a:cubicBezTo>
                  <a:pt x="1080795" y="1299411"/>
                  <a:pt x="1077827" y="1294134"/>
                  <a:pt x="1083104" y="1293804"/>
                </a:cubicBezTo>
                <a:close/>
                <a:moveTo>
                  <a:pt x="1579782" y="1136819"/>
                </a:moveTo>
                <a:cubicBezTo>
                  <a:pt x="1586048" y="1140447"/>
                  <a:pt x="1592315" y="1144404"/>
                  <a:pt x="1598580" y="1148033"/>
                </a:cubicBezTo>
                <a:cubicBezTo>
                  <a:pt x="1601219" y="1149682"/>
                  <a:pt x="1603528" y="1152320"/>
                  <a:pt x="1601219" y="1154958"/>
                </a:cubicBezTo>
                <a:cubicBezTo>
                  <a:pt x="1597921" y="1158916"/>
                  <a:pt x="1597261" y="1154299"/>
                  <a:pt x="1595282" y="1152650"/>
                </a:cubicBezTo>
                <a:cubicBezTo>
                  <a:pt x="1590006" y="1147702"/>
                  <a:pt x="1584069" y="1143416"/>
                  <a:pt x="1578133" y="1138798"/>
                </a:cubicBezTo>
                <a:cubicBezTo>
                  <a:pt x="1578793" y="1138139"/>
                  <a:pt x="1579122" y="1137479"/>
                  <a:pt x="1579782" y="1136819"/>
                </a:cubicBezTo>
                <a:close/>
                <a:moveTo>
                  <a:pt x="1107180" y="1270058"/>
                </a:moveTo>
                <a:cubicBezTo>
                  <a:pt x="1110148" y="1270718"/>
                  <a:pt x="1112786" y="1271377"/>
                  <a:pt x="1112457" y="1275335"/>
                </a:cubicBezTo>
                <a:cubicBezTo>
                  <a:pt x="1112127" y="1277314"/>
                  <a:pt x="1111467" y="1279293"/>
                  <a:pt x="1109159" y="1278303"/>
                </a:cubicBezTo>
                <a:cubicBezTo>
                  <a:pt x="1106520" y="1277314"/>
                  <a:pt x="1104211" y="1275335"/>
                  <a:pt x="1104211" y="1272037"/>
                </a:cubicBezTo>
                <a:cubicBezTo>
                  <a:pt x="1104212" y="1270058"/>
                  <a:pt x="1105531" y="1269728"/>
                  <a:pt x="1107180" y="1270058"/>
                </a:cubicBezTo>
                <a:close/>
                <a:moveTo>
                  <a:pt x="370407" y="1443533"/>
                </a:moveTo>
                <a:cubicBezTo>
                  <a:pt x="372386" y="1443533"/>
                  <a:pt x="373705" y="1445182"/>
                  <a:pt x="373705" y="1446831"/>
                </a:cubicBezTo>
                <a:cubicBezTo>
                  <a:pt x="374035" y="1448809"/>
                  <a:pt x="372386" y="1450459"/>
                  <a:pt x="370737" y="1450788"/>
                </a:cubicBezTo>
                <a:cubicBezTo>
                  <a:pt x="368428" y="1451118"/>
                  <a:pt x="367109" y="1449469"/>
                  <a:pt x="366449" y="1447161"/>
                </a:cubicBezTo>
                <a:cubicBezTo>
                  <a:pt x="366779" y="1444852"/>
                  <a:pt x="368098" y="1443203"/>
                  <a:pt x="370407" y="1443533"/>
                </a:cubicBezTo>
                <a:close/>
                <a:moveTo>
                  <a:pt x="1103881" y="1189917"/>
                </a:moveTo>
                <a:cubicBezTo>
                  <a:pt x="1108169" y="1197832"/>
                  <a:pt x="1111467" y="1203439"/>
                  <a:pt x="1120701" y="1203109"/>
                </a:cubicBezTo>
                <a:cubicBezTo>
                  <a:pt x="1108498" y="1210365"/>
                  <a:pt x="1107509" y="1213663"/>
                  <a:pt x="1115754" y="1223557"/>
                </a:cubicBezTo>
                <a:cubicBezTo>
                  <a:pt x="1118392" y="1226855"/>
                  <a:pt x="1116743" y="1227844"/>
                  <a:pt x="1115094" y="1229163"/>
                </a:cubicBezTo>
                <a:cubicBezTo>
                  <a:pt x="1110808" y="1232461"/>
                  <a:pt x="1106850" y="1229823"/>
                  <a:pt x="1102892" y="1228504"/>
                </a:cubicBezTo>
                <a:cubicBezTo>
                  <a:pt x="1098605" y="1226855"/>
                  <a:pt x="1099923" y="1223557"/>
                  <a:pt x="1100584" y="1220259"/>
                </a:cubicBezTo>
                <a:cubicBezTo>
                  <a:pt x="1102232" y="1211354"/>
                  <a:pt x="1104541" y="1202120"/>
                  <a:pt x="1103881" y="1189917"/>
                </a:cubicBezTo>
                <a:close/>
                <a:moveTo>
                  <a:pt x="985153" y="1222568"/>
                </a:moveTo>
                <a:cubicBezTo>
                  <a:pt x="987792" y="1222568"/>
                  <a:pt x="988781" y="1223887"/>
                  <a:pt x="988781" y="1226855"/>
                </a:cubicBezTo>
                <a:cubicBezTo>
                  <a:pt x="988122" y="1228834"/>
                  <a:pt x="986802" y="1231472"/>
                  <a:pt x="983834" y="1230483"/>
                </a:cubicBezTo>
                <a:cubicBezTo>
                  <a:pt x="981856" y="1229823"/>
                  <a:pt x="979217" y="1229164"/>
                  <a:pt x="980206" y="1226195"/>
                </a:cubicBezTo>
                <a:cubicBezTo>
                  <a:pt x="980866" y="1224217"/>
                  <a:pt x="982515" y="1222568"/>
                  <a:pt x="985153" y="1222568"/>
                </a:cubicBezTo>
                <a:close/>
                <a:moveTo>
                  <a:pt x="1523716" y="1053710"/>
                </a:moveTo>
                <a:cubicBezTo>
                  <a:pt x="1529652" y="1054699"/>
                  <a:pt x="1533939" y="1052720"/>
                  <a:pt x="1538887" y="1050741"/>
                </a:cubicBezTo>
                <a:cubicBezTo>
                  <a:pt x="1546802" y="1047773"/>
                  <a:pt x="1550430" y="1056018"/>
                  <a:pt x="1556037" y="1058986"/>
                </a:cubicBezTo>
                <a:cubicBezTo>
                  <a:pt x="1562302" y="1061954"/>
                  <a:pt x="1556036" y="1067561"/>
                  <a:pt x="1556366" y="1072178"/>
                </a:cubicBezTo>
                <a:cubicBezTo>
                  <a:pt x="1543504" y="1070859"/>
                  <a:pt x="1532950" y="1063274"/>
                  <a:pt x="1520418" y="1065912"/>
                </a:cubicBezTo>
                <a:cubicBezTo>
                  <a:pt x="1518109" y="1066242"/>
                  <a:pt x="1513492" y="1067231"/>
                  <a:pt x="1514481" y="1062615"/>
                </a:cubicBezTo>
                <a:cubicBezTo>
                  <a:pt x="1515470" y="1057997"/>
                  <a:pt x="1518110" y="1052720"/>
                  <a:pt x="1523716" y="1053710"/>
                </a:cubicBezTo>
                <a:close/>
                <a:moveTo>
                  <a:pt x="679347" y="1289970"/>
                </a:moveTo>
                <a:cubicBezTo>
                  <a:pt x="682150" y="1288775"/>
                  <a:pt x="685531" y="1288528"/>
                  <a:pt x="688663" y="1287868"/>
                </a:cubicBezTo>
                <a:cubicBezTo>
                  <a:pt x="689324" y="1288198"/>
                  <a:pt x="689653" y="1288528"/>
                  <a:pt x="689983" y="1288528"/>
                </a:cubicBezTo>
                <a:cubicBezTo>
                  <a:pt x="683717" y="1289847"/>
                  <a:pt x="682068" y="1298751"/>
                  <a:pt x="673493" y="1297762"/>
                </a:cubicBezTo>
                <a:cubicBezTo>
                  <a:pt x="674317" y="1293310"/>
                  <a:pt x="676543" y="1291166"/>
                  <a:pt x="679347" y="1289970"/>
                </a:cubicBezTo>
                <a:close/>
                <a:moveTo>
                  <a:pt x="694971" y="1283085"/>
                </a:moveTo>
                <a:cubicBezTo>
                  <a:pt x="697486" y="1283003"/>
                  <a:pt x="700372" y="1283909"/>
                  <a:pt x="703505" y="1284240"/>
                </a:cubicBezTo>
                <a:cubicBezTo>
                  <a:pt x="699547" y="1290176"/>
                  <a:pt x="695259" y="1291165"/>
                  <a:pt x="689983" y="1288527"/>
                </a:cubicBezTo>
                <a:lnTo>
                  <a:pt x="689323" y="1287867"/>
                </a:lnTo>
                <a:cubicBezTo>
                  <a:pt x="689323" y="1287867"/>
                  <a:pt x="688664" y="1287867"/>
                  <a:pt x="688664" y="1287867"/>
                </a:cubicBezTo>
                <a:cubicBezTo>
                  <a:pt x="690313" y="1284239"/>
                  <a:pt x="692457" y="1283167"/>
                  <a:pt x="694971" y="1283085"/>
                </a:cubicBezTo>
                <a:close/>
                <a:moveTo>
                  <a:pt x="991419" y="1173427"/>
                </a:moveTo>
                <a:cubicBezTo>
                  <a:pt x="993398" y="1173757"/>
                  <a:pt x="994387" y="1175076"/>
                  <a:pt x="994387" y="1177055"/>
                </a:cubicBezTo>
                <a:cubicBezTo>
                  <a:pt x="993398" y="1179364"/>
                  <a:pt x="991420" y="1180353"/>
                  <a:pt x="989111" y="1180023"/>
                </a:cubicBezTo>
                <a:cubicBezTo>
                  <a:pt x="987131" y="1179694"/>
                  <a:pt x="986472" y="1177715"/>
                  <a:pt x="987132" y="1176066"/>
                </a:cubicBezTo>
                <a:cubicBezTo>
                  <a:pt x="987791" y="1174417"/>
                  <a:pt x="989440" y="1173098"/>
                  <a:pt x="991419" y="1173427"/>
                </a:cubicBezTo>
                <a:close/>
                <a:moveTo>
                  <a:pt x="583128" y="1261484"/>
                </a:moveTo>
                <a:cubicBezTo>
                  <a:pt x="584776" y="1261814"/>
                  <a:pt x="586425" y="1262143"/>
                  <a:pt x="587415" y="1263462"/>
                </a:cubicBezTo>
                <a:cubicBezTo>
                  <a:pt x="587085" y="1266101"/>
                  <a:pt x="586095" y="1267420"/>
                  <a:pt x="583787" y="1267420"/>
                </a:cubicBezTo>
                <a:cubicBezTo>
                  <a:pt x="581808" y="1267420"/>
                  <a:pt x="580489" y="1266101"/>
                  <a:pt x="580159" y="1264122"/>
                </a:cubicBezTo>
                <a:cubicBezTo>
                  <a:pt x="580159" y="1262473"/>
                  <a:pt x="581479" y="1261813"/>
                  <a:pt x="583128" y="1261484"/>
                </a:cubicBezTo>
                <a:close/>
                <a:moveTo>
                  <a:pt x="1745341" y="903321"/>
                </a:moveTo>
                <a:cubicBezTo>
                  <a:pt x="1748639" y="903321"/>
                  <a:pt x="1749958" y="905300"/>
                  <a:pt x="1750617" y="907938"/>
                </a:cubicBezTo>
                <a:cubicBezTo>
                  <a:pt x="1749628" y="910577"/>
                  <a:pt x="1747979" y="912226"/>
                  <a:pt x="1745011" y="911896"/>
                </a:cubicBezTo>
                <a:cubicBezTo>
                  <a:pt x="1742043" y="911896"/>
                  <a:pt x="1740394" y="910577"/>
                  <a:pt x="1740394" y="907279"/>
                </a:cubicBezTo>
                <a:cubicBezTo>
                  <a:pt x="1740394" y="903651"/>
                  <a:pt x="1742703" y="903321"/>
                  <a:pt x="1745341" y="903321"/>
                </a:cubicBezTo>
                <a:close/>
                <a:moveTo>
                  <a:pt x="604565" y="1240046"/>
                </a:moveTo>
                <a:cubicBezTo>
                  <a:pt x="607203" y="1240047"/>
                  <a:pt x="610171" y="1239387"/>
                  <a:pt x="609511" y="1244334"/>
                </a:cubicBezTo>
                <a:cubicBezTo>
                  <a:pt x="608522" y="1248621"/>
                  <a:pt x="604895" y="1250600"/>
                  <a:pt x="600607" y="1251260"/>
                </a:cubicBezTo>
                <a:cubicBezTo>
                  <a:pt x="599288" y="1251590"/>
                  <a:pt x="596320" y="1248292"/>
                  <a:pt x="596650" y="1245323"/>
                </a:cubicBezTo>
                <a:cubicBezTo>
                  <a:pt x="597309" y="1241036"/>
                  <a:pt x="600607" y="1239717"/>
                  <a:pt x="604565" y="1240046"/>
                </a:cubicBezTo>
                <a:close/>
                <a:moveTo>
                  <a:pt x="1445553" y="956749"/>
                </a:moveTo>
                <a:cubicBezTo>
                  <a:pt x="1449841" y="957079"/>
                  <a:pt x="1452809" y="958068"/>
                  <a:pt x="1452480" y="960707"/>
                </a:cubicBezTo>
                <a:cubicBezTo>
                  <a:pt x="1451820" y="968292"/>
                  <a:pt x="1448852" y="971590"/>
                  <a:pt x="1443904" y="970601"/>
                </a:cubicBezTo>
                <a:cubicBezTo>
                  <a:pt x="1440277" y="969941"/>
                  <a:pt x="1433680" y="968952"/>
                  <a:pt x="1434670" y="963675"/>
                </a:cubicBezTo>
                <a:cubicBezTo>
                  <a:pt x="1435330" y="959387"/>
                  <a:pt x="1440277" y="956419"/>
                  <a:pt x="1445553" y="956749"/>
                </a:cubicBezTo>
                <a:close/>
                <a:moveTo>
                  <a:pt x="814318" y="1062614"/>
                </a:moveTo>
                <a:cubicBezTo>
                  <a:pt x="814978" y="1062614"/>
                  <a:pt x="815966" y="1063933"/>
                  <a:pt x="816296" y="1064593"/>
                </a:cubicBezTo>
                <a:cubicBezTo>
                  <a:pt x="817286" y="1070199"/>
                  <a:pt x="813328" y="1072838"/>
                  <a:pt x="809041" y="1075146"/>
                </a:cubicBezTo>
                <a:cubicBezTo>
                  <a:pt x="808051" y="1075476"/>
                  <a:pt x="807062" y="1075806"/>
                  <a:pt x="804093" y="1076795"/>
                </a:cubicBezTo>
                <a:cubicBezTo>
                  <a:pt x="805083" y="1073827"/>
                  <a:pt x="805413" y="1072508"/>
                  <a:pt x="806072" y="1071519"/>
                </a:cubicBezTo>
                <a:cubicBezTo>
                  <a:pt x="808051" y="1067891"/>
                  <a:pt x="809041" y="1063274"/>
                  <a:pt x="814318" y="1062614"/>
                </a:cubicBezTo>
                <a:close/>
                <a:moveTo>
                  <a:pt x="659641" y="1109776"/>
                </a:moveTo>
                <a:cubicBezTo>
                  <a:pt x="668546" y="1109776"/>
                  <a:pt x="666237" y="1119340"/>
                  <a:pt x="670525" y="1123628"/>
                </a:cubicBezTo>
                <a:cubicBezTo>
                  <a:pt x="673823" y="1126926"/>
                  <a:pt x="669535" y="1127915"/>
                  <a:pt x="666896" y="1128905"/>
                </a:cubicBezTo>
                <a:cubicBezTo>
                  <a:pt x="653705" y="1133851"/>
                  <a:pt x="640843" y="1138799"/>
                  <a:pt x="632928" y="1151991"/>
                </a:cubicBezTo>
                <a:cubicBezTo>
                  <a:pt x="630618" y="1155618"/>
                  <a:pt x="626332" y="1157597"/>
                  <a:pt x="621715" y="1157597"/>
                </a:cubicBezTo>
                <a:cubicBezTo>
                  <a:pt x="618086" y="1157268"/>
                  <a:pt x="615118" y="1156278"/>
                  <a:pt x="615778" y="1153970"/>
                </a:cubicBezTo>
                <a:cubicBezTo>
                  <a:pt x="616438" y="1149022"/>
                  <a:pt x="616108" y="1146054"/>
                  <a:pt x="617427" y="1145065"/>
                </a:cubicBezTo>
                <a:cubicBezTo>
                  <a:pt x="627651" y="1136820"/>
                  <a:pt x="633257" y="1121649"/>
                  <a:pt x="649747" y="1122968"/>
                </a:cubicBezTo>
                <a:cubicBezTo>
                  <a:pt x="656014" y="1123628"/>
                  <a:pt x="657003" y="1119011"/>
                  <a:pt x="658322" y="1114724"/>
                </a:cubicBezTo>
                <a:cubicBezTo>
                  <a:pt x="658652" y="1113074"/>
                  <a:pt x="656673" y="1109776"/>
                  <a:pt x="659641" y="1109776"/>
                </a:cubicBezTo>
                <a:close/>
                <a:moveTo>
                  <a:pt x="1786896" y="742380"/>
                </a:moveTo>
                <a:cubicBezTo>
                  <a:pt x="1793822" y="742709"/>
                  <a:pt x="1798440" y="746667"/>
                  <a:pt x="1798770" y="753593"/>
                </a:cubicBezTo>
                <a:cubicBezTo>
                  <a:pt x="1799099" y="760519"/>
                  <a:pt x="1795472" y="765466"/>
                  <a:pt x="1788215" y="765136"/>
                </a:cubicBezTo>
                <a:cubicBezTo>
                  <a:pt x="1782280" y="765136"/>
                  <a:pt x="1776673" y="763157"/>
                  <a:pt x="1777332" y="757551"/>
                </a:cubicBezTo>
                <a:cubicBezTo>
                  <a:pt x="1777992" y="748976"/>
                  <a:pt x="1777662" y="742380"/>
                  <a:pt x="1786896" y="742380"/>
                </a:cubicBezTo>
                <a:close/>
                <a:moveTo>
                  <a:pt x="470006" y="1129894"/>
                </a:moveTo>
                <a:cubicBezTo>
                  <a:pt x="470666" y="1129234"/>
                  <a:pt x="472974" y="1129564"/>
                  <a:pt x="473964" y="1130224"/>
                </a:cubicBezTo>
                <a:cubicBezTo>
                  <a:pt x="477922" y="1132203"/>
                  <a:pt x="475943" y="1134841"/>
                  <a:pt x="474623" y="1137479"/>
                </a:cubicBezTo>
                <a:lnTo>
                  <a:pt x="474623" y="1138469"/>
                </a:lnTo>
                <a:cubicBezTo>
                  <a:pt x="473305" y="1141766"/>
                  <a:pt x="479901" y="1147373"/>
                  <a:pt x="473304" y="1147703"/>
                </a:cubicBezTo>
                <a:cubicBezTo>
                  <a:pt x="470831" y="1147868"/>
                  <a:pt x="470336" y="1146301"/>
                  <a:pt x="470336" y="1144281"/>
                </a:cubicBezTo>
                <a:lnTo>
                  <a:pt x="470337" y="1138139"/>
                </a:lnTo>
                <a:lnTo>
                  <a:pt x="470336" y="1138139"/>
                </a:lnTo>
                <a:cubicBezTo>
                  <a:pt x="467697" y="1135501"/>
                  <a:pt x="467698" y="1132532"/>
                  <a:pt x="470006" y="1129894"/>
                </a:cubicBezTo>
                <a:close/>
                <a:moveTo>
                  <a:pt x="460772" y="1054039"/>
                </a:moveTo>
                <a:cubicBezTo>
                  <a:pt x="467038" y="1055029"/>
                  <a:pt x="469676" y="1060306"/>
                  <a:pt x="470667" y="1066572"/>
                </a:cubicBezTo>
                <a:cubicBezTo>
                  <a:pt x="470007" y="1071519"/>
                  <a:pt x="468028" y="1077125"/>
                  <a:pt x="463080" y="1076136"/>
                </a:cubicBezTo>
                <a:cubicBezTo>
                  <a:pt x="456485" y="1075146"/>
                  <a:pt x="456815" y="1067561"/>
                  <a:pt x="455495" y="1062285"/>
                </a:cubicBezTo>
                <a:cubicBezTo>
                  <a:pt x="454506" y="1058657"/>
                  <a:pt x="456814" y="1053710"/>
                  <a:pt x="460772" y="1054039"/>
                </a:cubicBezTo>
                <a:close/>
                <a:moveTo>
                  <a:pt x="1789204" y="623981"/>
                </a:moveTo>
                <a:cubicBezTo>
                  <a:pt x="1791183" y="624311"/>
                  <a:pt x="1792832" y="625301"/>
                  <a:pt x="1792502" y="627279"/>
                </a:cubicBezTo>
                <a:cubicBezTo>
                  <a:pt x="1792502" y="629258"/>
                  <a:pt x="1790524" y="630248"/>
                  <a:pt x="1788874" y="630248"/>
                </a:cubicBezTo>
                <a:cubicBezTo>
                  <a:pt x="1786896" y="630248"/>
                  <a:pt x="1785576" y="629258"/>
                  <a:pt x="1785577" y="626950"/>
                </a:cubicBezTo>
                <a:cubicBezTo>
                  <a:pt x="1785906" y="624971"/>
                  <a:pt x="1787226" y="623981"/>
                  <a:pt x="1789204" y="623981"/>
                </a:cubicBezTo>
                <a:close/>
                <a:moveTo>
                  <a:pt x="1654976" y="660918"/>
                </a:moveTo>
                <a:lnTo>
                  <a:pt x="1661243" y="677079"/>
                </a:lnTo>
                <a:cubicBezTo>
                  <a:pt x="1653327" y="677079"/>
                  <a:pt x="1646072" y="671802"/>
                  <a:pt x="1647392" y="667845"/>
                </a:cubicBezTo>
                <a:cubicBezTo>
                  <a:pt x="1648380" y="664876"/>
                  <a:pt x="1652008" y="661249"/>
                  <a:pt x="1654976" y="660918"/>
                </a:cubicBezTo>
                <a:close/>
                <a:moveTo>
                  <a:pt x="1720937" y="562968"/>
                </a:moveTo>
                <a:cubicBezTo>
                  <a:pt x="1722915" y="562968"/>
                  <a:pt x="1724564" y="564288"/>
                  <a:pt x="1724234" y="566267"/>
                </a:cubicBezTo>
                <a:cubicBezTo>
                  <a:pt x="1724234" y="568905"/>
                  <a:pt x="1722256" y="569894"/>
                  <a:pt x="1719947" y="569565"/>
                </a:cubicBezTo>
                <a:cubicBezTo>
                  <a:pt x="1717639" y="569564"/>
                  <a:pt x="1716319" y="568245"/>
                  <a:pt x="1716320" y="565607"/>
                </a:cubicBezTo>
                <a:cubicBezTo>
                  <a:pt x="1716649" y="562309"/>
                  <a:pt x="1719287" y="562969"/>
                  <a:pt x="1720937" y="562968"/>
                </a:cubicBezTo>
                <a:close/>
                <a:moveTo>
                  <a:pt x="563011" y="883533"/>
                </a:moveTo>
                <a:cubicBezTo>
                  <a:pt x="547180" y="895406"/>
                  <a:pt x="535967" y="913875"/>
                  <a:pt x="515849" y="919811"/>
                </a:cubicBezTo>
                <a:cubicBezTo>
                  <a:pt x="521126" y="893758"/>
                  <a:pt x="544871" y="892438"/>
                  <a:pt x="563011" y="883533"/>
                </a:cubicBezTo>
                <a:close/>
                <a:moveTo>
                  <a:pt x="1534599" y="540212"/>
                </a:moveTo>
                <a:cubicBezTo>
                  <a:pt x="1538226" y="539223"/>
                  <a:pt x="1539876" y="542850"/>
                  <a:pt x="1541525" y="545489"/>
                </a:cubicBezTo>
                <a:cubicBezTo>
                  <a:pt x="1540206" y="549116"/>
                  <a:pt x="1537897" y="549776"/>
                  <a:pt x="1534929" y="550106"/>
                </a:cubicBezTo>
                <a:cubicBezTo>
                  <a:pt x="1530972" y="550436"/>
                  <a:pt x="1529981" y="546478"/>
                  <a:pt x="1529322" y="544829"/>
                </a:cubicBezTo>
                <a:cubicBezTo>
                  <a:pt x="1528003" y="540871"/>
                  <a:pt x="1532950" y="540542"/>
                  <a:pt x="1534599" y="540212"/>
                </a:cubicBezTo>
                <a:close/>
                <a:moveTo>
                  <a:pt x="688334" y="777998"/>
                </a:moveTo>
                <a:cubicBezTo>
                  <a:pt x="683717" y="776679"/>
                  <a:pt x="682068" y="778328"/>
                  <a:pt x="683387" y="782945"/>
                </a:cubicBezTo>
                <a:cubicBezTo>
                  <a:pt x="692292" y="792509"/>
                  <a:pt x="699877" y="802733"/>
                  <a:pt x="705484" y="814606"/>
                </a:cubicBezTo>
                <a:cubicBezTo>
                  <a:pt x="708452" y="821202"/>
                  <a:pt x="724942" y="828128"/>
                  <a:pt x="732527" y="827138"/>
                </a:cubicBezTo>
                <a:cubicBezTo>
                  <a:pt x="728570" y="823181"/>
                  <a:pt x="724942" y="819553"/>
                  <a:pt x="721644" y="815265"/>
                </a:cubicBezTo>
                <a:cubicBezTo>
                  <a:pt x="717356" y="809659"/>
                  <a:pt x="717027" y="800755"/>
                  <a:pt x="707133" y="799765"/>
                </a:cubicBezTo>
                <a:cubicBezTo>
                  <a:pt x="705483" y="799765"/>
                  <a:pt x="701856" y="794818"/>
                  <a:pt x="707133" y="791520"/>
                </a:cubicBezTo>
                <a:cubicBezTo>
                  <a:pt x="711420" y="788552"/>
                  <a:pt x="709771" y="784594"/>
                  <a:pt x="705813" y="785583"/>
                </a:cubicBezTo>
                <a:cubicBezTo>
                  <a:pt x="697569" y="787562"/>
                  <a:pt x="694270" y="780637"/>
                  <a:pt x="688334" y="777998"/>
                </a:cubicBezTo>
                <a:close/>
                <a:moveTo>
                  <a:pt x="933128" y="632309"/>
                </a:moveTo>
                <a:cubicBezTo>
                  <a:pt x="931314" y="632309"/>
                  <a:pt x="929748" y="633711"/>
                  <a:pt x="928098" y="636844"/>
                </a:cubicBezTo>
                <a:cubicBezTo>
                  <a:pt x="922822" y="647727"/>
                  <a:pt x="920183" y="657951"/>
                  <a:pt x="923481" y="670483"/>
                </a:cubicBezTo>
                <a:cubicBezTo>
                  <a:pt x="929088" y="690271"/>
                  <a:pt x="938322" y="706761"/>
                  <a:pt x="956462" y="717644"/>
                </a:cubicBezTo>
                <a:cubicBezTo>
                  <a:pt x="962727" y="721272"/>
                  <a:pt x="963057" y="718634"/>
                  <a:pt x="964706" y="713687"/>
                </a:cubicBezTo>
                <a:cubicBezTo>
                  <a:pt x="967674" y="705112"/>
                  <a:pt x="957450" y="705112"/>
                  <a:pt x="956461" y="699176"/>
                </a:cubicBezTo>
                <a:cubicBezTo>
                  <a:pt x="960749" y="700495"/>
                  <a:pt x="965366" y="701485"/>
                  <a:pt x="969323" y="703793"/>
                </a:cubicBezTo>
                <a:cubicBezTo>
                  <a:pt x="976579" y="708410"/>
                  <a:pt x="980867" y="701814"/>
                  <a:pt x="984824" y="698846"/>
                </a:cubicBezTo>
                <a:cubicBezTo>
                  <a:pt x="989441" y="695218"/>
                  <a:pt x="993729" y="687633"/>
                  <a:pt x="990430" y="682356"/>
                </a:cubicBezTo>
                <a:cubicBezTo>
                  <a:pt x="983505" y="671802"/>
                  <a:pt x="977898" y="659930"/>
                  <a:pt x="964706" y="653993"/>
                </a:cubicBezTo>
                <a:cubicBezTo>
                  <a:pt x="955801" y="649706"/>
                  <a:pt x="947227" y="643110"/>
                  <a:pt x="939641" y="636184"/>
                </a:cubicBezTo>
                <a:cubicBezTo>
                  <a:pt x="937002" y="633711"/>
                  <a:pt x="934941" y="632309"/>
                  <a:pt x="933128" y="632309"/>
                </a:cubicBezTo>
                <a:close/>
                <a:moveTo>
                  <a:pt x="791231" y="663228"/>
                </a:moveTo>
                <a:cubicBezTo>
                  <a:pt x="797827" y="663887"/>
                  <a:pt x="803104" y="669164"/>
                  <a:pt x="803763" y="677739"/>
                </a:cubicBezTo>
                <a:cubicBezTo>
                  <a:pt x="802774" y="684005"/>
                  <a:pt x="799146" y="688622"/>
                  <a:pt x="792220" y="688952"/>
                </a:cubicBezTo>
                <a:cubicBezTo>
                  <a:pt x="786284" y="689612"/>
                  <a:pt x="776720" y="681037"/>
                  <a:pt x="778038" y="675430"/>
                </a:cubicBezTo>
                <a:cubicBezTo>
                  <a:pt x="779688" y="668834"/>
                  <a:pt x="784306" y="662898"/>
                  <a:pt x="791231" y="663228"/>
                </a:cubicBezTo>
                <a:close/>
                <a:moveTo>
                  <a:pt x="867415" y="621673"/>
                </a:moveTo>
                <a:cubicBezTo>
                  <a:pt x="866756" y="622333"/>
                  <a:pt x="865766" y="622662"/>
                  <a:pt x="865766" y="623322"/>
                </a:cubicBezTo>
                <a:cubicBezTo>
                  <a:pt x="864777" y="626290"/>
                  <a:pt x="860820" y="628929"/>
                  <a:pt x="862798" y="631897"/>
                </a:cubicBezTo>
                <a:cubicBezTo>
                  <a:pt x="865766" y="636514"/>
                  <a:pt x="871373" y="636514"/>
                  <a:pt x="878299" y="637173"/>
                </a:cubicBezTo>
                <a:cubicBezTo>
                  <a:pt x="883575" y="636514"/>
                  <a:pt x="888522" y="628929"/>
                  <a:pt x="896768" y="630907"/>
                </a:cubicBezTo>
                <a:cubicBezTo>
                  <a:pt x="898417" y="631567"/>
                  <a:pt x="899076" y="626950"/>
                  <a:pt x="896767" y="624312"/>
                </a:cubicBezTo>
                <a:cubicBezTo>
                  <a:pt x="892810" y="620354"/>
                  <a:pt x="871703" y="618375"/>
                  <a:pt x="867415" y="621673"/>
                </a:cubicBezTo>
                <a:close/>
                <a:moveTo>
                  <a:pt x="308076" y="782945"/>
                </a:moveTo>
                <a:cubicBezTo>
                  <a:pt x="317969" y="782615"/>
                  <a:pt x="323905" y="788222"/>
                  <a:pt x="323905" y="797786"/>
                </a:cubicBezTo>
                <a:cubicBezTo>
                  <a:pt x="323905" y="807350"/>
                  <a:pt x="315661" y="816914"/>
                  <a:pt x="307086" y="816914"/>
                </a:cubicBezTo>
                <a:cubicBezTo>
                  <a:pt x="298511" y="816914"/>
                  <a:pt x="291915" y="809659"/>
                  <a:pt x="291915" y="800424"/>
                </a:cubicBezTo>
                <a:cubicBezTo>
                  <a:pt x="291915" y="791190"/>
                  <a:pt x="299501" y="782945"/>
                  <a:pt x="308076" y="782945"/>
                </a:cubicBezTo>
                <a:close/>
                <a:moveTo>
                  <a:pt x="159005" y="828456"/>
                </a:moveTo>
                <a:cubicBezTo>
                  <a:pt x="160984" y="828456"/>
                  <a:pt x="162633" y="829116"/>
                  <a:pt x="162633" y="831425"/>
                </a:cubicBezTo>
                <a:cubicBezTo>
                  <a:pt x="161973" y="833074"/>
                  <a:pt x="160654" y="834723"/>
                  <a:pt x="158675" y="834063"/>
                </a:cubicBezTo>
                <a:cubicBezTo>
                  <a:pt x="156697" y="833733"/>
                  <a:pt x="155377" y="832414"/>
                  <a:pt x="155707" y="830435"/>
                </a:cubicBezTo>
                <a:cubicBezTo>
                  <a:pt x="156037" y="828786"/>
                  <a:pt x="157686" y="828456"/>
                  <a:pt x="159005" y="828456"/>
                </a:cubicBezTo>
                <a:close/>
                <a:moveTo>
                  <a:pt x="758911" y="619364"/>
                </a:moveTo>
                <a:cubicBezTo>
                  <a:pt x="766166" y="619034"/>
                  <a:pt x="768474" y="622662"/>
                  <a:pt x="768804" y="628928"/>
                </a:cubicBezTo>
                <a:cubicBezTo>
                  <a:pt x="769134" y="634205"/>
                  <a:pt x="766496" y="636514"/>
                  <a:pt x="760890" y="636843"/>
                </a:cubicBezTo>
                <a:cubicBezTo>
                  <a:pt x="754953" y="637173"/>
                  <a:pt x="750995" y="635524"/>
                  <a:pt x="751326" y="628928"/>
                </a:cubicBezTo>
                <a:cubicBezTo>
                  <a:pt x="750996" y="623322"/>
                  <a:pt x="752645" y="619694"/>
                  <a:pt x="758911" y="619364"/>
                </a:cubicBezTo>
                <a:close/>
                <a:moveTo>
                  <a:pt x="1393115" y="395430"/>
                </a:moveTo>
                <a:cubicBezTo>
                  <a:pt x="1397732" y="394110"/>
                  <a:pt x="1398721" y="398398"/>
                  <a:pt x="1399051" y="401036"/>
                </a:cubicBezTo>
                <a:cubicBezTo>
                  <a:pt x="1399711" y="405653"/>
                  <a:pt x="1396413" y="407962"/>
                  <a:pt x="1391796" y="408292"/>
                </a:cubicBezTo>
                <a:cubicBezTo>
                  <a:pt x="1387179" y="408621"/>
                  <a:pt x="1384870" y="404664"/>
                  <a:pt x="1384870" y="402026"/>
                </a:cubicBezTo>
                <a:cubicBezTo>
                  <a:pt x="1385529" y="398398"/>
                  <a:pt x="1388498" y="395100"/>
                  <a:pt x="1393115" y="395430"/>
                </a:cubicBezTo>
                <a:close/>
                <a:moveTo>
                  <a:pt x="914906" y="538564"/>
                </a:moveTo>
                <a:cubicBezTo>
                  <a:pt x="917874" y="543840"/>
                  <a:pt x="914906" y="549117"/>
                  <a:pt x="917214" y="553075"/>
                </a:cubicBezTo>
                <a:cubicBezTo>
                  <a:pt x="914906" y="548787"/>
                  <a:pt x="908970" y="545160"/>
                  <a:pt x="914906" y="538564"/>
                </a:cubicBezTo>
                <a:close/>
                <a:moveTo>
                  <a:pt x="656673" y="615077"/>
                </a:moveTo>
                <a:cubicBezTo>
                  <a:pt x="662280" y="615407"/>
                  <a:pt x="665577" y="618045"/>
                  <a:pt x="666237" y="622992"/>
                </a:cubicBezTo>
                <a:cubicBezTo>
                  <a:pt x="666897" y="627939"/>
                  <a:pt x="663929" y="631567"/>
                  <a:pt x="658982" y="632227"/>
                </a:cubicBezTo>
                <a:cubicBezTo>
                  <a:pt x="654364" y="632886"/>
                  <a:pt x="649747" y="632886"/>
                  <a:pt x="645790" y="635855"/>
                </a:cubicBezTo>
                <a:cubicBezTo>
                  <a:pt x="644141" y="637173"/>
                  <a:pt x="641503" y="636514"/>
                  <a:pt x="639853" y="634865"/>
                </a:cubicBezTo>
                <a:cubicBezTo>
                  <a:pt x="637874" y="632886"/>
                  <a:pt x="636885" y="629259"/>
                  <a:pt x="638534" y="627939"/>
                </a:cubicBezTo>
                <a:cubicBezTo>
                  <a:pt x="644471" y="623322"/>
                  <a:pt x="650737" y="619365"/>
                  <a:pt x="656673" y="615077"/>
                </a:cubicBezTo>
                <a:close/>
                <a:moveTo>
                  <a:pt x="712409" y="578799"/>
                </a:moveTo>
                <a:cubicBezTo>
                  <a:pt x="716036" y="580118"/>
                  <a:pt x="719335" y="581107"/>
                  <a:pt x="722632" y="582427"/>
                </a:cubicBezTo>
                <a:cubicBezTo>
                  <a:pt x="731207" y="585725"/>
                  <a:pt x="736154" y="594299"/>
                  <a:pt x="745058" y="597597"/>
                </a:cubicBezTo>
                <a:cubicBezTo>
                  <a:pt x="748687" y="598917"/>
                  <a:pt x="748027" y="605513"/>
                  <a:pt x="745058" y="609140"/>
                </a:cubicBezTo>
                <a:cubicBezTo>
                  <a:pt x="741432" y="613757"/>
                  <a:pt x="736154" y="614417"/>
                  <a:pt x="732856" y="610460"/>
                </a:cubicBezTo>
                <a:cubicBezTo>
                  <a:pt x="725930" y="602215"/>
                  <a:pt x="715377" y="599246"/>
                  <a:pt x="708121" y="591661"/>
                </a:cubicBezTo>
                <a:cubicBezTo>
                  <a:pt x="705812" y="589352"/>
                  <a:pt x="705153" y="586714"/>
                  <a:pt x="706472" y="583746"/>
                </a:cubicBezTo>
                <a:cubicBezTo>
                  <a:pt x="707132" y="581437"/>
                  <a:pt x="709111" y="579129"/>
                  <a:pt x="712409" y="578799"/>
                </a:cubicBezTo>
                <a:close/>
                <a:moveTo>
                  <a:pt x="668215" y="589022"/>
                </a:moveTo>
                <a:cubicBezTo>
                  <a:pt x="673493" y="589022"/>
                  <a:pt x="677449" y="590342"/>
                  <a:pt x="677120" y="596938"/>
                </a:cubicBezTo>
                <a:cubicBezTo>
                  <a:pt x="676790" y="602214"/>
                  <a:pt x="674152" y="606172"/>
                  <a:pt x="668875" y="606172"/>
                </a:cubicBezTo>
                <a:cubicBezTo>
                  <a:pt x="662939" y="606502"/>
                  <a:pt x="659971" y="602214"/>
                  <a:pt x="659970" y="596608"/>
                </a:cubicBezTo>
                <a:cubicBezTo>
                  <a:pt x="659971" y="591001"/>
                  <a:pt x="663269" y="589352"/>
                  <a:pt x="668215" y="589022"/>
                </a:cubicBezTo>
                <a:close/>
                <a:moveTo>
                  <a:pt x="647108" y="575500"/>
                </a:moveTo>
                <a:cubicBezTo>
                  <a:pt x="654034" y="576490"/>
                  <a:pt x="657332" y="579458"/>
                  <a:pt x="657662" y="586054"/>
                </a:cubicBezTo>
                <a:cubicBezTo>
                  <a:pt x="657002" y="591990"/>
                  <a:pt x="654034" y="595618"/>
                  <a:pt x="647768" y="595288"/>
                </a:cubicBezTo>
                <a:cubicBezTo>
                  <a:pt x="641172" y="595288"/>
                  <a:pt x="636225" y="591331"/>
                  <a:pt x="636225" y="584735"/>
                </a:cubicBezTo>
                <a:cubicBezTo>
                  <a:pt x="636225" y="578798"/>
                  <a:pt x="640182" y="575171"/>
                  <a:pt x="647108" y="575500"/>
                </a:cubicBezTo>
                <a:close/>
                <a:moveTo>
                  <a:pt x="685036" y="563298"/>
                </a:moveTo>
                <a:cubicBezTo>
                  <a:pt x="688993" y="563958"/>
                  <a:pt x="690312" y="566596"/>
                  <a:pt x="689982" y="570224"/>
                </a:cubicBezTo>
                <a:cubicBezTo>
                  <a:pt x="689653" y="573522"/>
                  <a:pt x="688003" y="575831"/>
                  <a:pt x="684376" y="575501"/>
                </a:cubicBezTo>
                <a:cubicBezTo>
                  <a:pt x="680418" y="575171"/>
                  <a:pt x="679099" y="572203"/>
                  <a:pt x="679429" y="568575"/>
                </a:cubicBezTo>
                <a:cubicBezTo>
                  <a:pt x="679759" y="565277"/>
                  <a:pt x="681737" y="563298"/>
                  <a:pt x="685036" y="563298"/>
                </a:cubicBezTo>
                <a:close/>
                <a:moveTo>
                  <a:pt x="526401" y="604193"/>
                </a:moveTo>
                <a:cubicBezTo>
                  <a:pt x="534317" y="604852"/>
                  <a:pt x="543221" y="614417"/>
                  <a:pt x="542892" y="622332"/>
                </a:cubicBezTo>
                <a:cubicBezTo>
                  <a:pt x="542232" y="635194"/>
                  <a:pt x="537944" y="641461"/>
                  <a:pt x="529700" y="641131"/>
                </a:cubicBezTo>
                <a:cubicBezTo>
                  <a:pt x="520466" y="640801"/>
                  <a:pt x="508922" y="628598"/>
                  <a:pt x="509581" y="619364"/>
                </a:cubicBezTo>
                <a:cubicBezTo>
                  <a:pt x="509912" y="611119"/>
                  <a:pt x="518157" y="603863"/>
                  <a:pt x="526401" y="604193"/>
                </a:cubicBezTo>
                <a:close/>
                <a:moveTo>
                  <a:pt x="827509" y="510200"/>
                </a:moveTo>
                <a:cubicBezTo>
                  <a:pt x="828499" y="507891"/>
                  <a:pt x="830477" y="508881"/>
                  <a:pt x="831796" y="510200"/>
                </a:cubicBezTo>
                <a:cubicBezTo>
                  <a:pt x="838062" y="515807"/>
                  <a:pt x="844328" y="521743"/>
                  <a:pt x="851914" y="528339"/>
                </a:cubicBezTo>
                <a:cubicBezTo>
                  <a:pt x="839711" y="527679"/>
                  <a:pt x="837073" y="516466"/>
                  <a:pt x="828828" y="513828"/>
                </a:cubicBezTo>
                <a:cubicBezTo>
                  <a:pt x="828169" y="513498"/>
                  <a:pt x="827179" y="511190"/>
                  <a:pt x="827509" y="510200"/>
                </a:cubicBezTo>
                <a:close/>
                <a:moveTo>
                  <a:pt x="750089" y="525866"/>
                </a:moveTo>
                <a:cubicBezTo>
                  <a:pt x="754870" y="523969"/>
                  <a:pt x="760395" y="523722"/>
                  <a:pt x="763528" y="526360"/>
                </a:cubicBezTo>
                <a:cubicBezTo>
                  <a:pt x="767486" y="529658"/>
                  <a:pt x="771773" y="531967"/>
                  <a:pt x="776390" y="534276"/>
                </a:cubicBezTo>
                <a:cubicBezTo>
                  <a:pt x="786614" y="539223"/>
                  <a:pt x="788923" y="546808"/>
                  <a:pt x="781338" y="555712"/>
                </a:cubicBezTo>
                <a:cubicBezTo>
                  <a:pt x="777709" y="560330"/>
                  <a:pt x="778039" y="562968"/>
                  <a:pt x="781997" y="566266"/>
                </a:cubicBezTo>
                <a:cubicBezTo>
                  <a:pt x="787274" y="570883"/>
                  <a:pt x="788593" y="577480"/>
                  <a:pt x="783976" y="582426"/>
                </a:cubicBezTo>
                <a:cubicBezTo>
                  <a:pt x="779688" y="587043"/>
                  <a:pt x="773752" y="592980"/>
                  <a:pt x="766166" y="588363"/>
                </a:cubicBezTo>
                <a:cubicBezTo>
                  <a:pt x="759901" y="584735"/>
                  <a:pt x="753964" y="580118"/>
                  <a:pt x="756272" y="571213"/>
                </a:cubicBezTo>
                <a:cubicBezTo>
                  <a:pt x="756932" y="568245"/>
                  <a:pt x="757921" y="564947"/>
                  <a:pt x="758911" y="561979"/>
                </a:cubicBezTo>
                <a:cubicBezTo>
                  <a:pt x="753963" y="558681"/>
                  <a:pt x="746048" y="563628"/>
                  <a:pt x="744070" y="557361"/>
                </a:cubicBezTo>
                <a:cubicBezTo>
                  <a:pt x="741762" y="550436"/>
                  <a:pt x="740772" y="542521"/>
                  <a:pt x="741102" y="535265"/>
                </a:cubicBezTo>
                <a:cubicBezTo>
                  <a:pt x="741267" y="531307"/>
                  <a:pt x="745307" y="527762"/>
                  <a:pt x="750089" y="525866"/>
                </a:cubicBezTo>
                <a:close/>
                <a:moveTo>
                  <a:pt x="773752" y="502615"/>
                </a:moveTo>
                <a:cubicBezTo>
                  <a:pt x="776060" y="503275"/>
                  <a:pt x="781337" y="504264"/>
                  <a:pt x="786285" y="506573"/>
                </a:cubicBezTo>
                <a:cubicBezTo>
                  <a:pt x="791231" y="508551"/>
                  <a:pt x="794859" y="512839"/>
                  <a:pt x="794200" y="518445"/>
                </a:cubicBezTo>
                <a:cubicBezTo>
                  <a:pt x="793540" y="523722"/>
                  <a:pt x="789583" y="527020"/>
                  <a:pt x="784636" y="529329"/>
                </a:cubicBezTo>
                <a:cubicBezTo>
                  <a:pt x="779358" y="531637"/>
                  <a:pt x="775401" y="528669"/>
                  <a:pt x="772103" y="525701"/>
                </a:cubicBezTo>
                <a:cubicBezTo>
                  <a:pt x="769465" y="523392"/>
                  <a:pt x="767816" y="519765"/>
                  <a:pt x="764847" y="517786"/>
                </a:cubicBezTo>
                <a:cubicBezTo>
                  <a:pt x="760889" y="515147"/>
                  <a:pt x="759241" y="512179"/>
                  <a:pt x="761220" y="507892"/>
                </a:cubicBezTo>
                <a:cubicBezTo>
                  <a:pt x="762539" y="503604"/>
                  <a:pt x="766167" y="501626"/>
                  <a:pt x="773752" y="502615"/>
                </a:cubicBezTo>
                <a:close/>
                <a:moveTo>
                  <a:pt x="473964" y="586713"/>
                </a:moveTo>
                <a:cubicBezTo>
                  <a:pt x="480230" y="586384"/>
                  <a:pt x="482539" y="589682"/>
                  <a:pt x="483528" y="595288"/>
                </a:cubicBezTo>
                <a:cubicBezTo>
                  <a:pt x="483199" y="600235"/>
                  <a:pt x="480560" y="603863"/>
                  <a:pt x="474953" y="604193"/>
                </a:cubicBezTo>
                <a:cubicBezTo>
                  <a:pt x="470006" y="604523"/>
                  <a:pt x="466709" y="601224"/>
                  <a:pt x="466379" y="596278"/>
                </a:cubicBezTo>
                <a:cubicBezTo>
                  <a:pt x="466049" y="591330"/>
                  <a:pt x="467698" y="587043"/>
                  <a:pt x="473964" y="586713"/>
                </a:cubicBezTo>
                <a:close/>
                <a:moveTo>
                  <a:pt x="532998" y="558681"/>
                </a:moveTo>
                <a:cubicBezTo>
                  <a:pt x="539265" y="558021"/>
                  <a:pt x="541574" y="563298"/>
                  <a:pt x="541244" y="567915"/>
                </a:cubicBezTo>
                <a:cubicBezTo>
                  <a:pt x="541574" y="574182"/>
                  <a:pt x="536626" y="576161"/>
                  <a:pt x="531350" y="575831"/>
                </a:cubicBezTo>
                <a:cubicBezTo>
                  <a:pt x="526403" y="575830"/>
                  <a:pt x="522445" y="574511"/>
                  <a:pt x="522775" y="569235"/>
                </a:cubicBezTo>
                <a:cubicBezTo>
                  <a:pt x="523104" y="563298"/>
                  <a:pt x="527062" y="559011"/>
                  <a:pt x="532998" y="558681"/>
                </a:cubicBezTo>
                <a:close/>
                <a:moveTo>
                  <a:pt x="766207" y="479693"/>
                </a:moveTo>
                <a:cubicBezTo>
                  <a:pt x="769134" y="478127"/>
                  <a:pt x="772927" y="477550"/>
                  <a:pt x="776719" y="477220"/>
                </a:cubicBezTo>
                <a:cubicBezTo>
                  <a:pt x="782985" y="477550"/>
                  <a:pt x="785954" y="481177"/>
                  <a:pt x="786283" y="487773"/>
                </a:cubicBezTo>
                <a:cubicBezTo>
                  <a:pt x="786284" y="494369"/>
                  <a:pt x="779028" y="500636"/>
                  <a:pt x="772432" y="499976"/>
                </a:cubicBezTo>
                <a:cubicBezTo>
                  <a:pt x="765507" y="498986"/>
                  <a:pt x="760230" y="494699"/>
                  <a:pt x="760890" y="488103"/>
                </a:cubicBezTo>
                <a:cubicBezTo>
                  <a:pt x="761220" y="483816"/>
                  <a:pt x="763280" y="481260"/>
                  <a:pt x="766207" y="479693"/>
                </a:cubicBezTo>
                <a:close/>
                <a:moveTo>
                  <a:pt x="320278" y="615076"/>
                </a:moveTo>
                <a:lnTo>
                  <a:pt x="320282" y="615078"/>
                </a:lnTo>
                <a:lnTo>
                  <a:pt x="337427" y="619035"/>
                </a:lnTo>
                <a:lnTo>
                  <a:pt x="323905" y="621343"/>
                </a:lnTo>
                <a:lnTo>
                  <a:pt x="322917" y="622002"/>
                </a:lnTo>
                <a:cubicBezTo>
                  <a:pt x="319948" y="625630"/>
                  <a:pt x="316321" y="627609"/>
                  <a:pt x="312033" y="624971"/>
                </a:cubicBezTo>
                <a:cubicBezTo>
                  <a:pt x="310713" y="624311"/>
                  <a:pt x="308735" y="622662"/>
                  <a:pt x="310054" y="620683"/>
                </a:cubicBezTo>
                <a:cubicBezTo>
                  <a:pt x="312692" y="617385"/>
                  <a:pt x="315001" y="613757"/>
                  <a:pt x="320278" y="615076"/>
                </a:cubicBezTo>
                <a:close/>
                <a:moveTo>
                  <a:pt x="817863" y="453721"/>
                </a:moveTo>
                <a:cubicBezTo>
                  <a:pt x="819676" y="451743"/>
                  <a:pt x="822068" y="450671"/>
                  <a:pt x="825860" y="452155"/>
                </a:cubicBezTo>
                <a:cubicBezTo>
                  <a:pt x="833116" y="454793"/>
                  <a:pt x="836413" y="461719"/>
                  <a:pt x="835755" y="468645"/>
                </a:cubicBezTo>
                <a:cubicBezTo>
                  <a:pt x="834765" y="477550"/>
                  <a:pt x="830478" y="486454"/>
                  <a:pt x="823552" y="492061"/>
                </a:cubicBezTo>
                <a:cubicBezTo>
                  <a:pt x="815306" y="498657"/>
                  <a:pt x="815637" y="488103"/>
                  <a:pt x="812668" y="484475"/>
                </a:cubicBezTo>
                <a:cubicBezTo>
                  <a:pt x="812668" y="484475"/>
                  <a:pt x="812998" y="483486"/>
                  <a:pt x="812998" y="483486"/>
                </a:cubicBezTo>
                <a:lnTo>
                  <a:pt x="812338" y="482496"/>
                </a:lnTo>
                <a:cubicBezTo>
                  <a:pt x="811020" y="475241"/>
                  <a:pt x="808381" y="467656"/>
                  <a:pt x="813328" y="460730"/>
                </a:cubicBezTo>
                <a:cubicBezTo>
                  <a:pt x="814812" y="458586"/>
                  <a:pt x="816049" y="455700"/>
                  <a:pt x="817863" y="453721"/>
                </a:cubicBezTo>
                <a:close/>
                <a:moveTo>
                  <a:pt x="712409" y="467326"/>
                </a:moveTo>
                <a:cubicBezTo>
                  <a:pt x="718345" y="467326"/>
                  <a:pt x="720654" y="471614"/>
                  <a:pt x="720984" y="476890"/>
                </a:cubicBezTo>
                <a:cubicBezTo>
                  <a:pt x="720324" y="482827"/>
                  <a:pt x="717686" y="486784"/>
                  <a:pt x="712409" y="486454"/>
                </a:cubicBezTo>
                <a:cubicBezTo>
                  <a:pt x="706472" y="486454"/>
                  <a:pt x="703505" y="482497"/>
                  <a:pt x="703834" y="476561"/>
                </a:cubicBezTo>
                <a:cubicBezTo>
                  <a:pt x="703834" y="471284"/>
                  <a:pt x="706802" y="467656"/>
                  <a:pt x="712409" y="467326"/>
                </a:cubicBezTo>
                <a:close/>
                <a:moveTo>
                  <a:pt x="420536" y="551755"/>
                </a:moveTo>
                <a:cubicBezTo>
                  <a:pt x="426802" y="551755"/>
                  <a:pt x="429771" y="555053"/>
                  <a:pt x="429112" y="560660"/>
                </a:cubicBezTo>
                <a:cubicBezTo>
                  <a:pt x="429442" y="568245"/>
                  <a:pt x="425154" y="569564"/>
                  <a:pt x="419547" y="569235"/>
                </a:cubicBezTo>
                <a:cubicBezTo>
                  <a:pt x="413611" y="568905"/>
                  <a:pt x="409653" y="565937"/>
                  <a:pt x="409983" y="560000"/>
                </a:cubicBezTo>
                <a:cubicBezTo>
                  <a:pt x="410313" y="554064"/>
                  <a:pt x="414930" y="551755"/>
                  <a:pt x="420536" y="551755"/>
                </a:cubicBezTo>
                <a:close/>
                <a:moveTo>
                  <a:pt x="566639" y="504594"/>
                </a:moveTo>
                <a:cubicBezTo>
                  <a:pt x="568617" y="503110"/>
                  <a:pt x="571421" y="502450"/>
                  <a:pt x="573894" y="502615"/>
                </a:cubicBezTo>
                <a:cubicBezTo>
                  <a:pt x="582139" y="503275"/>
                  <a:pt x="590384" y="504924"/>
                  <a:pt x="594012" y="514488"/>
                </a:cubicBezTo>
                <a:cubicBezTo>
                  <a:pt x="596650" y="521414"/>
                  <a:pt x="600278" y="528339"/>
                  <a:pt x="602916" y="535266"/>
                </a:cubicBezTo>
                <a:cubicBezTo>
                  <a:pt x="605555" y="542191"/>
                  <a:pt x="608853" y="542851"/>
                  <a:pt x="614129" y="538234"/>
                </a:cubicBezTo>
                <a:cubicBezTo>
                  <a:pt x="618417" y="534606"/>
                  <a:pt x="622374" y="531638"/>
                  <a:pt x="628641" y="534276"/>
                </a:cubicBezTo>
                <a:cubicBezTo>
                  <a:pt x="633588" y="536255"/>
                  <a:pt x="638535" y="538233"/>
                  <a:pt x="637875" y="544500"/>
                </a:cubicBezTo>
                <a:cubicBezTo>
                  <a:pt x="637216" y="549777"/>
                  <a:pt x="633258" y="554064"/>
                  <a:pt x="627651" y="554394"/>
                </a:cubicBezTo>
                <a:cubicBezTo>
                  <a:pt x="621715" y="554724"/>
                  <a:pt x="618087" y="557032"/>
                  <a:pt x="614129" y="561320"/>
                </a:cubicBezTo>
                <a:cubicBezTo>
                  <a:pt x="607863" y="568575"/>
                  <a:pt x="598958" y="566597"/>
                  <a:pt x="596320" y="556373"/>
                </a:cubicBezTo>
                <a:cubicBezTo>
                  <a:pt x="594012" y="547468"/>
                  <a:pt x="585107" y="547138"/>
                  <a:pt x="581149" y="540872"/>
                </a:cubicBezTo>
                <a:cubicBezTo>
                  <a:pt x="579171" y="537574"/>
                  <a:pt x="576202" y="541862"/>
                  <a:pt x="573564" y="542851"/>
                </a:cubicBezTo>
                <a:cubicBezTo>
                  <a:pt x="564660" y="545819"/>
                  <a:pt x="557734" y="541531"/>
                  <a:pt x="557404" y="532957"/>
                </a:cubicBezTo>
                <a:cubicBezTo>
                  <a:pt x="557403" y="529989"/>
                  <a:pt x="557074" y="526691"/>
                  <a:pt x="559713" y="525041"/>
                </a:cubicBezTo>
                <a:cubicBezTo>
                  <a:pt x="564990" y="521414"/>
                  <a:pt x="565979" y="517786"/>
                  <a:pt x="564330" y="511520"/>
                </a:cubicBezTo>
                <a:cubicBezTo>
                  <a:pt x="563506" y="508387"/>
                  <a:pt x="564660" y="506078"/>
                  <a:pt x="566639" y="504594"/>
                </a:cubicBezTo>
                <a:close/>
                <a:moveTo>
                  <a:pt x="547179" y="509541"/>
                </a:moveTo>
                <a:cubicBezTo>
                  <a:pt x="551797" y="509870"/>
                  <a:pt x="555755" y="512508"/>
                  <a:pt x="555425" y="518445"/>
                </a:cubicBezTo>
                <a:cubicBezTo>
                  <a:pt x="555424" y="524381"/>
                  <a:pt x="552126" y="526030"/>
                  <a:pt x="546850" y="526030"/>
                </a:cubicBezTo>
                <a:cubicBezTo>
                  <a:pt x="541243" y="525700"/>
                  <a:pt x="538935" y="521743"/>
                  <a:pt x="538934" y="517456"/>
                </a:cubicBezTo>
                <a:cubicBezTo>
                  <a:pt x="538605" y="512508"/>
                  <a:pt x="542232" y="508881"/>
                  <a:pt x="547179" y="509541"/>
                </a:cubicBezTo>
                <a:close/>
                <a:moveTo>
                  <a:pt x="272127" y="573192"/>
                </a:moveTo>
                <a:cubicBezTo>
                  <a:pt x="272127" y="573852"/>
                  <a:pt x="271798" y="574841"/>
                  <a:pt x="271798" y="575831"/>
                </a:cubicBezTo>
                <a:cubicBezTo>
                  <a:pt x="273776" y="576820"/>
                  <a:pt x="275425" y="578140"/>
                  <a:pt x="277404" y="578799"/>
                </a:cubicBezTo>
                <a:cubicBezTo>
                  <a:pt x="295543" y="584735"/>
                  <a:pt x="313352" y="590672"/>
                  <a:pt x="331491" y="596278"/>
                </a:cubicBezTo>
                <a:cubicBezTo>
                  <a:pt x="335119" y="597268"/>
                  <a:pt x="339736" y="602545"/>
                  <a:pt x="342045" y="598257"/>
                </a:cubicBezTo>
                <a:cubicBezTo>
                  <a:pt x="344683" y="593310"/>
                  <a:pt x="339736" y="588693"/>
                  <a:pt x="335448" y="586384"/>
                </a:cubicBezTo>
                <a:cubicBezTo>
                  <a:pt x="333140" y="584736"/>
                  <a:pt x="330172" y="583746"/>
                  <a:pt x="327534" y="583086"/>
                </a:cubicBezTo>
                <a:cubicBezTo>
                  <a:pt x="319288" y="580448"/>
                  <a:pt x="311043" y="578140"/>
                  <a:pt x="302468" y="576161"/>
                </a:cubicBezTo>
                <a:cubicBezTo>
                  <a:pt x="292574" y="573852"/>
                  <a:pt x="282351" y="572203"/>
                  <a:pt x="272127" y="573192"/>
                </a:cubicBezTo>
                <a:close/>
                <a:moveTo>
                  <a:pt x="518816" y="487115"/>
                </a:moveTo>
                <a:cubicBezTo>
                  <a:pt x="525413" y="488104"/>
                  <a:pt x="530690" y="493051"/>
                  <a:pt x="532998" y="498987"/>
                </a:cubicBezTo>
                <a:cubicBezTo>
                  <a:pt x="532668" y="505583"/>
                  <a:pt x="524424" y="513169"/>
                  <a:pt x="518817" y="512839"/>
                </a:cubicBezTo>
                <a:cubicBezTo>
                  <a:pt x="513210" y="512509"/>
                  <a:pt x="504635" y="502945"/>
                  <a:pt x="505955" y="497668"/>
                </a:cubicBezTo>
                <a:cubicBezTo>
                  <a:pt x="507274" y="490743"/>
                  <a:pt x="512221" y="486125"/>
                  <a:pt x="518816" y="487115"/>
                </a:cubicBezTo>
                <a:close/>
                <a:moveTo>
                  <a:pt x="720324" y="402356"/>
                </a:moveTo>
                <a:cubicBezTo>
                  <a:pt x="720985" y="402356"/>
                  <a:pt x="722304" y="403346"/>
                  <a:pt x="722633" y="404335"/>
                </a:cubicBezTo>
                <a:cubicBezTo>
                  <a:pt x="723623" y="407962"/>
                  <a:pt x="720654" y="409612"/>
                  <a:pt x="718676" y="411260"/>
                </a:cubicBezTo>
                <a:cubicBezTo>
                  <a:pt x="716697" y="413240"/>
                  <a:pt x="713729" y="414558"/>
                  <a:pt x="709771" y="417197"/>
                </a:cubicBezTo>
                <a:cubicBezTo>
                  <a:pt x="710430" y="411261"/>
                  <a:pt x="714059" y="410271"/>
                  <a:pt x="715377" y="407303"/>
                </a:cubicBezTo>
                <a:cubicBezTo>
                  <a:pt x="716367" y="404994"/>
                  <a:pt x="717356" y="402356"/>
                  <a:pt x="720324" y="402356"/>
                </a:cubicBezTo>
                <a:close/>
                <a:moveTo>
                  <a:pt x="227603" y="529328"/>
                </a:moveTo>
                <a:cubicBezTo>
                  <a:pt x="231231" y="527019"/>
                  <a:pt x="234200" y="527679"/>
                  <a:pt x="236178" y="530647"/>
                </a:cubicBezTo>
                <a:cubicBezTo>
                  <a:pt x="237167" y="531967"/>
                  <a:pt x="236508" y="533616"/>
                  <a:pt x="234859" y="533945"/>
                </a:cubicBezTo>
                <a:cubicBezTo>
                  <a:pt x="231231" y="534935"/>
                  <a:pt x="229582" y="532296"/>
                  <a:pt x="227603" y="529328"/>
                </a:cubicBezTo>
                <a:close/>
                <a:moveTo>
                  <a:pt x="402397" y="473923"/>
                </a:moveTo>
                <a:cubicBezTo>
                  <a:pt x="408994" y="474252"/>
                  <a:pt x="411962" y="478210"/>
                  <a:pt x="411633" y="484476"/>
                </a:cubicBezTo>
                <a:cubicBezTo>
                  <a:pt x="411303" y="490412"/>
                  <a:pt x="407345" y="493051"/>
                  <a:pt x="402068" y="493380"/>
                </a:cubicBezTo>
                <a:cubicBezTo>
                  <a:pt x="395802" y="492721"/>
                  <a:pt x="392174" y="489753"/>
                  <a:pt x="392174" y="483817"/>
                </a:cubicBezTo>
                <a:cubicBezTo>
                  <a:pt x="392174" y="477220"/>
                  <a:pt x="395802" y="473592"/>
                  <a:pt x="402397" y="473923"/>
                </a:cubicBezTo>
                <a:close/>
                <a:moveTo>
                  <a:pt x="639524" y="368386"/>
                </a:moveTo>
                <a:cubicBezTo>
                  <a:pt x="648098" y="371355"/>
                  <a:pt x="652385" y="379270"/>
                  <a:pt x="658652" y="385207"/>
                </a:cubicBezTo>
                <a:cubicBezTo>
                  <a:pt x="651726" y="380259"/>
                  <a:pt x="642822" y="377291"/>
                  <a:pt x="639524" y="368386"/>
                </a:cubicBezTo>
                <a:close/>
                <a:moveTo>
                  <a:pt x="624023" y="344970"/>
                </a:moveTo>
                <a:cubicBezTo>
                  <a:pt x="627651" y="344970"/>
                  <a:pt x="631279" y="345630"/>
                  <a:pt x="631279" y="349588"/>
                </a:cubicBezTo>
                <a:cubicBezTo>
                  <a:pt x="631278" y="354535"/>
                  <a:pt x="634577" y="358492"/>
                  <a:pt x="635896" y="364099"/>
                </a:cubicBezTo>
                <a:cubicBezTo>
                  <a:pt x="630949" y="362450"/>
                  <a:pt x="629300" y="352226"/>
                  <a:pt x="622374" y="359811"/>
                </a:cubicBezTo>
                <a:cubicBezTo>
                  <a:pt x="622045" y="360141"/>
                  <a:pt x="621385" y="353545"/>
                  <a:pt x="620725" y="350247"/>
                </a:cubicBezTo>
                <a:cubicBezTo>
                  <a:pt x="620396" y="347939"/>
                  <a:pt x="620065" y="345300"/>
                  <a:pt x="624023" y="344970"/>
                </a:cubicBezTo>
                <a:close/>
                <a:moveTo>
                  <a:pt x="558063" y="354205"/>
                </a:moveTo>
                <a:cubicBezTo>
                  <a:pt x="565319" y="353875"/>
                  <a:pt x="568947" y="358822"/>
                  <a:pt x="569277" y="364758"/>
                </a:cubicBezTo>
                <a:cubicBezTo>
                  <a:pt x="569936" y="369705"/>
                  <a:pt x="566309" y="373992"/>
                  <a:pt x="560702" y="373663"/>
                </a:cubicBezTo>
                <a:cubicBezTo>
                  <a:pt x="553117" y="373663"/>
                  <a:pt x="548828" y="371025"/>
                  <a:pt x="548829" y="363769"/>
                </a:cubicBezTo>
                <a:cubicBezTo>
                  <a:pt x="548828" y="357833"/>
                  <a:pt x="552127" y="354535"/>
                  <a:pt x="558063" y="354205"/>
                </a:cubicBezTo>
                <a:close/>
                <a:moveTo>
                  <a:pt x="647439" y="318917"/>
                </a:moveTo>
                <a:cubicBezTo>
                  <a:pt x="653705" y="318917"/>
                  <a:pt x="655684" y="322215"/>
                  <a:pt x="655354" y="327821"/>
                </a:cubicBezTo>
                <a:cubicBezTo>
                  <a:pt x="655684" y="333758"/>
                  <a:pt x="653045" y="336726"/>
                  <a:pt x="647109" y="336396"/>
                </a:cubicBezTo>
                <a:cubicBezTo>
                  <a:pt x="641833" y="336066"/>
                  <a:pt x="638204" y="333098"/>
                  <a:pt x="638204" y="327492"/>
                </a:cubicBezTo>
                <a:cubicBezTo>
                  <a:pt x="638204" y="321885"/>
                  <a:pt x="641832" y="319247"/>
                  <a:pt x="647439" y="318917"/>
                </a:cubicBezTo>
                <a:close/>
                <a:moveTo>
                  <a:pt x="376344" y="397739"/>
                </a:moveTo>
                <a:cubicBezTo>
                  <a:pt x="381950" y="398398"/>
                  <a:pt x="388546" y="398728"/>
                  <a:pt x="389866" y="405654"/>
                </a:cubicBezTo>
                <a:cubicBezTo>
                  <a:pt x="388875" y="411591"/>
                  <a:pt x="385908" y="414888"/>
                  <a:pt x="380301" y="414559"/>
                </a:cubicBezTo>
                <a:cubicBezTo>
                  <a:pt x="374365" y="413899"/>
                  <a:pt x="369747" y="410601"/>
                  <a:pt x="368758" y="404665"/>
                </a:cubicBezTo>
                <a:cubicBezTo>
                  <a:pt x="368099" y="400047"/>
                  <a:pt x="372056" y="397079"/>
                  <a:pt x="376344" y="397739"/>
                </a:cubicBezTo>
                <a:close/>
                <a:moveTo>
                  <a:pt x="546849" y="329800"/>
                </a:moveTo>
                <a:cubicBezTo>
                  <a:pt x="553115" y="329470"/>
                  <a:pt x="555755" y="332438"/>
                  <a:pt x="555425" y="337055"/>
                </a:cubicBezTo>
                <a:cubicBezTo>
                  <a:pt x="555425" y="344641"/>
                  <a:pt x="552786" y="348928"/>
                  <a:pt x="546191" y="349258"/>
                </a:cubicBezTo>
                <a:cubicBezTo>
                  <a:pt x="539594" y="349918"/>
                  <a:pt x="536626" y="345300"/>
                  <a:pt x="536296" y="340023"/>
                </a:cubicBezTo>
                <a:cubicBezTo>
                  <a:pt x="536297" y="334087"/>
                  <a:pt x="540914" y="330459"/>
                  <a:pt x="546849" y="329800"/>
                </a:cubicBezTo>
                <a:close/>
                <a:moveTo>
                  <a:pt x="469346" y="288905"/>
                </a:moveTo>
                <a:cubicBezTo>
                  <a:pt x="473963" y="288905"/>
                  <a:pt x="475943" y="291873"/>
                  <a:pt x="475942" y="295830"/>
                </a:cubicBezTo>
                <a:cubicBezTo>
                  <a:pt x="475943" y="299458"/>
                  <a:pt x="473304" y="302097"/>
                  <a:pt x="469346" y="301767"/>
                </a:cubicBezTo>
                <a:cubicBezTo>
                  <a:pt x="464729" y="301767"/>
                  <a:pt x="462091" y="299788"/>
                  <a:pt x="461761" y="295501"/>
                </a:cubicBezTo>
                <a:cubicBezTo>
                  <a:pt x="461761" y="290224"/>
                  <a:pt x="464729" y="288905"/>
                  <a:pt x="469346" y="288905"/>
                </a:cubicBezTo>
                <a:close/>
                <a:moveTo>
                  <a:pt x="930407" y="133898"/>
                </a:moveTo>
                <a:cubicBezTo>
                  <a:pt x="933705" y="133898"/>
                  <a:pt x="935024" y="135548"/>
                  <a:pt x="935354" y="138186"/>
                </a:cubicBezTo>
                <a:cubicBezTo>
                  <a:pt x="935024" y="141814"/>
                  <a:pt x="932386" y="143463"/>
                  <a:pt x="929418" y="143133"/>
                </a:cubicBezTo>
                <a:cubicBezTo>
                  <a:pt x="927109" y="143133"/>
                  <a:pt x="926449" y="140165"/>
                  <a:pt x="925790" y="137856"/>
                </a:cubicBezTo>
                <a:cubicBezTo>
                  <a:pt x="925130" y="134229"/>
                  <a:pt x="927769" y="133898"/>
                  <a:pt x="930407" y="133898"/>
                </a:cubicBezTo>
                <a:close/>
                <a:moveTo>
                  <a:pt x="934694" y="90365"/>
                </a:moveTo>
                <a:cubicBezTo>
                  <a:pt x="939971" y="90365"/>
                  <a:pt x="937992" y="95642"/>
                  <a:pt x="940631" y="97291"/>
                </a:cubicBezTo>
                <a:cubicBezTo>
                  <a:pt x="939311" y="101578"/>
                  <a:pt x="937332" y="103227"/>
                  <a:pt x="933375" y="103227"/>
                </a:cubicBezTo>
                <a:cubicBezTo>
                  <a:pt x="927768" y="103227"/>
                  <a:pt x="928097" y="99270"/>
                  <a:pt x="928427" y="95972"/>
                </a:cubicBezTo>
                <a:cubicBezTo>
                  <a:pt x="928428" y="92014"/>
                  <a:pt x="930406" y="90365"/>
                  <a:pt x="934694" y="90365"/>
                </a:cubicBezTo>
                <a:close/>
                <a:moveTo>
                  <a:pt x="467368" y="225583"/>
                </a:moveTo>
                <a:cubicBezTo>
                  <a:pt x="473964" y="224594"/>
                  <a:pt x="477921" y="228551"/>
                  <a:pt x="478581" y="234488"/>
                </a:cubicBezTo>
                <a:cubicBezTo>
                  <a:pt x="479241" y="240754"/>
                  <a:pt x="474294" y="243062"/>
                  <a:pt x="468357" y="243062"/>
                </a:cubicBezTo>
                <a:cubicBezTo>
                  <a:pt x="463080" y="243062"/>
                  <a:pt x="457474" y="242732"/>
                  <a:pt x="457474" y="235477"/>
                </a:cubicBezTo>
                <a:cubicBezTo>
                  <a:pt x="457474" y="228881"/>
                  <a:pt x="459782" y="224594"/>
                  <a:pt x="467368" y="225583"/>
                </a:cubicBezTo>
                <a:close/>
                <a:moveTo>
                  <a:pt x="522444" y="207774"/>
                </a:moveTo>
                <a:cubicBezTo>
                  <a:pt x="529040" y="207774"/>
                  <a:pt x="532008" y="210742"/>
                  <a:pt x="531348" y="217008"/>
                </a:cubicBezTo>
                <a:cubicBezTo>
                  <a:pt x="531678" y="222945"/>
                  <a:pt x="528710" y="225583"/>
                  <a:pt x="522773" y="225583"/>
                </a:cubicBezTo>
                <a:cubicBezTo>
                  <a:pt x="516178" y="225583"/>
                  <a:pt x="513539" y="222945"/>
                  <a:pt x="513870" y="216349"/>
                </a:cubicBezTo>
                <a:cubicBezTo>
                  <a:pt x="513869" y="210412"/>
                  <a:pt x="516508" y="208103"/>
                  <a:pt x="522444" y="207774"/>
                </a:cubicBezTo>
                <a:close/>
                <a:moveTo>
                  <a:pt x="601597" y="170837"/>
                </a:moveTo>
                <a:cubicBezTo>
                  <a:pt x="604565" y="170507"/>
                  <a:pt x="606544" y="172485"/>
                  <a:pt x="606873" y="175124"/>
                </a:cubicBezTo>
                <a:cubicBezTo>
                  <a:pt x="607533" y="178752"/>
                  <a:pt x="605884" y="181720"/>
                  <a:pt x="603245" y="181720"/>
                </a:cubicBezTo>
                <a:cubicBezTo>
                  <a:pt x="598958" y="181720"/>
                  <a:pt x="596650" y="181390"/>
                  <a:pt x="596320" y="177762"/>
                </a:cubicBezTo>
                <a:cubicBezTo>
                  <a:pt x="596320" y="173805"/>
                  <a:pt x="598299" y="171496"/>
                  <a:pt x="601597" y="170837"/>
                </a:cubicBezTo>
                <a:close/>
                <a:moveTo>
                  <a:pt x="334129" y="177762"/>
                </a:moveTo>
                <a:cubicBezTo>
                  <a:pt x="339406" y="179411"/>
                  <a:pt x="346661" y="178092"/>
                  <a:pt x="348640" y="185348"/>
                </a:cubicBezTo>
                <a:cubicBezTo>
                  <a:pt x="348310" y="190954"/>
                  <a:pt x="345672" y="194582"/>
                  <a:pt x="340725" y="194582"/>
                </a:cubicBezTo>
                <a:cubicBezTo>
                  <a:pt x="334128" y="194582"/>
                  <a:pt x="328852" y="190954"/>
                  <a:pt x="327533" y="184029"/>
                </a:cubicBezTo>
                <a:cubicBezTo>
                  <a:pt x="326873" y="180401"/>
                  <a:pt x="329842" y="176113"/>
                  <a:pt x="334129" y="177762"/>
                </a:cubicBezTo>
                <a:close/>
                <a:moveTo>
                  <a:pt x="139218" y="202828"/>
                </a:moveTo>
                <a:cubicBezTo>
                  <a:pt x="133611" y="203817"/>
                  <a:pt x="128335" y="206785"/>
                  <a:pt x="128334" y="212062"/>
                </a:cubicBezTo>
                <a:cubicBezTo>
                  <a:pt x="128665" y="223935"/>
                  <a:pt x="126026" y="237127"/>
                  <a:pt x="134271" y="246361"/>
                </a:cubicBezTo>
                <a:cubicBezTo>
                  <a:pt x="145155" y="257904"/>
                  <a:pt x="150761" y="272085"/>
                  <a:pt x="157357" y="285937"/>
                </a:cubicBezTo>
                <a:cubicBezTo>
                  <a:pt x="162634" y="297810"/>
                  <a:pt x="169560" y="308033"/>
                  <a:pt x="180113" y="316279"/>
                </a:cubicBezTo>
                <a:cubicBezTo>
                  <a:pt x="198582" y="291543"/>
                  <a:pt x="196933" y="248669"/>
                  <a:pt x="186049" y="225584"/>
                </a:cubicBezTo>
                <a:cubicBezTo>
                  <a:pt x="178794" y="210413"/>
                  <a:pt x="155378" y="199530"/>
                  <a:pt x="139218" y="202828"/>
                </a:cubicBezTo>
                <a:close/>
                <a:moveTo>
                  <a:pt x="585436" y="49800"/>
                </a:moveTo>
                <a:cubicBezTo>
                  <a:pt x="587745" y="49470"/>
                  <a:pt x="589394" y="51119"/>
                  <a:pt x="589394" y="53428"/>
                </a:cubicBezTo>
                <a:cubicBezTo>
                  <a:pt x="589394" y="55406"/>
                  <a:pt x="588075" y="56396"/>
                  <a:pt x="586426" y="57055"/>
                </a:cubicBezTo>
                <a:cubicBezTo>
                  <a:pt x="584446" y="57055"/>
                  <a:pt x="582798" y="56066"/>
                  <a:pt x="582468" y="54417"/>
                </a:cubicBezTo>
                <a:cubicBezTo>
                  <a:pt x="581808" y="52108"/>
                  <a:pt x="583128" y="50130"/>
                  <a:pt x="585436" y="49800"/>
                </a:cubicBezTo>
                <a:close/>
                <a:moveTo>
                  <a:pt x="191326" y="0"/>
                </a:moveTo>
                <a:cubicBezTo>
                  <a:pt x="197922" y="330"/>
                  <a:pt x="199901" y="5607"/>
                  <a:pt x="200560" y="11213"/>
                </a:cubicBezTo>
                <a:cubicBezTo>
                  <a:pt x="201550" y="16820"/>
                  <a:pt x="196932" y="13192"/>
                  <a:pt x="194953" y="14182"/>
                </a:cubicBezTo>
                <a:cubicBezTo>
                  <a:pt x="188358" y="14841"/>
                  <a:pt x="186709" y="10553"/>
                  <a:pt x="186049" y="4947"/>
                </a:cubicBezTo>
                <a:cubicBezTo>
                  <a:pt x="185390" y="989"/>
                  <a:pt x="189347" y="0"/>
                  <a:pt x="191326" y="0"/>
                </a:cubicBezTo>
                <a:close/>
                <a:moveTo>
                  <a:pt x="35002" y="6267"/>
                </a:moveTo>
                <a:cubicBezTo>
                  <a:pt x="47863" y="3299"/>
                  <a:pt x="60726" y="-1648"/>
                  <a:pt x="74248" y="4948"/>
                </a:cubicBezTo>
                <a:cubicBezTo>
                  <a:pt x="76556" y="5937"/>
                  <a:pt x="79194" y="6267"/>
                  <a:pt x="81833" y="6267"/>
                </a:cubicBezTo>
                <a:cubicBezTo>
                  <a:pt x="99972" y="6267"/>
                  <a:pt x="115802" y="11214"/>
                  <a:pt x="129653" y="23417"/>
                </a:cubicBezTo>
                <a:cubicBezTo>
                  <a:pt x="134271" y="27704"/>
                  <a:pt x="141197" y="27704"/>
                  <a:pt x="146803" y="30013"/>
                </a:cubicBezTo>
                <a:cubicBezTo>
                  <a:pt x="153069" y="32651"/>
                  <a:pt x="158346" y="35619"/>
                  <a:pt x="154059" y="43864"/>
                </a:cubicBezTo>
                <a:cubicBezTo>
                  <a:pt x="152080" y="47822"/>
                  <a:pt x="153729" y="50790"/>
                  <a:pt x="156697" y="53428"/>
                </a:cubicBezTo>
                <a:cubicBezTo>
                  <a:pt x="166262" y="62003"/>
                  <a:pt x="170219" y="72557"/>
                  <a:pt x="172857" y="85419"/>
                </a:cubicBezTo>
                <a:cubicBezTo>
                  <a:pt x="176485" y="105207"/>
                  <a:pt x="185390" y="124005"/>
                  <a:pt x="194294" y="142145"/>
                </a:cubicBezTo>
                <a:cubicBezTo>
                  <a:pt x="200230" y="153687"/>
                  <a:pt x="212763" y="160613"/>
                  <a:pt x="222987" y="168199"/>
                </a:cubicBezTo>
                <a:cubicBezTo>
                  <a:pt x="253988" y="190955"/>
                  <a:pt x="279382" y="218988"/>
                  <a:pt x="301479" y="251638"/>
                </a:cubicBezTo>
                <a:cubicBezTo>
                  <a:pt x="318959" y="276043"/>
                  <a:pt x="326874" y="305065"/>
                  <a:pt x="338087" y="332768"/>
                </a:cubicBezTo>
                <a:cubicBezTo>
                  <a:pt x="342704" y="344641"/>
                  <a:pt x="346992" y="357174"/>
                  <a:pt x="355567" y="367397"/>
                </a:cubicBezTo>
                <a:cubicBezTo>
                  <a:pt x="363482" y="376962"/>
                  <a:pt x="357546" y="397739"/>
                  <a:pt x="346662" y="403675"/>
                </a:cubicBezTo>
                <a:cubicBezTo>
                  <a:pt x="345013" y="404335"/>
                  <a:pt x="343364" y="404994"/>
                  <a:pt x="341715" y="405654"/>
                </a:cubicBezTo>
                <a:cubicBezTo>
                  <a:pt x="335449" y="408292"/>
                  <a:pt x="326214" y="407303"/>
                  <a:pt x="323906" y="415878"/>
                </a:cubicBezTo>
                <a:cubicBezTo>
                  <a:pt x="321268" y="425772"/>
                  <a:pt x="323576" y="435336"/>
                  <a:pt x="328523" y="444241"/>
                </a:cubicBezTo>
                <a:cubicBezTo>
                  <a:pt x="343363" y="471285"/>
                  <a:pt x="357546" y="498987"/>
                  <a:pt x="369088" y="527680"/>
                </a:cubicBezTo>
                <a:cubicBezTo>
                  <a:pt x="377993" y="550106"/>
                  <a:pt x="386238" y="572533"/>
                  <a:pt x="401079" y="591661"/>
                </a:cubicBezTo>
                <a:cubicBezTo>
                  <a:pt x="404377" y="595619"/>
                  <a:pt x="407675" y="599576"/>
                  <a:pt x="411962" y="602215"/>
                </a:cubicBezTo>
                <a:cubicBezTo>
                  <a:pt x="434719" y="616066"/>
                  <a:pt x="455825" y="631897"/>
                  <a:pt x="476273" y="648717"/>
                </a:cubicBezTo>
                <a:cubicBezTo>
                  <a:pt x="492103" y="661579"/>
                  <a:pt x="509253" y="670813"/>
                  <a:pt x="529041" y="675760"/>
                </a:cubicBezTo>
                <a:lnTo>
                  <a:pt x="552046" y="685214"/>
                </a:lnTo>
                <a:lnTo>
                  <a:pt x="552456" y="684994"/>
                </a:lnTo>
                <a:lnTo>
                  <a:pt x="576860" y="691260"/>
                </a:lnTo>
                <a:lnTo>
                  <a:pt x="576861" y="691260"/>
                </a:lnTo>
                <a:cubicBezTo>
                  <a:pt x="589064" y="694558"/>
                  <a:pt x="600936" y="700164"/>
                  <a:pt x="613799" y="696537"/>
                </a:cubicBezTo>
                <a:cubicBezTo>
                  <a:pt x="620065" y="694888"/>
                  <a:pt x="624022" y="697856"/>
                  <a:pt x="626661" y="703462"/>
                </a:cubicBezTo>
                <a:cubicBezTo>
                  <a:pt x="630949" y="712037"/>
                  <a:pt x="623033" y="713686"/>
                  <a:pt x="618746" y="716984"/>
                </a:cubicBezTo>
                <a:cubicBezTo>
                  <a:pt x="613139" y="721602"/>
                  <a:pt x="610171" y="715006"/>
                  <a:pt x="608852" y="712367"/>
                </a:cubicBezTo>
                <a:cubicBezTo>
                  <a:pt x="602916" y="698515"/>
                  <a:pt x="588734" y="699835"/>
                  <a:pt x="577521" y="695547"/>
                </a:cubicBezTo>
                <a:lnTo>
                  <a:pt x="577502" y="695541"/>
                </a:lnTo>
                <a:lnTo>
                  <a:pt x="577521" y="695548"/>
                </a:lnTo>
                <a:lnTo>
                  <a:pt x="571031" y="697908"/>
                </a:lnTo>
                <a:lnTo>
                  <a:pt x="591373" y="707751"/>
                </a:lnTo>
                <a:cubicBezTo>
                  <a:pt x="594011" y="708410"/>
                  <a:pt x="596980" y="708740"/>
                  <a:pt x="598299" y="710719"/>
                </a:cubicBezTo>
                <a:cubicBezTo>
                  <a:pt x="605555" y="721272"/>
                  <a:pt x="618087" y="724571"/>
                  <a:pt x="626992" y="732815"/>
                </a:cubicBezTo>
                <a:cubicBezTo>
                  <a:pt x="638204" y="743039"/>
                  <a:pt x="653376" y="747327"/>
                  <a:pt x="663599" y="759199"/>
                </a:cubicBezTo>
                <a:cubicBezTo>
                  <a:pt x="665248" y="761179"/>
                  <a:pt x="668216" y="761179"/>
                  <a:pt x="670855" y="760848"/>
                </a:cubicBezTo>
                <a:cubicBezTo>
                  <a:pt x="673163" y="760189"/>
                  <a:pt x="676131" y="759859"/>
                  <a:pt x="676791" y="756891"/>
                </a:cubicBezTo>
                <a:cubicBezTo>
                  <a:pt x="677451" y="754582"/>
                  <a:pt x="675472" y="752933"/>
                  <a:pt x="673823" y="751614"/>
                </a:cubicBezTo>
                <a:cubicBezTo>
                  <a:pt x="670524" y="749306"/>
                  <a:pt x="666897" y="747656"/>
                  <a:pt x="663929" y="745018"/>
                </a:cubicBezTo>
                <a:cubicBezTo>
                  <a:pt x="658982" y="740401"/>
                  <a:pt x="654035" y="735784"/>
                  <a:pt x="657663" y="728199"/>
                </a:cubicBezTo>
                <a:cubicBezTo>
                  <a:pt x="660301" y="722921"/>
                  <a:pt x="669535" y="720943"/>
                  <a:pt x="677121" y="724241"/>
                </a:cubicBezTo>
                <a:cubicBezTo>
                  <a:pt x="679100" y="725230"/>
                  <a:pt x="680748" y="726550"/>
                  <a:pt x="682397" y="728199"/>
                </a:cubicBezTo>
                <a:lnTo>
                  <a:pt x="682627" y="728632"/>
                </a:lnTo>
                <a:lnTo>
                  <a:pt x="700990" y="725230"/>
                </a:lnTo>
                <a:cubicBezTo>
                  <a:pt x="707545" y="723745"/>
                  <a:pt x="714223" y="722921"/>
                  <a:pt x="721313" y="725559"/>
                </a:cubicBezTo>
                <a:cubicBezTo>
                  <a:pt x="715377" y="729022"/>
                  <a:pt x="709111" y="730589"/>
                  <a:pt x="702763" y="731413"/>
                </a:cubicBezTo>
                <a:lnTo>
                  <a:pt x="684799" y="732735"/>
                </a:lnTo>
                <a:lnTo>
                  <a:pt x="685366" y="733805"/>
                </a:lnTo>
                <a:cubicBezTo>
                  <a:pt x="687345" y="747327"/>
                  <a:pt x="690972" y="750955"/>
                  <a:pt x="704494" y="750955"/>
                </a:cubicBezTo>
                <a:cubicBezTo>
                  <a:pt x="716696" y="750955"/>
                  <a:pt x="728900" y="752274"/>
                  <a:pt x="741102" y="753923"/>
                </a:cubicBezTo>
                <a:cubicBezTo>
                  <a:pt x="756273" y="755901"/>
                  <a:pt x="770124" y="749635"/>
                  <a:pt x="782986" y="741720"/>
                </a:cubicBezTo>
                <a:cubicBezTo>
                  <a:pt x="790572" y="737103"/>
                  <a:pt x="797498" y="730507"/>
                  <a:pt x="807721" y="733475"/>
                </a:cubicBezTo>
                <a:cubicBezTo>
                  <a:pt x="811019" y="734465"/>
                  <a:pt x="811679" y="732156"/>
                  <a:pt x="811679" y="728858"/>
                </a:cubicBezTo>
                <a:cubicBezTo>
                  <a:pt x="811349" y="715996"/>
                  <a:pt x="817615" y="704123"/>
                  <a:pt x="817945" y="690931"/>
                </a:cubicBezTo>
                <a:cubicBezTo>
                  <a:pt x="817946" y="684995"/>
                  <a:pt x="823552" y="682356"/>
                  <a:pt x="829159" y="680707"/>
                </a:cubicBezTo>
                <a:cubicBezTo>
                  <a:pt x="848616" y="674441"/>
                  <a:pt x="849276" y="674111"/>
                  <a:pt x="845649" y="654653"/>
                </a:cubicBezTo>
                <a:cubicBezTo>
                  <a:pt x="844000" y="645088"/>
                  <a:pt x="846308" y="634206"/>
                  <a:pt x="840042" y="625301"/>
                </a:cubicBezTo>
                <a:cubicBezTo>
                  <a:pt x="837403" y="621343"/>
                  <a:pt x="835424" y="617386"/>
                  <a:pt x="830148" y="616066"/>
                </a:cubicBezTo>
                <a:cubicBezTo>
                  <a:pt x="822232" y="614088"/>
                  <a:pt x="823222" y="608151"/>
                  <a:pt x="826190" y="603204"/>
                </a:cubicBezTo>
                <a:cubicBezTo>
                  <a:pt x="827839" y="600236"/>
                  <a:pt x="829818" y="598257"/>
                  <a:pt x="828499" y="594629"/>
                </a:cubicBezTo>
                <a:cubicBezTo>
                  <a:pt x="827510" y="592651"/>
                  <a:pt x="828498" y="590342"/>
                  <a:pt x="831137" y="589682"/>
                </a:cubicBezTo>
                <a:cubicBezTo>
                  <a:pt x="833445" y="589353"/>
                  <a:pt x="835425" y="590672"/>
                  <a:pt x="836414" y="592651"/>
                </a:cubicBezTo>
                <a:cubicBezTo>
                  <a:pt x="839052" y="597927"/>
                  <a:pt x="840372" y="603534"/>
                  <a:pt x="842680" y="608811"/>
                </a:cubicBezTo>
                <a:cubicBezTo>
                  <a:pt x="847297" y="619364"/>
                  <a:pt x="849936" y="620354"/>
                  <a:pt x="859830" y="615407"/>
                </a:cubicBezTo>
                <a:cubicBezTo>
                  <a:pt x="865107" y="613098"/>
                  <a:pt x="865107" y="613098"/>
                  <a:pt x="875331" y="613098"/>
                </a:cubicBezTo>
                <a:cubicBezTo>
                  <a:pt x="875990" y="609141"/>
                  <a:pt x="873681" y="606172"/>
                  <a:pt x="871372" y="603534"/>
                </a:cubicBezTo>
                <a:cubicBezTo>
                  <a:pt x="867085" y="598587"/>
                  <a:pt x="867415" y="593640"/>
                  <a:pt x="870054" y="588363"/>
                </a:cubicBezTo>
                <a:cubicBezTo>
                  <a:pt x="873022" y="582757"/>
                  <a:pt x="876980" y="578140"/>
                  <a:pt x="883905" y="580778"/>
                </a:cubicBezTo>
                <a:cubicBezTo>
                  <a:pt x="890171" y="583086"/>
                  <a:pt x="892150" y="589682"/>
                  <a:pt x="889512" y="594299"/>
                </a:cubicBezTo>
                <a:cubicBezTo>
                  <a:pt x="884894" y="603204"/>
                  <a:pt x="892480" y="607492"/>
                  <a:pt x="894789" y="613758"/>
                </a:cubicBezTo>
                <a:cubicBezTo>
                  <a:pt x="896437" y="618375"/>
                  <a:pt x="899735" y="614418"/>
                  <a:pt x="902704" y="613428"/>
                </a:cubicBezTo>
                <a:cubicBezTo>
                  <a:pt x="907980" y="611449"/>
                  <a:pt x="909630" y="603864"/>
                  <a:pt x="916556" y="605183"/>
                </a:cubicBezTo>
                <a:cubicBezTo>
                  <a:pt x="907980" y="596938"/>
                  <a:pt x="902704" y="585725"/>
                  <a:pt x="893469" y="577809"/>
                </a:cubicBezTo>
                <a:cubicBezTo>
                  <a:pt x="891161" y="575831"/>
                  <a:pt x="890171" y="572533"/>
                  <a:pt x="890831" y="568905"/>
                </a:cubicBezTo>
                <a:lnTo>
                  <a:pt x="892203" y="567670"/>
                </a:lnTo>
                <a:lnTo>
                  <a:pt x="854883" y="534605"/>
                </a:lnTo>
                <a:cubicBezTo>
                  <a:pt x="864777" y="536255"/>
                  <a:pt x="869394" y="542521"/>
                  <a:pt x="874341" y="547468"/>
                </a:cubicBezTo>
                <a:cubicBezTo>
                  <a:pt x="880607" y="554064"/>
                  <a:pt x="891491" y="555712"/>
                  <a:pt x="895118" y="565277"/>
                </a:cubicBezTo>
                <a:lnTo>
                  <a:pt x="894320" y="566075"/>
                </a:lnTo>
                <a:lnTo>
                  <a:pt x="915896" y="581767"/>
                </a:lnTo>
                <a:cubicBezTo>
                  <a:pt x="918204" y="583416"/>
                  <a:pt x="920183" y="585395"/>
                  <a:pt x="922821" y="583746"/>
                </a:cubicBezTo>
                <a:cubicBezTo>
                  <a:pt x="925790" y="581767"/>
                  <a:pt x="925790" y="578799"/>
                  <a:pt x="925130" y="575831"/>
                </a:cubicBezTo>
                <a:cubicBezTo>
                  <a:pt x="924141" y="571873"/>
                  <a:pt x="921172" y="568905"/>
                  <a:pt x="920184" y="564947"/>
                </a:cubicBezTo>
                <a:cubicBezTo>
                  <a:pt x="919524" y="562309"/>
                  <a:pt x="919853" y="558681"/>
                  <a:pt x="923151" y="560330"/>
                </a:cubicBezTo>
                <a:cubicBezTo>
                  <a:pt x="929418" y="563628"/>
                  <a:pt x="937003" y="559671"/>
                  <a:pt x="942610" y="565277"/>
                </a:cubicBezTo>
                <a:cubicBezTo>
                  <a:pt x="947887" y="570554"/>
                  <a:pt x="953493" y="565937"/>
                  <a:pt x="959100" y="564947"/>
                </a:cubicBezTo>
                <a:cubicBezTo>
                  <a:pt x="972291" y="562639"/>
                  <a:pt x="972621" y="562639"/>
                  <a:pt x="967674" y="550107"/>
                </a:cubicBezTo>
                <a:cubicBezTo>
                  <a:pt x="964376" y="542191"/>
                  <a:pt x="962068" y="534276"/>
                  <a:pt x="959759" y="526361"/>
                </a:cubicBezTo>
                <a:cubicBezTo>
                  <a:pt x="958770" y="522733"/>
                  <a:pt x="956132" y="518446"/>
                  <a:pt x="960418" y="516467"/>
                </a:cubicBezTo>
                <a:lnTo>
                  <a:pt x="965205" y="516978"/>
                </a:lnTo>
                <a:lnTo>
                  <a:pt x="968673" y="521565"/>
                </a:lnTo>
                <a:lnTo>
                  <a:pt x="968994" y="522074"/>
                </a:lnTo>
                <a:cubicBezTo>
                  <a:pt x="969653" y="523063"/>
                  <a:pt x="970643" y="524382"/>
                  <a:pt x="971302" y="525042"/>
                </a:cubicBezTo>
                <a:lnTo>
                  <a:pt x="968673" y="521565"/>
                </a:lnTo>
                <a:lnTo>
                  <a:pt x="965820" y="517044"/>
                </a:lnTo>
                <a:lnTo>
                  <a:pt x="965205" y="516978"/>
                </a:lnTo>
                <a:lnTo>
                  <a:pt x="961078" y="511520"/>
                </a:lnTo>
                <a:cubicBezTo>
                  <a:pt x="953823" y="504924"/>
                  <a:pt x="948216" y="497339"/>
                  <a:pt x="943929" y="488104"/>
                </a:cubicBezTo>
                <a:cubicBezTo>
                  <a:pt x="933705" y="466008"/>
                  <a:pt x="917875" y="448858"/>
                  <a:pt x="892480" y="443911"/>
                </a:cubicBezTo>
                <a:cubicBezTo>
                  <a:pt x="881926" y="441932"/>
                  <a:pt x="871043" y="440613"/>
                  <a:pt x="860159" y="440943"/>
                </a:cubicBezTo>
                <a:cubicBezTo>
                  <a:pt x="853234" y="440943"/>
                  <a:pt x="851585" y="435007"/>
                  <a:pt x="846309" y="433357"/>
                </a:cubicBezTo>
                <a:cubicBezTo>
                  <a:pt x="835754" y="429730"/>
                  <a:pt x="824871" y="426761"/>
                  <a:pt x="814977" y="421155"/>
                </a:cubicBezTo>
                <a:cubicBezTo>
                  <a:pt x="797167" y="410931"/>
                  <a:pt x="782656" y="396420"/>
                  <a:pt x="765178" y="386196"/>
                </a:cubicBezTo>
                <a:cubicBezTo>
                  <a:pt x="739453" y="371355"/>
                  <a:pt x="716367" y="353876"/>
                  <a:pt x="696909" y="331779"/>
                </a:cubicBezTo>
                <a:cubicBezTo>
                  <a:pt x="684376" y="317268"/>
                  <a:pt x="670525" y="304076"/>
                  <a:pt x="657663" y="289895"/>
                </a:cubicBezTo>
                <a:cubicBezTo>
                  <a:pt x="632928" y="262192"/>
                  <a:pt x="613799" y="228552"/>
                  <a:pt x="579171" y="211072"/>
                </a:cubicBezTo>
                <a:cubicBezTo>
                  <a:pt x="548829" y="195902"/>
                  <a:pt x="520796" y="176114"/>
                  <a:pt x="489465" y="162262"/>
                </a:cubicBezTo>
                <a:cubicBezTo>
                  <a:pt x="478252" y="157315"/>
                  <a:pt x="468028" y="149730"/>
                  <a:pt x="457145" y="144123"/>
                </a:cubicBezTo>
                <a:cubicBezTo>
                  <a:pt x="454506" y="142474"/>
                  <a:pt x="451538" y="140495"/>
                  <a:pt x="451208" y="136868"/>
                </a:cubicBezTo>
                <a:lnTo>
                  <a:pt x="452280" y="135558"/>
                </a:lnTo>
                <a:lnTo>
                  <a:pt x="393493" y="114771"/>
                </a:lnTo>
                <a:cubicBezTo>
                  <a:pt x="395802" y="111473"/>
                  <a:pt x="397781" y="109824"/>
                  <a:pt x="399759" y="110813"/>
                </a:cubicBezTo>
                <a:cubicBezTo>
                  <a:pt x="417239" y="117409"/>
                  <a:pt x="435048" y="124005"/>
                  <a:pt x="452527" y="130931"/>
                </a:cubicBezTo>
                <a:lnTo>
                  <a:pt x="454676" y="133319"/>
                </a:lnTo>
                <a:lnTo>
                  <a:pt x="466708" y="135219"/>
                </a:lnTo>
                <a:cubicBezTo>
                  <a:pt x="496721" y="151379"/>
                  <a:pt x="527392" y="166220"/>
                  <a:pt x="556744" y="183369"/>
                </a:cubicBezTo>
                <a:cubicBezTo>
                  <a:pt x="563670" y="187327"/>
                  <a:pt x="570925" y="193593"/>
                  <a:pt x="578840" y="188317"/>
                </a:cubicBezTo>
                <a:cubicBezTo>
                  <a:pt x="586756" y="183040"/>
                  <a:pt x="580819" y="174465"/>
                  <a:pt x="579830" y="167209"/>
                </a:cubicBezTo>
                <a:cubicBezTo>
                  <a:pt x="577521" y="151379"/>
                  <a:pt x="571915" y="136538"/>
                  <a:pt x="563340" y="122686"/>
                </a:cubicBezTo>
                <a:cubicBezTo>
                  <a:pt x="560702" y="118069"/>
                  <a:pt x="558063" y="113452"/>
                  <a:pt x="557073" y="107845"/>
                </a:cubicBezTo>
                <a:cubicBezTo>
                  <a:pt x="555755" y="99930"/>
                  <a:pt x="558393" y="93994"/>
                  <a:pt x="565649" y="90696"/>
                </a:cubicBezTo>
                <a:cubicBezTo>
                  <a:pt x="572574" y="87398"/>
                  <a:pt x="578840" y="88717"/>
                  <a:pt x="583458" y="94323"/>
                </a:cubicBezTo>
                <a:cubicBezTo>
                  <a:pt x="590054" y="101909"/>
                  <a:pt x="595990" y="110154"/>
                  <a:pt x="600608" y="119388"/>
                </a:cubicBezTo>
                <a:cubicBezTo>
                  <a:pt x="605884" y="129942"/>
                  <a:pt x="602587" y="135218"/>
                  <a:pt x="590383" y="134559"/>
                </a:cubicBezTo>
                <a:cubicBezTo>
                  <a:pt x="587085" y="134559"/>
                  <a:pt x="585107" y="135218"/>
                  <a:pt x="585767" y="138516"/>
                </a:cubicBezTo>
                <a:cubicBezTo>
                  <a:pt x="591043" y="161602"/>
                  <a:pt x="589394" y="187987"/>
                  <a:pt x="605225" y="206455"/>
                </a:cubicBezTo>
                <a:cubicBezTo>
                  <a:pt x="628641" y="233829"/>
                  <a:pt x="649417" y="264170"/>
                  <a:pt x="675801" y="288905"/>
                </a:cubicBezTo>
                <a:cubicBezTo>
                  <a:pt x="691962" y="304076"/>
                  <a:pt x="709771" y="317598"/>
                  <a:pt x="728900" y="328481"/>
                </a:cubicBezTo>
                <a:cubicBezTo>
                  <a:pt x="742751" y="336396"/>
                  <a:pt x="754624" y="346290"/>
                  <a:pt x="765177" y="357834"/>
                </a:cubicBezTo>
                <a:cubicBezTo>
                  <a:pt x="791891" y="387515"/>
                  <a:pt x="824211" y="407633"/>
                  <a:pt x="862139" y="419176"/>
                </a:cubicBezTo>
                <a:cubicBezTo>
                  <a:pt x="872692" y="422474"/>
                  <a:pt x="883906" y="422474"/>
                  <a:pt x="894459" y="423463"/>
                </a:cubicBezTo>
                <a:cubicBezTo>
                  <a:pt x="920183" y="425442"/>
                  <a:pt x="937333" y="439624"/>
                  <a:pt x="950194" y="460071"/>
                </a:cubicBezTo>
                <a:cubicBezTo>
                  <a:pt x="956131" y="469635"/>
                  <a:pt x="961408" y="479529"/>
                  <a:pt x="970312" y="486785"/>
                </a:cubicBezTo>
                <a:cubicBezTo>
                  <a:pt x="973611" y="489423"/>
                  <a:pt x="975589" y="492721"/>
                  <a:pt x="977239" y="496349"/>
                </a:cubicBezTo>
                <a:cubicBezTo>
                  <a:pt x="986473" y="515807"/>
                  <a:pt x="999995" y="531308"/>
                  <a:pt x="1018134" y="543181"/>
                </a:cubicBezTo>
                <a:cubicBezTo>
                  <a:pt x="1031326" y="551755"/>
                  <a:pt x="1043528" y="561650"/>
                  <a:pt x="1052762" y="574182"/>
                </a:cubicBezTo>
                <a:cubicBezTo>
                  <a:pt x="1060348" y="584406"/>
                  <a:pt x="1071231" y="590342"/>
                  <a:pt x="1080466" y="598257"/>
                </a:cubicBezTo>
                <a:cubicBezTo>
                  <a:pt x="1091678" y="608151"/>
                  <a:pt x="1098934" y="620354"/>
                  <a:pt x="1103882" y="634205"/>
                </a:cubicBezTo>
                <a:cubicBezTo>
                  <a:pt x="1104871" y="636844"/>
                  <a:pt x="1105531" y="639812"/>
                  <a:pt x="1106850" y="642450"/>
                </a:cubicBezTo>
                <a:cubicBezTo>
                  <a:pt x="1111467" y="652015"/>
                  <a:pt x="1115095" y="653334"/>
                  <a:pt x="1124659" y="648387"/>
                </a:cubicBezTo>
                <a:cubicBezTo>
                  <a:pt x="1138511" y="641131"/>
                  <a:pt x="1152032" y="633216"/>
                  <a:pt x="1167203" y="628929"/>
                </a:cubicBezTo>
                <a:cubicBezTo>
                  <a:pt x="1205790" y="618375"/>
                  <a:pt x="1254600" y="642780"/>
                  <a:pt x="1256578" y="690271"/>
                </a:cubicBezTo>
                <a:cubicBezTo>
                  <a:pt x="1257897" y="715006"/>
                  <a:pt x="1270101" y="728528"/>
                  <a:pt x="1290878" y="736773"/>
                </a:cubicBezTo>
                <a:cubicBezTo>
                  <a:pt x="1311985" y="745018"/>
                  <a:pt x="1330784" y="756561"/>
                  <a:pt x="1344306" y="774700"/>
                </a:cubicBezTo>
                <a:cubicBezTo>
                  <a:pt x="1358157" y="792839"/>
                  <a:pt x="1373988" y="809329"/>
                  <a:pt x="1382562" y="831096"/>
                </a:cubicBezTo>
                <a:cubicBezTo>
                  <a:pt x="1386849" y="841979"/>
                  <a:pt x="1396414" y="848575"/>
                  <a:pt x="1406968" y="853192"/>
                </a:cubicBezTo>
                <a:cubicBezTo>
                  <a:pt x="1415542" y="855171"/>
                  <a:pt x="1424117" y="854842"/>
                  <a:pt x="1432692" y="854182"/>
                </a:cubicBezTo>
                <a:cubicBezTo>
                  <a:pt x="1450501" y="853852"/>
                  <a:pt x="1468640" y="855831"/>
                  <a:pt x="1486779" y="852533"/>
                </a:cubicBezTo>
                <a:cubicBezTo>
                  <a:pt x="1490406" y="851873"/>
                  <a:pt x="1494034" y="852533"/>
                  <a:pt x="1497663" y="853192"/>
                </a:cubicBezTo>
                <a:cubicBezTo>
                  <a:pt x="1520089" y="857150"/>
                  <a:pt x="1525695" y="869353"/>
                  <a:pt x="1514812" y="889470"/>
                </a:cubicBezTo>
                <a:cubicBezTo>
                  <a:pt x="1508216" y="901343"/>
                  <a:pt x="1501619" y="912556"/>
                  <a:pt x="1490737" y="921131"/>
                </a:cubicBezTo>
                <a:cubicBezTo>
                  <a:pt x="1487768" y="923439"/>
                  <a:pt x="1485129" y="926408"/>
                  <a:pt x="1485789" y="930366"/>
                </a:cubicBezTo>
                <a:cubicBezTo>
                  <a:pt x="1486449" y="934653"/>
                  <a:pt x="1491066" y="934983"/>
                  <a:pt x="1494365" y="935312"/>
                </a:cubicBezTo>
                <a:cubicBezTo>
                  <a:pt x="1513492" y="937951"/>
                  <a:pt x="1531961" y="941909"/>
                  <a:pt x="1550760" y="945866"/>
                </a:cubicBezTo>
                <a:cubicBezTo>
                  <a:pt x="1579452" y="952132"/>
                  <a:pt x="1606825" y="962686"/>
                  <a:pt x="1634529" y="971591"/>
                </a:cubicBezTo>
                <a:cubicBezTo>
                  <a:pt x="1651679" y="977197"/>
                  <a:pt x="1669158" y="982474"/>
                  <a:pt x="1685318" y="991049"/>
                </a:cubicBezTo>
                <a:cubicBezTo>
                  <a:pt x="1691584" y="994347"/>
                  <a:pt x="1699169" y="996326"/>
                  <a:pt x="1701148" y="1004571"/>
                </a:cubicBezTo>
                <a:lnTo>
                  <a:pt x="1700537" y="1004900"/>
                </a:lnTo>
                <a:lnTo>
                  <a:pt x="1700817" y="1004900"/>
                </a:lnTo>
                <a:cubicBezTo>
                  <a:pt x="1712361" y="1015123"/>
                  <a:pt x="1723573" y="1025677"/>
                  <a:pt x="1733468" y="1037550"/>
                </a:cubicBezTo>
                <a:lnTo>
                  <a:pt x="1733139" y="1037550"/>
                </a:lnTo>
                <a:lnTo>
                  <a:pt x="1752886" y="1055730"/>
                </a:lnTo>
                <a:cubicBezTo>
                  <a:pt x="1759440" y="1061790"/>
                  <a:pt x="1766284" y="1067562"/>
                  <a:pt x="1774363" y="1072179"/>
                </a:cubicBezTo>
                <a:cubicBezTo>
                  <a:pt x="1788546" y="1080424"/>
                  <a:pt x="1792833" y="1097244"/>
                  <a:pt x="1800418" y="1111095"/>
                </a:cubicBezTo>
                <a:cubicBezTo>
                  <a:pt x="1802397" y="1114723"/>
                  <a:pt x="1804376" y="1118681"/>
                  <a:pt x="1807014" y="1121979"/>
                </a:cubicBezTo>
                <a:cubicBezTo>
                  <a:pt x="1808333" y="1123957"/>
                  <a:pt x="1810972" y="1126266"/>
                  <a:pt x="1807674" y="1128245"/>
                </a:cubicBezTo>
                <a:cubicBezTo>
                  <a:pt x="1805035" y="1130224"/>
                  <a:pt x="1802397" y="1128575"/>
                  <a:pt x="1801407" y="1126266"/>
                </a:cubicBezTo>
                <a:cubicBezTo>
                  <a:pt x="1797450" y="1118021"/>
                  <a:pt x="1791844" y="1110436"/>
                  <a:pt x="1788215" y="1102191"/>
                </a:cubicBezTo>
                <a:cubicBezTo>
                  <a:pt x="1783268" y="1090648"/>
                  <a:pt x="1775353" y="1083062"/>
                  <a:pt x="1766119" y="1075147"/>
                </a:cubicBezTo>
                <a:cubicBezTo>
                  <a:pt x="1753256" y="1063604"/>
                  <a:pt x="1742044" y="1050082"/>
                  <a:pt x="1730171" y="1037550"/>
                </a:cubicBezTo>
                <a:lnTo>
                  <a:pt x="1730499" y="1037550"/>
                </a:lnTo>
                <a:lnTo>
                  <a:pt x="1708404" y="1015453"/>
                </a:lnTo>
                <a:lnTo>
                  <a:pt x="1697864" y="1006339"/>
                </a:lnTo>
                <a:lnTo>
                  <a:pt x="1696861" y="1006879"/>
                </a:lnTo>
                <a:cubicBezTo>
                  <a:pt x="1687627" y="1004571"/>
                  <a:pt x="1680042" y="998304"/>
                  <a:pt x="1671136" y="995006"/>
                </a:cubicBezTo>
                <a:cubicBezTo>
                  <a:pt x="1632881" y="981155"/>
                  <a:pt x="1594293" y="968952"/>
                  <a:pt x="1554717" y="959388"/>
                </a:cubicBezTo>
                <a:cubicBezTo>
                  <a:pt x="1533610" y="954441"/>
                  <a:pt x="1511513" y="953452"/>
                  <a:pt x="1490077" y="951473"/>
                </a:cubicBezTo>
                <a:cubicBezTo>
                  <a:pt x="1485460" y="951143"/>
                  <a:pt x="1480843" y="949824"/>
                  <a:pt x="1476555" y="947515"/>
                </a:cubicBezTo>
                <a:cubicBezTo>
                  <a:pt x="1462373" y="939600"/>
                  <a:pt x="1446213" y="940590"/>
                  <a:pt x="1431042" y="938611"/>
                </a:cubicBezTo>
                <a:cubicBezTo>
                  <a:pt x="1417850" y="936632"/>
                  <a:pt x="1413563" y="945207"/>
                  <a:pt x="1417191" y="957739"/>
                </a:cubicBezTo>
                <a:cubicBezTo>
                  <a:pt x="1420489" y="969611"/>
                  <a:pt x="1427744" y="976208"/>
                  <a:pt x="1437969" y="981155"/>
                </a:cubicBezTo>
                <a:cubicBezTo>
                  <a:pt x="1444234" y="984123"/>
                  <a:pt x="1450501" y="987091"/>
                  <a:pt x="1456767" y="990060"/>
                </a:cubicBezTo>
                <a:cubicBezTo>
                  <a:pt x="1465342" y="993687"/>
                  <a:pt x="1472598" y="998304"/>
                  <a:pt x="1476225" y="1007868"/>
                </a:cubicBezTo>
                <a:cubicBezTo>
                  <a:pt x="1478534" y="1014135"/>
                  <a:pt x="1483480" y="1017433"/>
                  <a:pt x="1490406" y="1018092"/>
                </a:cubicBezTo>
                <a:cubicBezTo>
                  <a:pt x="1495684" y="1018752"/>
                  <a:pt x="1500961" y="1020401"/>
                  <a:pt x="1505907" y="1022709"/>
                </a:cubicBezTo>
                <a:cubicBezTo>
                  <a:pt x="1507886" y="1023699"/>
                  <a:pt x="1510524" y="1025348"/>
                  <a:pt x="1512173" y="1024029"/>
                </a:cubicBezTo>
                <a:cubicBezTo>
                  <a:pt x="1520418" y="1018422"/>
                  <a:pt x="1524706" y="1025018"/>
                  <a:pt x="1530312" y="1028975"/>
                </a:cubicBezTo>
                <a:cubicBezTo>
                  <a:pt x="1533941" y="1031284"/>
                  <a:pt x="1534929" y="1034253"/>
                  <a:pt x="1533281" y="1038210"/>
                </a:cubicBezTo>
                <a:cubicBezTo>
                  <a:pt x="1531961" y="1041838"/>
                  <a:pt x="1528334" y="1042167"/>
                  <a:pt x="1525035" y="1041838"/>
                </a:cubicBezTo>
                <a:cubicBezTo>
                  <a:pt x="1519429" y="1041508"/>
                  <a:pt x="1514811" y="1038210"/>
                  <a:pt x="1510194" y="1035571"/>
                </a:cubicBezTo>
                <a:cubicBezTo>
                  <a:pt x="1487768" y="1022709"/>
                  <a:pt x="1485459" y="1024029"/>
                  <a:pt x="1485460" y="1049093"/>
                </a:cubicBezTo>
                <a:cubicBezTo>
                  <a:pt x="1485459" y="1067892"/>
                  <a:pt x="1491726" y="1074488"/>
                  <a:pt x="1511184" y="1076137"/>
                </a:cubicBezTo>
                <a:cubicBezTo>
                  <a:pt x="1515142" y="1076466"/>
                  <a:pt x="1519759" y="1076467"/>
                  <a:pt x="1521738" y="1080424"/>
                </a:cubicBezTo>
                <a:cubicBezTo>
                  <a:pt x="1528664" y="1094606"/>
                  <a:pt x="1542515" y="1101202"/>
                  <a:pt x="1553399" y="1111096"/>
                </a:cubicBezTo>
                <a:cubicBezTo>
                  <a:pt x="1559005" y="1115713"/>
                  <a:pt x="1564282" y="1120660"/>
                  <a:pt x="1568899" y="1126266"/>
                </a:cubicBezTo>
                <a:cubicBezTo>
                  <a:pt x="1570548" y="1127915"/>
                  <a:pt x="1572526" y="1130554"/>
                  <a:pt x="1570877" y="1132862"/>
                </a:cubicBezTo>
                <a:cubicBezTo>
                  <a:pt x="1568569" y="1135831"/>
                  <a:pt x="1565601" y="1134182"/>
                  <a:pt x="1562962" y="1132862"/>
                </a:cubicBezTo>
                <a:cubicBezTo>
                  <a:pt x="1558675" y="1130554"/>
                  <a:pt x="1554717" y="1127256"/>
                  <a:pt x="1551089" y="1123628"/>
                </a:cubicBezTo>
                <a:cubicBezTo>
                  <a:pt x="1547461" y="1119671"/>
                  <a:pt x="1543174" y="1116373"/>
                  <a:pt x="1538887" y="1113075"/>
                </a:cubicBezTo>
                <a:cubicBezTo>
                  <a:pt x="1532951" y="1108127"/>
                  <a:pt x="1526684" y="1103840"/>
                  <a:pt x="1521078" y="1113405"/>
                </a:cubicBezTo>
                <a:cubicBezTo>
                  <a:pt x="1520419" y="1114394"/>
                  <a:pt x="1518770" y="1115053"/>
                  <a:pt x="1517450" y="1115713"/>
                </a:cubicBezTo>
                <a:cubicBezTo>
                  <a:pt x="1507886" y="1121319"/>
                  <a:pt x="1506897" y="1125277"/>
                  <a:pt x="1512173" y="1134841"/>
                </a:cubicBezTo>
                <a:cubicBezTo>
                  <a:pt x="1518110" y="1146055"/>
                  <a:pt x="1528334" y="1153640"/>
                  <a:pt x="1537567" y="1161225"/>
                </a:cubicBezTo>
                <a:cubicBezTo>
                  <a:pt x="1553398" y="1174417"/>
                  <a:pt x="1567909" y="1189258"/>
                  <a:pt x="1585059" y="1201131"/>
                </a:cubicBezTo>
                <a:cubicBezTo>
                  <a:pt x="1588687" y="1203769"/>
                  <a:pt x="1591985" y="1206408"/>
                  <a:pt x="1596272" y="1207727"/>
                </a:cubicBezTo>
                <a:cubicBezTo>
                  <a:pt x="1604517" y="1210365"/>
                  <a:pt x="1611114" y="1215642"/>
                  <a:pt x="1616390" y="1222238"/>
                </a:cubicBezTo>
                <a:cubicBezTo>
                  <a:pt x="1634529" y="1244664"/>
                  <a:pt x="1658274" y="1260825"/>
                  <a:pt x="1679052" y="1280613"/>
                </a:cubicBezTo>
                <a:cubicBezTo>
                  <a:pt x="1689276" y="1290507"/>
                  <a:pt x="1701479" y="1298751"/>
                  <a:pt x="1710054" y="1310624"/>
                </a:cubicBezTo>
                <a:cubicBezTo>
                  <a:pt x="1717638" y="1320518"/>
                  <a:pt x="1729511" y="1325465"/>
                  <a:pt x="1738746" y="1333710"/>
                </a:cubicBezTo>
                <a:cubicBezTo>
                  <a:pt x="1760512" y="1352509"/>
                  <a:pt x="1783928" y="1369329"/>
                  <a:pt x="1804046" y="1390436"/>
                </a:cubicBezTo>
                <a:cubicBezTo>
                  <a:pt x="1812291" y="1399011"/>
                  <a:pt x="1823834" y="1403958"/>
                  <a:pt x="1834057" y="1410224"/>
                </a:cubicBezTo>
                <a:cubicBezTo>
                  <a:pt x="1841313" y="1414511"/>
                  <a:pt x="1848239" y="1419128"/>
                  <a:pt x="1853846" y="1425395"/>
                </a:cubicBezTo>
                <a:cubicBezTo>
                  <a:pt x="1872644" y="1446832"/>
                  <a:pt x="1896719" y="1459694"/>
                  <a:pt x="1923433" y="1467939"/>
                </a:cubicBezTo>
                <a:cubicBezTo>
                  <a:pt x="1929040" y="1469588"/>
                  <a:pt x="1934646" y="1471567"/>
                  <a:pt x="1937945" y="1476844"/>
                </a:cubicBezTo>
                <a:cubicBezTo>
                  <a:pt x="1951136" y="1483110"/>
                  <a:pt x="1963009" y="1491685"/>
                  <a:pt x="1972904" y="1502898"/>
                </a:cubicBezTo>
                <a:cubicBezTo>
                  <a:pt x="1982467" y="1513781"/>
                  <a:pt x="1980489" y="1524664"/>
                  <a:pt x="1966637" y="1526973"/>
                </a:cubicBezTo>
                <a:cubicBezTo>
                  <a:pt x="1958062" y="1529612"/>
                  <a:pt x="1948169" y="1530271"/>
                  <a:pt x="1940583" y="1524994"/>
                </a:cubicBezTo>
                <a:cubicBezTo>
                  <a:pt x="1930029" y="1517739"/>
                  <a:pt x="1919805" y="1510153"/>
                  <a:pt x="1911231" y="1499270"/>
                </a:cubicBezTo>
                <a:cubicBezTo>
                  <a:pt x="1899028" y="1483440"/>
                  <a:pt x="1885506" y="1469258"/>
                  <a:pt x="1867697" y="1458705"/>
                </a:cubicBezTo>
                <a:cubicBezTo>
                  <a:pt x="1852197" y="1449800"/>
                  <a:pt x="1839994" y="1435618"/>
                  <a:pt x="1825153" y="1425065"/>
                </a:cubicBezTo>
                <a:cubicBezTo>
                  <a:pt x="1817897" y="1419788"/>
                  <a:pt x="1810971" y="1416160"/>
                  <a:pt x="1802397" y="1422427"/>
                </a:cubicBezTo>
                <a:cubicBezTo>
                  <a:pt x="1799428" y="1424735"/>
                  <a:pt x="1795471" y="1423416"/>
                  <a:pt x="1791843" y="1423746"/>
                </a:cubicBezTo>
                <a:cubicBezTo>
                  <a:pt x="1783928" y="1424405"/>
                  <a:pt x="1775353" y="1421767"/>
                  <a:pt x="1767768" y="1426714"/>
                </a:cubicBezTo>
                <a:cubicBezTo>
                  <a:pt x="1763481" y="1429352"/>
                  <a:pt x="1760182" y="1426054"/>
                  <a:pt x="1758863" y="1423416"/>
                </a:cubicBezTo>
                <a:cubicBezTo>
                  <a:pt x="1757544" y="1420778"/>
                  <a:pt x="1759523" y="1416820"/>
                  <a:pt x="1763151" y="1415501"/>
                </a:cubicBezTo>
                <a:cubicBezTo>
                  <a:pt x="1767768" y="1413852"/>
                  <a:pt x="1772716" y="1412532"/>
                  <a:pt x="1777992" y="1413192"/>
                </a:cubicBezTo>
                <a:cubicBezTo>
                  <a:pt x="1782938" y="1413852"/>
                  <a:pt x="1786567" y="1411873"/>
                  <a:pt x="1789205" y="1407585"/>
                </a:cubicBezTo>
                <a:cubicBezTo>
                  <a:pt x="1792833" y="1402639"/>
                  <a:pt x="1789534" y="1399341"/>
                  <a:pt x="1786237" y="1396702"/>
                </a:cubicBezTo>
                <a:cubicBezTo>
                  <a:pt x="1771066" y="1383840"/>
                  <a:pt x="1758534" y="1368339"/>
                  <a:pt x="1738086" y="1362403"/>
                </a:cubicBezTo>
                <a:cubicBezTo>
                  <a:pt x="1724234" y="1358445"/>
                  <a:pt x="1712361" y="1348551"/>
                  <a:pt x="1701149" y="1338987"/>
                </a:cubicBezTo>
                <a:cubicBezTo>
                  <a:pt x="1684988" y="1325465"/>
                  <a:pt x="1664871" y="1317880"/>
                  <a:pt x="1649040" y="1304358"/>
                </a:cubicBezTo>
                <a:cubicBezTo>
                  <a:pt x="1629252" y="1287538"/>
                  <a:pt x="1604847" y="1276655"/>
                  <a:pt x="1587038" y="1256867"/>
                </a:cubicBezTo>
                <a:cubicBezTo>
                  <a:pt x="1578793" y="1247633"/>
                  <a:pt x="1574175" y="1236090"/>
                  <a:pt x="1565601" y="1226855"/>
                </a:cubicBezTo>
                <a:cubicBezTo>
                  <a:pt x="1549111" y="1209047"/>
                  <a:pt x="1533610" y="1190577"/>
                  <a:pt x="1513493" y="1176396"/>
                </a:cubicBezTo>
                <a:cubicBezTo>
                  <a:pt x="1507226" y="1172109"/>
                  <a:pt x="1500300" y="1169800"/>
                  <a:pt x="1494034" y="1169800"/>
                </a:cubicBezTo>
                <a:cubicBezTo>
                  <a:pt x="1484140" y="1169800"/>
                  <a:pt x="1477214" y="1164523"/>
                  <a:pt x="1469629" y="1159576"/>
                </a:cubicBezTo>
                <a:cubicBezTo>
                  <a:pt x="1465012" y="1156608"/>
                  <a:pt x="1461054" y="1151001"/>
                  <a:pt x="1454458" y="1155289"/>
                </a:cubicBezTo>
                <a:cubicBezTo>
                  <a:pt x="1448192" y="1159247"/>
                  <a:pt x="1449182" y="1165842"/>
                  <a:pt x="1448852" y="1171779"/>
                </a:cubicBezTo>
                <a:cubicBezTo>
                  <a:pt x="1448852" y="1175406"/>
                  <a:pt x="1450172" y="1178704"/>
                  <a:pt x="1450830" y="1182332"/>
                </a:cubicBezTo>
                <a:cubicBezTo>
                  <a:pt x="1454128" y="1197503"/>
                  <a:pt x="1451820" y="1200471"/>
                  <a:pt x="1435990" y="1199811"/>
                </a:cubicBezTo>
                <a:lnTo>
                  <a:pt x="1425842" y="1199278"/>
                </a:lnTo>
                <a:lnTo>
                  <a:pt x="1435989" y="1200800"/>
                </a:lnTo>
                <a:cubicBezTo>
                  <a:pt x="1432856" y="1201790"/>
                  <a:pt x="1428816" y="1200635"/>
                  <a:pt x="1425229" y="1200718"/>
                </a:cubicBezTo>
                <a:lnTo>
                  <a:pt x="1417612" y="1207670"/>
                </a:lnTo>
                <a:lnTo>
                  <a:pt x="1430712" y="1246643"/>
                </a:lnTo>
                <a:cubicBezTo>
                  <a:pt x="1436649" y="1270719"/>
                  <a:pt x="1424446" y="1285890"/>
                  <a:pt x="1402350" y="1291166"/>
                </a:cubicBezTo>
                <a:lnTo>
                  <a:pt x="1400975" y="1291666"/>
                </a:lnTo>
                <a:lnTo>
                  <a:pt x="1402351" y="1291825"/>
                </a:lnTo>
                <a:cubicBezTo>
                  <a:pt x="1402020" y="1311943"/>
                  <a:pt x="1408616" y="1329752"/>
                  <a:pt x="1422798" y="1344263"/>
                </a:cubicBezTo>
                <a:cubicBezTo>
                  <a:pt x="1426096" y="1347561"/>
                  <a:pt x="1427414" y="1350200"/>
                  <a:pt x="1426425" y="1354487"/>
                </a:cubicBezTo>
                <a:cubicBezTo>
                  <a:pt x="1425766" y="1357455"/>
                  <a:pt x="1424117" y="1357785"/>
                  <a:pt x="1421808" y="1357455"/>
                </a:cubicBezTo>
                <a:cubicBezTo>
                  <a:pt x="1420159" y="1357126"/>
                  <a:pt x="1417851" y="1357455"/>
                  <a:pt x="1418181" y="1354817"/>
                </a:cubicBezTo>
                <a:cubicBezTo>
                  <a:pt x="1418840" y="1344923"/>
                  <a:pt x="1411914" y="1338986"/>
                  <a:pt x="1407297" y="1331731"/>
                </a:cubicBezTo>
                <a:cubicBezTo>
                  <a:pt x="1402350" y="1323486"/>
                  <a:pt x="1396414" y="1315241"/>
                  <a:pt x="1398063" y="1304357"/>
                </a:cubicBezTo>
                <a:cubicBezTo>
                  <a:pt x="1398722" y="1299410"/>
                  <a:pt x="1397403" y="1295783"/>
                  <a:pt x="1391467" y="1295783"/>
                </a:cubicBezTo>
                <a:lnTo>
                  <a:pt x="1392420" y="1294777"/>
                </a:lnTo>
                <a:lnTo>
                  <a:pt x="1391466" y="1295124"/>
                </a:lnTo>
                <a:cubicBezTo>
                  <a:pt x="1378934" y="1298092"/>
                  <a:pt x="1369370" y="1294464"/>
                  <a:pt x="1361784" y="1283911"/>
                </a:cubicBezTo>
                <a:cubicBezTo>
                  <a:pt x="1356508" y="1276655"/>
                  <a:pt x="1351561" y="1266761"/>
                  <a:pt x="1344305" y="1264452"/>
                </a:cubicBezTo>
                <a:cubicBezTo>
                  <a:pt x="1339688" y="1262803"/>
                  <a:pt x="1331443" y="1273027"/>
                  <a:pt x="1324517" y="1277644"/>
                </a:cubicBezTo>
                <a:cubicBezTo>
                  <a:pt x="1321879" y="1279294"/>
                  <a:pt x="1318910" y="1280613"/>
                  <a:pt x="1315943" y="1281932"/>
                </a:cubicBezTo>
                <a:cubicBezTo>
                  <a:pt x="1307368" y="1285560"/>
                  <a:pt x="1305389" y="1292486"/>
                  <a:pt x="1309016" y="1300071"/>
                </a:cubicBezTo>
                <a:cubicBezTo>
                  <a:pt x="1311985" y="1306337"/>
                  <a:pt x="1311985" y="1311943"/>
                  <a:pt x="1311326" y="1318539"/>
                </a:cubicBezTo>
                <a:cubicBezTo>
                  <a:pt x="1310996" y="1322497"/>
                  <a:pt x="1309676" y="1325135"/>
                  <a:pt x="1306049" y="1326785"/>
                </a:cubicBezTo>
                <a:cubicBezTo>
                  <a:pt x="1302420" y="1328434"/>
                  <a:pt x="1300442" y="1326455"/>
                  <a:pt x="1297474" y="1324476"/>
                </a:cubicBezTo>
                <a:cubicBezTo>
                  <a:pt x="1288239" y="1318539"/>
                  <a:pt x="1283292" y="1310954"/>
                  <a:pt x="1285601" y="1299741"/>
                </a:cubicBezTo>
                <a:cubicBezTo>
                  <a:pt x="1286920" y="1293475"/>
                  <a:pt x="1282963" y="1289187"/>
                  <a:pt x="1278675" y="1286549"/>
                </a:cubicBezTo>
                <a:cubicBezTo>
                  <a:pt x="1275707" y="1284900"/>
                  <a:pt x="1270430" y="1285230"/>
                  <a:pt x="1266802" y="1288858"/>
                </a:cubicBezTo>
                <a:cubicBezTo>
                  <a:pt x="1261855" y="1293805"/>
                  <a:pt x="1263834" y="1299081"/>
                  <a:pt x="1266143" y="1303699"/>
                </a:cubicBezTo>
                <a:cubicBezTo>
                  <a:pt x="1271750" y="1315571"/>
                  <a:pt x="1274388" y="1328764"/>
                  <a:pt x="1278015" y="1341296"/>
                </a:cubicBezTo>
                <a:cubicBezTo>
                  <a:pt x="1279334" y="1345583"/>
                  <a:pt x="1279664" y="1349871"/>
                  <a:pt x="1279005" y="1354818"/>
                </a:cubicBezTo>
                <a:cubicBezTo>
                  <a:pt x="1277686" y="1361743"/>
                  <a:pt x="1277026" y="1369659"/>
                  <a:pt x="1282303" y="1375595"/>
                </a:cubicBezTo>
                <a:cubicBezTo>
                  <a:pt x="1290218" y="1384500"/>
                  <a:pt x="1282303" y="1394064"/>
                  <a:pt x="1283623" y="1403628"/>
                </a:cubicBezTo>
                <a:cubicBezTo>
                  <a:pt x="1285271" y="1417479"/>
                  <a:pt x="1287910" y="1431661"/>
                  <a:pt x="1287250" y="1445842"/>
                </a:cubicBezTo>
                <a:lnTo>
                  <a:pt x="1287250" y="1447419"/>
                </a:lnTo>
                <a:lnTo>
                  <a:pt x="1290630" y="1453427"/>
                </a:lnTo>
                <a:lnTo>
                  <a:pt x="1287250" y="1459435"/>
                </a:lnTo>
                <a:lnTo>
                  <a:pt x="1287250" y="1523675"/>
                </a:lnTo>
                <a:cubicBezTo>
                  <a:pt x="1287580" y="1529282"/>
                  <a:pt x="1292856" y="1533569"/>
                  <a:pt x="1297144" y="1537197"/>
                </a:cubicBezTo>
                <a:cubicBezTo>
                  <a:pt x="1314953" y="1552698"/>
                  <a:pt x="1326167" y="1570177"/>
                  <a:pt x="1320230" y="1595242"/>
                </a:cubicBezTo>
                <a:cubicBezTo>
                  <a:pt x="1318581" y="1602167"/>
                  <a:pt x="1318251" y="1609423"/>
                  <a:pt x="1315613" y="1616019"/>
                </a:cubicBezTo>
                <a:cubicBezTo>
                  <a:pt x="1312645" y="1623604"/>
                  <a:pt x="1307368" y="1627892"/>
                  <a:pt x="1299782" y="1628881"/>
                </a:cubicBezTo>
                <a:lnTo>
                  <a:pt x="1293189" y="1636973"/>
                </a:lnTo>
                <a:lnTo>
                  <a:pt x="1294898" y="1639269"/>
                </a:lnTo>
                <a:lnTo>
                  <a:pt x="1292419" y="1643052"/>
                </a:lnTo>
                <a:lnTo>
                  <a:pt x="1292197" y="1653863"/>
                </a:lnTo>
                <a:cubicBezTo>
                  <a:pt x="1292362" y="1659140"/>
                  <a:pt x="1293187" y="1664334"/>
                  <a:pt x="1295825" y="1669447"/>
                </a:cubicBezTo>
                <a:cubicBezTo>
                  <a:pt x="1297474" y="1672745"/>
                  <a:pt x="1297144" y="1677691"/>
                  <a:pt x="1291868" y="1678681"/>
                </a:cubicBezTo>
                <a:cubicBezTo>
                  <a:pt x="1286590" y="1679670"/>
                  <a:pt x="1283952" y="1675383"/>
                  <a:pt x="1283622" y="1671096"/>
                </a:cubicBezTo>
                <a:lnTo>
                  <a:pt x="1287844" y="1649337"/>
                </a:lnTo>
                <a:lnTo>
                  <a:pt x="1286920" y="1628551"/>
                </a:lnTo>
                <a:lnTo>
                  <a:pt x="1287609" y="1629476"/>
                </a:lnTo>
                <a:lnTo>
                  <a:pt x="1287580" y="1627562"/>
                </a:lnTo>
                <a:cubicBezTo>
                  <a:pt x="1263504" y="1613381"/>
                  <a:pt x="1258228" y="1591614"/>
                  <a:pt x="1259547" y="1565559"/>
                </a:cubicBezTo>
                <a:cubicBezTo>
                  <a:pt x="1260206" y="1555006"/>
                  <a:pt x="1262845" y="1546431"/>
                  <a:pt x="1267792" y="1536867"/>
                </a:cubicBezTo>
                <a:cubicBezTo>
                  <a:pt x="1275707" y="1521366"/>
                  <a:pt x="1276697" y="1503557"/>
                  <a:pt x="1275377" y="1486078"/>
                </a:cubicBezTo>
                <a:cubicBezTo>
                  <a:pt x="1274717" y="1478823"/>
                  <a:pt x="1275048" y="1471567"/>
                  <a:pt x="1274718" y="1464311"/>
                </a:cubicBezTo>
                <a:lnTo>
                  <a:pt x="1274962" y="1459729"/>
                </a:lnTo>
                <a:lnTo>
                  <a:pt x="1273632" y="1452685"/>
                </a:lnTo>
                <a:lnTo>
                  <a:pt x="1275536" y="1448957"/>
                </a:lnTo>
                <a:lnTo>
                  <a:pt x="1276036" y="1439576"/>
                </a:lnTo>
                <a:cubicBezTo>
                  <a:pt x="1274058" y="1426714"/>
                  <a:pt x="1274058" y="1413522"/>
                  <a:pt x="1270431" y="1400989"/>
                </a:cubicBezTo>
                <a:cubicBezTo>
                  <a:pt x="1269441" y="1397691"/>
                  <a:pt x="1269441" y="1394723"/>
                  <a:pt x="1266143" y="1393074"/>
                </a:cubicBezTo>
                <a:cubicBezTo>
                  <a:pt x="1264164" y="1392415"/>
                  <a:pt x="1262844" y="1390766"/>
                  <a:pt x="1263834" y="1389117"/>
                </a:cubicBezTo>
                <a:cubicBezTo>
                  <a:pt x="1275047" y="1372297"/>
                  <a:pt x="1261196" y="1358445"/>
                  <a:pt x="1257898" y="1343604"/>
                </a:cubicBezTo>
                <a:cubicBezTo>
                  <a:pt x="1255259" y="1331072"/>
                  <a:pt x="1249323" y="1319199"/>
                  <a:pt x="1248994" y="1306007"/>
                </a:cubicBezTo>
                <a:cubicBezTo>
                  <a:pt x="1248994" y="1303369"/>
                  <a:pt x="1247014" y="1301060"/>
                  <a:pt x="1245695" y="1298422"/>
                </a:cubicBezTo>
                <a:cubicBezTo>
                  <a:pt x="1242067" y="1298422"/>
                  <a:pt x="1241737" y="1303039"/>
                  <a:pt x="1238439" y="1304028"/>
                </a:cubicBezTo>
                <a:cubicBezTo>
                  <a:pt x="1235141" y="1305018"/>
                  <a:pt x="1232504" y="1303699"/>
                  <a:pt x="1231514" y="1300730"/>
                </a:cubicBezTo>
                <a:cubicBezTo>
                  <a:pt x="1230525" y="1298422"/>
                  <a:pt x="1230194" y="1295454"/>
                  <a:pt x="1234482" y="1295784"/>
                </a:cubicBezTo>
                <a:cubicBezTo>
                  <a:pt x="1238769" y="1296113"/>
                  <a:pt x="1241738" y="1292815"/>
                  <a:pt x="1241078" y="1289517"/>
                </a:cubicBezTo>
                <a:cubicBezTo>
                  <a:pt x="1240418" y="1285889"/>
                  <a:pt x="1236461" y="1284241"/>
                  <a:pt x="1231843" y="1284570"/>
                </a:cubicBezTo>
                <a:cubicBezTo>
                  <a:pt x="1217662" y="1285230"/>
                  <a:pt x="1203481" y="1281932"/>
                  <a:pt x="1196225" y="1269400"/>
                </a:cubicBezTo>
                <a:cubicBezTo>
                  <a:pt x="1188970" y="1256867"/>
                  <a:pt x="1179075" y="1245324"/>
                  <a:pt x="1175118" y="1229824"/>
                </a:cubicBezTo>
                <a:cubicBezTo>
                  <a:pt x="1171490" y="1233451"/>
                  <a:pt x="1168192" y="1237409"/>
                  <a:pt x="1163905" y="1241696"/>
                </a:cubicBezTo>
                <a:cubicBezTo>
                  <a:pt x="1159948" y="1233451"/>
                  <a:pt x="1166544" y="1231143"/>
                  <a:pt x="1170171" y="1227845"/>
                </a:cubicBezTo>
                <a:cubicBezTo>
                  <a:pt x="1176107" y="1222568"/>
                  <a:pt x="1175448" y="1217291"/>
                  <a:pt x="1171160" y="1211684"/>
                </a:cubicBezTo>
                <a:cubicBezTo>
                  <a:pt x="1166873" y="1206407"/>
                  <a:pt x="1162916" y="1200801"/>
                  <a:pt x="1155001" y="1206408"/>
                </a:cubicBezTo>
                <a:lnTo>
                  <a:pt x="1154295" y="1214751"/>
                </a:lnTo>
                <a:lnTo>
                  <a:pt x="1154505" y="1220465"/>
                </a:lnTo>
                <a:lnTo>
                  <a:pt x="1152928" y="1226227"/>
                </a:lnTo>
                <a:lnTo>
                  <a:pt x="1152032" y="1232462"/>
                </a:lnTo>
                <a:cubicBezTo>
                  <a:pt x="1145107" y="1244335"/>
                  <a:pt x="1149393" y="1258516"/>
                  <a:pt x="1144777" y="1271048"/>
                </a:cubicBezTo>
                <a:cubicBezTo>
                  <a:pt x="1143457" y="1275006"/>
                  <a:pt x="1147085" y="1283251"/>
                  <a:pt x="1155330" y="1283251"/>
                </a:cubicBezTo>
                <a:cubicBezTo>
                  <a:pt x="1157638" y="1283251"/>
                  <a:pt x="1159287" y="1283251"/>
                  <a:pt x="1159288" y="1285559"/>
                </a:cubicBezTo>
                <a:cubicBezTo>
                  <a:pt x="1158628" y="1297433"/>
                  <a:pt x="1165884" y="1307656"/>
                  <a:pt x="1166213" y="1319529"/>
                </a:cubicBezTo>
                <a:cubicBezTo>
                  <a:pt x="1166214" y="1327774"/>
                  <a:pt x="1159948" y="1335689"/>
                  <a:pt x="1151702" y="1337008"/>
                </a:cubicBezTo>
                <a:cubicBezTo>
                  <a:pt x="1148734" y="1337338"/>
                  <a:pt x="1145766" y="1337998"/>
                  <a:pt x="1143127" y="1337338"/>
                </a:cubicBezTo>
                <a:cubicBezTo>
                  <a:pt x="1131915" y="1334700"/>
                  <a:pt x="1129606" y="1340306"/>
                  <a:pt x="1128617" y="1350200"/>
                </a:cubicBezTo>
                <a:cubicBezTo>
                  <a:pt x="1127957" y="1358446"/>
                  <a:pt x="1123999" y="1366690"/>
                  <a:pt x="1121361" y="1374606"/>
                </a:cubicBezTo>
                <a:cubicBezTo>
                  <a:pt x="1119383" y="1381201"/>
                  <a:pt x="1113776" y="1388457"/>
                  <a:pt x="1126637" y="1393404"/>
                </a:cubicBezTo>
                <a:cubicBezTo>
                  <a:pt x="1111137" y="1387798"/>
                  <a:pt x="1111467" y="1400660"/>
                  <a:pt x="1110148" y="1406266"/>
                </a:cubicBezTo>
                <a:cubicBezTo>
                  <a:pt x="1105860" y="1425065"/>
                  <a:pt x="1096625" y="1442874"/>
                  <a:pt x="1096296" y="1462992"/>
                </a:cubicBezTo>
                <a:cubicBezTo>
                  <a:pt x="1096296" y="1470248"/>
                  <a:pt x="1086732" y="1476184"/>
                  <a:pt x="1092008" y="1484759"/>
                </a:cubicBezTo>
                <a:cubicBezTo>
                  <a:pt x="1090360" y="1489376"/>
                  <a:pt x="1090772" y="1494241"/>
                  <a:pt x="1091061" y="1499105"/>
                </a:cubicBezTo>
                <a:lnTo>
                  <a:pt x="1090796" y="1501344"/>
                </a:lnTo>
                <a:lnTo>
                  <a:pt x="1091120" y="1499640"/>
                </a:lnTo>
                <a:cubicBezTo>
                  <a:pt x="1090763" y="1494816"/>
                  <a:pt x="1090763" y="1490034"/>
                  <a:pt x="1096001" y="1485417"/>
                </a:cubicBezTo>
                <a:cubicBezTo>
                  <a:pt x="1093858" y="1492590"/>
                  <a:pt x="1099751" y="1499949"/>
                  <a:pt x="1096001" y="1507076"/>
                </a:cubicBezTo>
                <a:lnTo>
                  <a:pt x="1089404" y="1513165"/>
                </a:lnTo>
                <a:lnTo>
                  <a:pt x="1089370" y="1513451"/>
                </a:lnTo>
                <a:cubicBezTo>
                  <a:pt x="1081125" y="1533239"/>
                  <a:pt x="1085743" y="1552698"/>
                  <a:pt x="1092668" y="1571826"/>
                </a:cubicBezTo>
                <a:cubicBezTo>
                  <a:pt x="1094317" y="1577103"/>
                  <a:pt x="1093328" y="1581390"/>
                  <a:pt x="1092669" y="1586667"/>
                </a:cubicBezTo>
                <a:cubicBezTo>
                  <a:pt x="1087721" y="1575124"/>
                  <a:pt x="1082774" y="1563581"/>
                  <a:pt x="1076508" y="1552697"/>
                </a:cubicBezTo>
                <a:cubicBezTo>
                  <a:pt x="1075519" y="1550719"/>
                  <a:pt x="1071561" y="1552038"/>
                  <a:pt x="1072221" y="1548410"/>
                </a:cubicBezTo>
                <a:cubicBezTo>
                  <a:pt x="1075519" y="1537527"/>
                  <a:pt x="1083764" y="1528292"/>
                  <a:pt x="1081126" y="1515760"/>
                </a:cubicBezTo>
                <a:cubicBezTo>
                  <a:pt x="1077498" y="1510813"/>
                  <a:pt x="1080465" y="1505536"/>
                  <a:pt x="1080466" y="1500259"/>
                </a:cubicBezTo>
                <a:cubicBezTo>
                  <a:pt x="1080465" y="1493334"/>
                  <a:pt x="1081785" y="1486078"/>
                  <a:pt x="1078817" y="1479482"/>
                </a:cubicBezTo>
                <a:cubicBezTo>
                  <a:pt x="1075189" y="1469918"/>
                  <a:pt x="1078157" y="1460353"/>
                  <a:pt x="1082115" y="1452108"/>
                </a:cubicBezTo>
                <a:cubicBezTo>
                  <a:pt x="1093988" y="1427373"/>
                  <a:pt x="1101902" y="1401319"/>
                  <a:pt x="1110807" y="1375925"/>
                </a:cubicBezTo>
                <a:cubicBezTo>
                  <a:pt x="1119053" y="1352509"/>
                  <a:pt x="1121690" y="1328434"/>
                  <a:pt x="1116744" y="1303699"/>
                </a:cubicBezTo>
                <a:cubicBezTo>
                  <a:pt x="1115424" y="1296443"/>
                  <a:pt x="1115754" y="1289517"/>
                  <a:pt x="1118722" y="1282592"/>
                </a:cubicBezTo>
                <a:cubicBezTo>
                  <a:pt x="1122021" y="1275006"/>
                  <a:pt x="1122350" y="1266431"/>
                  <a:pt x="1122680" y="1258186"/>
                </a:cubicBezTo>
                <a:cubicBezTo>
                  <a:pt x="1123670" y="1240707"/>
                  <a:pt x="1129276" y="1224217"/>
                  <a:pt x="1130596" y="1206738"/>
                </a:cubicBezTo>
                <a:lnTo>
                  <a:pt x="1130053" y="1200386"/>
                </a:lnTo>
                <a:lnTo>
                  <a:pt x="1126309" y="1192349"/>
                </a:lnTo>
                <a:lnTo>
                  <a:pt x="1122173" y="1181495"/>
                </a:lnTo>
                <a:lnTo>
                  <a:pt x="1120371" y="1179694"/>
                </a:lnTo>
                <a:lnTo>
                  <a:pt x="1119718" y="1179282"/>
                </a:lnTo>
                <a:lnTo>
                  <a:pt x="1107056" y="1178497"/>
                </a:lnTo>
                <a:lnTo>
                  <a:pt x="1097465" y="1180484"/>
                </a:lnTo>
                <a:lnTo>
                  <a:pt x="1096625" y="1181673"/>
                </a:lnTo>
                <a:lnTo>
                  <a:pt x="1094526" y="1187713"/>
                </a:lnTo>
                <a:lnTo>
                  <a:pt x="1096212" y="1200594"/>
                </a:lnTo>
                <a:cubicBezTo>
                  <a:pt x="1096509" y="1202882"/>
                  <a:pt x="1096420" y="1205160"/>
                  <a:pt x="1095364" y="1207402"/>
                </a:cubicBezTo>
                <a:lnTo>
                  <a:pt x="1092823" y="1209918"/>
                </a:lnTo>
                <a:lnTo>
                  <a:pt x="1092668" y="1212674"/>
                </a:lnTo>
                <a:cubicBezTo>
                  <a:pt x="1089700" y="1224547"/>
                  <a:pt x="1089700" y="1236749"/>
                  <a:pt x="1086732" y="1248622"/>
                </a:cubicBezTo>
                <a:lnTo>
                  <a:pt x="1084986" y="1255453"/>
                </a:lnTo>
                <a:lnTo>
                  <a:pt x="1088050" y="1259835"/>
                </a:lnTo>
                <a:lnTo>
                  <a:pt x="1088050" y="1259839"/>
                </a:lnTo>
                <a:lnTo>
                  <a:pt x="1088051" y="1259835"/>
                </a:lnTo>
                <a:cubicBezTo>
                  <a:pt x="1089700" y="1257526"/>
                  <a:pt x="1088381" y="1251590"/>
                  <a:pt x="1092998" y="1253569"/>
                </a:cubicBezTo>
                <a:cubicBezTo>
                  <a:pt x="1097945" y="1255548"/>
                  <a:pt x="1093328" y="1259176"/>
                  <a:pt x="1092009" y="1261154"/>
                </a:cubicBezTo>
                <a:cubicBezTo>
                  <a:pt x="1089041" y="1265112"/>
                  <a:pt x="1090359" y="1270389"/>
                  <a:pt x="1088711" y="1275006"/>
                </a:cubicBezTo>
                <a:lnTo>
                  <a:pt x="1088710" y="1275005"/>
                </a:lnTo>
                <a:lnTo>
                  <a:pt x="1088710" y="1275006"/>
                </a:lnTo>
                <a:cubicBezTo>
                  <a:pt x="1086567" y="1276160"/>
                  <a:pt x="1084670" y="1278221"/>
                  <a:pt x="1082526" y="1279458"/>
                </a:cubicBezTo>
                <a:lnTo>
                  <a:pt x="1078407" y="1279192"/>
                </a:lnTo>
                <a:lnTo>
                  <a:pt x="1075849" y="1282261"/>
                </a:lnTo>
                <a:lnTo>
                  <a:pt x="1073539" y="1282608"/>
                </a:lnTo>
                <a:lnTo>
                  <a:pt x="1073539" y="1296442"/>
                </a:lnTo>
                <a:cubicBezTo>
                  <a:pt x="1073539" y="1298751"/>
                  <a:pt x="1073539" y="1302049"/>
                  <a:pt x="1069912" y="1301719"/>
                </a:cubicBezTo>
                <a:cubicBezTo>
                  <a:pt x="1067273" y="1301389"/>
                  <a:pt x="1067932" y="1298751"/>
                  <a:pt x="1068262" y="1296442"/>
                </a:cubicBezTo>
                <a:cubicBezTo>
                  <a:pt x="1068922" y="1292155"/>
                  <a:pt x="1068922" y="1287867"/>
                  <a:pt x="1069252" y="1283580"/>
                </a:cubicBezTo>
                <a:lnTo>
                  <a:pt x="1070098" y="1283124"/>
                </a:lnTo>
                <a:lnTo>
                  <a:pt x="1069252" y="1283251"/>
                </a:lnTo>
                <a:cubicBezTo>
                  <a:pt x="1059358" y="1268080"/>
                  <a:pt x="1053422" y="1252909"/>
                  <a:pt x="1054412" y="1233781"/>
                </a:cubicBezTo>
                <a:cubicBezTo>
                  <a:pt x="1055401" y="1218281"/>
                  <a:pt x="1056060" y="1203769"/>
                  <a:pt x="1064635" y="1190577"/>
                </a:cubicBezTo>
                <a:cubicBezTo>
                  <a:pt x="1066285" y="1187609"/>
                  <a:pt x="1066284" y="1184311"/>
                  <a:pt x="1066284" y="1181013"/>
                </a:cubicBezTo>
                <a:lnTo>
                  <a:pt x="1073135" y="1169922"/>
                </a:lnTo>
                <a:lnTo>
                  <a:pt x="1070489" y="1167862"/>
                </a:lnTo>
                <a:cubicBezTo>
                  <a:pt x="1068098" y="1167161"/>
                  <a:pt x="1065955" y="1166172"/>
                  <a:pt x="1066944" y="1162214"/>
                </a:cubicBezTo>
                <a:lnTo>
                  <a:pt x="1066945" y="1162214"/>
                </a:lnTo>
                <a:lnTo>
                  <a:pt x="1066944" y="1162214"/>
                </a:lnTo>
                <a:cubicBezTo>
                  <a:pt x="1063976" y="1154958"/>
                  <a:pt x="1057380" y="1164522"/>
                  <a:pt x="1053752" y="1159245"/>
                </a:cubicBezTo>
                <a:lnTo>
                  <a:pt x="1053168" y="1159141"/>
                </a:lnTo>
                <a:lnTo>
                  <a:pt x="1053422" y="1159246"/>
                </a:lnTo>
                <a:lnTo>
                  <a:pt x="1040871" y="1159076"/>
                </a:lnTo>
                <a:lnTo>
                  <a:pt x="1030336" y="1161555"/>
                </a:lnTo>
                <a:cubicBezTo>
                  <a:pt x="979877" y="1169470"/>
                  <a:pt x="929417" y="1177715"/>
                  <a:pt x="881267" y="1194865"/>
                </a:cubicBezTo>
                <a:lnTo>
                  <a:pt x="873577" y="1195270"/>
                </a:lnTo>
                <a:lnTo>
                  <a:pt x="866385" y="1198893"/>
                </a:lnTo>
                <a:cubicBezTo>
                  <a:pt x="861892" y="1198417"/>
                  <a:pt x="857357" y="1196512"/>
                  <a:pt x="852904" y="1196989"/>
                </a:cubicBezTo>
                <a:lnTo>
                  <a:pt x="855863" y="1196145"/>
                </a:lnTo>
                <a:lnTo>
                  <a:pt x="815471" y="1191485"/>
                </a:lnTo>
                <a:cubicBezTo>
                  <a:pt x="802857" y="1187032"/>
                  <a:pt x="791231" y="1179859"/>
                  <a:pt x="780678" y="1170459"/>
                </a:cubicBezTo>
                <a:cubicBezTo>
                  <a:pt x="762868" y="1154629"/>
                  <a:pt x="769135" y="1132532"/>
                  <a:pt x="792221" y="1126266"/>
                </a:cubicBezTo>
                <a:cubicBezTo>
                  <a:pt x="798487" y="1124618"/>
                  <a:pt x="804754" y="1122309"/>
                  <a:pt x="810360" y="1119341"/>
                </a:cubicBezTo>
                <a:cubicBezTo>
                  <a:pt x="823881" y="1111756"/>
                  <a:pt x="826190" y="1103840"/>
                  <a:pt x="818935" y="1089989"/>
                </a:cubicBezTo>
                <a:lnTo>
                  <a:pt x="817912" y="1088088"/>
                </a:lnTo>
                <a:lnTo>
                  <a:pt x="804093" y="1093616"/>
                </a:lnTo>
                <a:cubicBezTo>
                  <a:pt x="807061" y="1087679"/>
                  <a:pt x="812008" y="1086360"/>
                  <a:pt x="816626" y="1085371"/>
                </a:cubicBezTo>
                <a:lnTo>
                  <a:pt x="816752" y="1085497"/>
                </a:lnTo>
                <a:lnTo>
                  <a:pt x="835754" y="1054700"/>
                </a:lnTo>
                <a:cubicBezTo>
                  <a:pt x="837733" y="1050413"/>
                  <a:pt x="840702" y="1045795"/>
                  <a:pt x="836084" y="1041178"/>
                </a:cubicBezTo>
                <a:lnTo>
                  <a:pt x="832639" y="1042741"/>
                </a:lnTo>
                <a:lnTo>
                  <a:pt x="830972" y="1045094"/>
                </a:lnTo>
                <a:cubicBezTo>
                  <a:pt x="831137" y="1048021"/>
                  <a:pt x="832622" y="1051401"/>
                  <a:pt x="833775" y="1055029"/>
                </a:cubicBezTo>
                <a:lnTo>
                  <a:pt x="820843" y="1049641"/>
                </a:lnTo>
                <a:lnTo>
                  <a:pt x="819265" y="1050742"/>
                </a:lnTo>
                <a:cubicBezTo>
                  <a:pt x="808051" y="1056679"/>
                  <a:pt x="799147" y="1065583"/>
                  <a:pt x="791231" y="1074818"/>
                </a:cubicBezTo>
                <a:cubicBezTo>
                  <a:pt x="780018" y="1088010"/>
                  <a:pt x="764188" y="1095265"/>
                  <a:pt x="753964" y="1109447"/>
                </a:cubicBezTo>
                <a:cubicBezTo>
                  <a:pt x="750336" y="1114394"/>
                  <a:pt x="744070" y="1116043"/>
                  <a:pt x="738134" y="1112415"/>
                </a:cubicBezTo>
                <a:cubicBezTo>
                  <a:pt x="732198" y="1108787"/>
                  <a:pt x="729888" y="1103181"/>
                  <a:pt x="730218" y="1096585"/>
                </a:cubicBezTo>
                <a:cubicBezTo>
                  <a:pt x="730549" y="1089988"/>
                  <a:pt x="735825" y="1087680"/>
                  <a:pt x="741432" y="1086690"/>
                </a:cubicBezTo>
                <a:cubicBezTo>
                  <a:pt x="759571" y="1083063"/>
                  <a:pt x="773422" y="1073498"/>
                  <a:pt x="785625" y="1059317"/>
                </a:cubicBezTo>
                <a:cubicBezTo>
                  <a:pt x="795189" y="1048434"/>
                  <a:pt x="805413" y="1038210"/>
                  <a:pt x="814977" y="1027327"/>
                </a:cubicBezTo>
                <a:lnTo>
                  <a:pt x="817650" y="1025501"/>
                </a:lnTo>
                <a:lnTo>
                  <a:pt x="821243" y="1014464"/>
                </a:lnTo>
                <a:cubicBezTo>
                  <a:pt x="824541" y="1009517"/>
                  <a:pt x="823882" y="1004240"/>
                  <a:pt x="822232" y="998963"/>
                </a:cubicBezTo>
                <a:cubicBezTo>
                  <a:pt x="821573" y="995995"/>
                  <a:pt x="820584" y="993357"/>
                  <a:pt x="823222" y="991048"/>
                </a:cubicBezTo>
                <a:cubicBezTo>
                  <a:pt x="826520" y="988410"/>
                  <a:pt x="828499" y="991378"/>
                  <a:pt x="830477" y="993027"/>
                </a:cubicBezTo>
                <a:lnTo>
                  <a:pt x="835884" y="991946"/>
                </a:lnTo>
                <a:lnTo>
                  <a:pt x="834435" y="984123"/>
                </a:lnTo>
                <a:lnTo>
                  <a:pt x="833691" y="982387"/>
                </a:lnTo>
                <a:lnTo>
                  <a:pt x="826026" y="979999"/>
                </a:lnTo>
                <a:lnTo>
                  <a:pt x="822955" y="970144"/>
                </a:lnTo>
                <a:lnTo>
                  <a:pt x="822892" y="970271"/>
                </a:lnTo>
                <a:cubicBezTo>
                  <a:pt x="818934" y="967962"/>
                  <a:pt x="815389" y="965489"/>
                  <a:pt x="813823" y="962356"/>
                </a:cubicBezTo>
                <a:lnTo>
                  <a:pt x="816057" y="952892"/>
                </a:lnTo>
                <a:lnTo>
                  <a:pt x="815966" y="952792"/>
                </a:lnTo>
                <a:cubicBezTo>
                  <a:pt x="811350" y="947845"/>
                  <a:pt x="806732" y="942898"/>
                  <a:pt x="802115" y="937621"/>
                </a:cubicBezTo>
                <a:lnTo>
                  <a:pt x="800036" y="935958"/>
                </a:lnTo>
                <a:lnTo>
                  <a:pt x="796838" y="936631"/>
                </a:lnTo>
                <a:cubicBezTo>
                  <a:pt x="788592" y="941909"/>
                  <a:pt x="785295" y="936631"/>
                  <a:pt x="782656" y="930036"/>
                </a:cubicBezTo>
                <a:lnTo>
                  <a:pt x="779128" y="919232"/>
                </a:lnTo>
                <a:lnTo>
                  <a:pt x="775731" y="916514"/>
                </a:lnTo>
                <a:cubicBezTo>
                  <a:pt x="759241" y="908929"/>
                  <a:pt x="744070" y="898045"/>
                  <a:pt x="726591" y="892439"/>
                </a:cubicBezTo>
                <a:lnTo>
                  <a:pt x="721870" y="891022"/>
                </a:lnTo>
                <a:lnTo>
                  <a:pt x="719005" y="891902"/>
                </a:lnTo>
                <a:lnTo>
                  <a:pt x="717361" y="889669"/>
                </a:lnTo>
                <a:lnTo>
                  <a:pt x="713399" y="888481"/>
                </a:lnTo>
                <a:cubicBezTo>
                  <a:pt x="703504" y="884853"/>
                  <a:pt x="693281" y="889141"/>
                  <a:pt x="683387" y="886172"/>
                </a:cubicBezTo>
                <a:lnTo>
                  <a:pt x="681899" y="886149"/>
                </a:lnTo>
                <a:lnTo>
                  <a:pt x="683387" y="886979"/>
                </a:lnTo>
                <a:cubicBezTo>
                  <a:pt x="675802" y="886979"/>
                  <a:pt x="668546" y="886026"/>
                  <a:pt x="660960" y="886026"/>
                </a:cubicBezTo>
                <a:lnTo>
                  <a:pt x="661218" y="885907"/>
                </a:lnTo>
                <a:lnTo>
                  <a:pt x="624147" y="887285"/>
                </a:lnTo>
                <a:cubicBezTo>
                  <a:pt x="611244" y="887656"/>
                  <a:pt x="598299" y="886997"/>
                  <a:pt x="585107" y="882545"/>
                </a:cubicBezTo>
                <a:cubicBezTo>
                  <a:pt x="559382" y="873970"/>
                  <a:pt x="539264" y="859788"/>
                  <a:pt x="522115" y="839671"/>
                </a:cubicBezTo>
                <a:lnTo>
                  <a:pt x="513633" y="831361"/>
                </a:lnTo>
                <a:lnTo>
                  <a:pt x="513417" y="831219"/>
                </a:lnTo>
                <a:lnTo>
                  <a:pt x="513288" y="831023"/>
                </a:lnTo>
                <a:lnTo>
                  <a:pt x="505955" y="823840"/>
                </a:lnTo>
                <a:cubicBezTo>
                  <a:pt x="491114" y="806031"/>
                  <a:pt x="475284" y="789211"/>
                  <a:pt x="464071" y="768764"/>
                </a:cubicBezTo>
                <a:cubicBezTo>
                  <a:pt x="459124" y="759199"/>
                  <a:pt x="460113" y="747657"/>
                  <a:pt x="458793" y="736773"/>
                </a:cubicBezTo>
                <a:cubicBezTo>
                  <a:pt x="454177" y="696537"/>
                  <a:pt x="433069" y="666855"/>
                  <a:pt x="398770" y="647397"/>
                </a:cubicBezTo>
                <a:cubicBezTo>
                  <a:pt x="383930" y="638823"/>
                  <a:pt x="368099" y="631567"/>
                  <a:pt x="354247" y="622662"/>
                </a:cubicBezTo>
                <a:cubicBezTo>
                  <a:pt x="319948" y="600566"/>
                  <a:pt x="280042" y="596608"/>
                  <a:pt x="244094" y="581437"/>
                </a:cubicBezTo>
                <a:cubicBezTo>
                  <a:pt x="239807" y="579459"/>
                  <a:pt x="234860" y="578469"/>
                  <a:pt x="231231" y="575501"/>
                </a:cubicBezTo>
                <a:cubicBezTo>
                  <a:pt x="216721" y="562639"/>
                  <a:pt x="198911" y="559671"/>
                  <a:pt x="181102" y="557032"/>
                </a:cubicBezTo>
                <a:cubicBezTo>
                  <a:pt x="173847" y="555713"/>
                  <a:pt x="167251" y="552745"/>
                  <a:pt x="160325" y="550436"/>
                </a:cubicBezTo>
                <a:cubicBezTo>
                  <a:pt x="118111" y="536585"/>
                  <a:pt x="75236" y="524382"/>
                  <a:pt x="33023" y="510201"/>
                </a:cubicBezTo>
                <a:cubicBezTo>
                  <a:pt x="23788" y="507233"/>
                  <a:pt x="15213" y="501626"/>
                  <a:pt x="6309" y="497998"/>
                </a:cubicBezTo>
                <a:cubicBezTo>
                  <a:pt x="1032" y="496019"/>
                  <a:pt x="-1277" y="491073"/>
                  <a:pt x="702" y="485466"/>
                </a:cubicBezTo>
                <a:cubicBezTo>
                  <a:pt x="3011" y="478870"/>
                  <a:pt x="7957" y="481179"/>
                  <a:pt x="12575" y="482498"/>
                </a:cubicBezTo>
                <a:cubicBezTo>
                  <a:pt x="24448" y="485796"/>
                  <a:pt x="36320" y="489094"/>
                  <a:pt x="47204" y="495360"/>
                </a:cubicBezTo>
                <a:cubicBezTo>
                  <a:pt x="49182" y="496679"/>
                  <a:pt x="51161" y="497998"/>
                  <a:pt x="53140" y="497998"/>
                </a:cubicBezTo>
                <a:cubicBezTo>
                  <a:pt x="80183" y="499977"/>
                  <a:pt x="103600" y="514158"/>
                  <a:pt x="128994" y="521744"/>
                </a:cubicBezTo>
                <a:cubicBezTo>
                  <a:pt x="153399" y="528999"/>
                  <a:pt x="178464" y="532957"/>
                  <a:pt x="201880" y="541202"/>
                </a:cubicBezTo>
                <a:cubicBezTo>
                  <a:pt x="196603" y="535925"/>
                  <a:pt x="189017" y="532297"/>
                  <a:pt x="186050" y="524382"/>
                </a:cubicBezTo>
                <a:lnTo>
                  <a:pt x="186723" y="522952"/>
                </a:lnTo>
                <a:lnTo>
                  <a:pt x="149112" y="497338"/>
                </a:lnTo>
                <a:cubicBezTo>
                  <a:pt x="157687" y="497503"/>
                  <a:pt x="164530" y="500966"/>
                  <a:pt x="170837" y="505377"/>
                </a:cubicBezTo>
                <a:lnTo>
                  <a:pt x="189200" y="518995"/>
                </a:lnTo>
                <a:lnTo>
                  <a:pt x="221008" y="532627"/>
                </a:lnTo>
                <a:cubicBezTo>
                  <a:pt x="226285" y="535266"/>
                  <a:pt x="231561" y="537904"/>
                  <a:pt x="236179" y="541202"/>
                </a:cubicBezTo>
                <a:cubicBezTo>
                  <a:pt x="259265" y="558022"/>
                  <a:pt x="285649" y="554724"/>
                  <a:pt x="311703" y="554064"/>
                </a:cubicBezTo>
                <a:cubicBezTo>
                  <a:pt x="324235" y="553734"/>
                  <a:pt x="329513" y="544500"/>
                  <a:pt x="325555" y="532627"/>
                </a:cubicBezTo>
                <a:cubicBezTo>
                  <a:pt x="321927" y="521744"/>
                  <a:pt x="316650" y="511850"/>
                  <a:pt x="312033" y="501626"/>
                </a:cubicBezTo>
                <a:cubicBezTo>
                  <a:pt x="296532" y="468646"/>
                  <a:pt x="280042" y="435996"/>
                  <a:pt x="261574" y="404665"/>
                </a:cubicBezTo>
                <a:cubicBezTo>
                  <a:pt x="253989" y="392132"/>
                  <a:pt x="247392" y="389494"/>
                  <a:pt x="235520" y="396750"/>
                </a:cubicBezTo>
                <a:cubicBezTo>
                  <a:pt x="213423" y="410271"/>
                  <a:pt x="185719" y="400707"/>
                  <a:pt x="169560" y="375312"/>
                </a:cubicBezTo>
                <a:cubicBezTo>
                  <a:pt x="161315" y="362121"/>
                  <a:pt x="158676" y="348599"/>
                  <a:pt x="166591" y="334417"/>
                </a:cubicBezTo>
                <a:cubicBezTo>
                  <a:pt x="171208" y="326173"/>
                  <a:pt x="169229" y="319906"/>
                  <a:pt x="162633" y="313310"/>
                </a:cubicBezTo>
                <a:cubicBezTo>
                  <a:pt x="153069" y="304076"/>
                  <a:pt x="146143" y="293193"/>
                  <a:pt x="141526" y="280660"/>
                </a:cubicBezTo>
                <a:cubicBezTo>
                  <a:pt x="137239" y="268458"/>
                  <a:pt x="128335" y="259883"/>
                  <a:pt x="117121" y="253947"/>
                </a:cubicBezTo>
                <a:cubicBezTo>
                  <a:pt x="100632" y="244712"/>
                  <a:pt x="90078" y="222945"/>
                  <a:pt x="96673" y="205466"/>
                </a:cubicBezTo>
                <a:cubicBezTo>
                  <a:pt x="103929" y="187327"/>
                  <a:pt x="95355" y="175784"/>
                  <a:pt x="83811" y="164571"/>
                </a:cubicBezTo>
                <a:cubicBezTo>
                  <a:pt x="79524" y="160283"/>
                  <a:pt x="74247" y="156656"/>
                  <a:pt x="69630" y="152698"/>
                </a:cubicBezTo>
                <a:cubicBezTo>
                  <a:pt x="61715" y="145772"/>
                  <a:pt x="57098" y="137527"/>
                  <a:pt x="57757" y="126974"/>
                </a:cubicBezTo>
                <a:cubicBezTo>
                  <a:pt x="57428" y="119058"/>
                  <a:pt x="59077" y="111143"/>
                  <a:pt x="56438" y="103558"/>
                </a:cubicBezTo>
                <a:cubicBezTo>
                  <a:pt x="50501" y="90036"/>
                  <a:pt x="47204" y="76184"/>
                  <a:pt x="48853" y="61343"/>
                </a:cubicBezTo>
                <a:cubicBezTo>
                  <a:pt x="50172" y="50790"/>
                  <a:pt x="41597" y="44524"/>
                  <a:pt x="35991" y="37268"/>
                </a:cubicBezTo>
                <a:cubicBezTo>
                  <a:pt x="33352" y="33970"/>
                  <a:pt x="29724" y="31991"/>
                  <a:pt x="27415" y="28694"/>
                </a:cubicBezTo>
                <a:cubicBezTo>
                  <a:pt x="20161" y="19459"/>
                  <a:pt x="23458" y="8905"/>
                  <a:pt x="35002" y="626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3"/>
          <p:cNvSpPr/>
          <p:nvPr/>
        </p:nvSpPr>
        <p:spPr>
          <a:xfrm>
            <a:off x="8698252" y="5799242"/>
            <a:ext cx="2732078" cy="507241"/>
          </a:xfrm>
          <a:custGeom>
            <a:rect b="b" l="l" r="r" t="t"/>
            <a:pathLst>
              <a:path extrusionOk="0" h="1032123" w="5559176">
                <a:moveTo>
                  <a:pt x="3362622" y="93761"/>
                </a:moveTo>
                <a:lnTo>
                  <a:pt x="3362622" y="443508"/>
                </a:lnTo>
                <a:lnTo>
                  <a:pt x="3422154" y="443508"/>
                </a:lnTo>
                <a:cubicBezTo>
                  <a:pt x="3533775" y="443508"/>
                  <a:pt x="3589585" y="385217"/>
                  <a:pt x="3589585" y="268634"/>
                </a:cubicBezTo>
                <a:cubicBezTo>
                  <a:pt x="3589585" y="152052"/>
                  <a:pt x="3533775" y="93761"/>
                  <a:pt x="3422154" y="93761"/>
                </a:cubicBezTo>
                <a:close/>
                <a:moveTo>
                  <a:pt x="4838848" y="0"/>
                </a:moveTo>
                <a:lnTo>
                  <a:pt x="5497413" y="0"/>
                </a:lnTo>
                <a:lnTo>
                  <a:pt x="5497413" y="101947"/>
                </a:lnTo>
                <a:lnTo>
                  <a:pt x="5133528" y="101947"/>
                </a:lnTo>
                <a:lnTo>
                  <a:pt x="5133528" y="409277"/>
                </a:lnTo>
                <a:lnTo>
                  <a:pt x="5439370" y="409277"/>
                </a:lnTo>
                <a:lnTo>
                  <a:pt x="5439370" y="511224"/>
                </a:lnTo>
                <a:lnTo>
                  <a:pt x="5133528" y="511224"/>
                </a:lnTo>
                <a:lnTo>
                  <a:pt x="5133528" y="913804"/>
                </a:lnTo>
                <a:lnTo>
                  <a:pt x="5559176" y="913804"/>
                </a:lnTo>
                <a:lnTo>
                  <a:pt x="5559176" y="1015752"/>
                </a:lnTo>
                <a:lnTo>
                  <a:pt x="4838848" y="1015752"/>
                </a:lnTo>
                <a:close/>
                <a:moveTo>
                  <a:pt x="4029224" y="0"/>
                </a:moveTo>
                <a:lnTo>
                  <a:pt x="4687788" y="0"/>
                </a:lnTo>
                <a:lnTo>
                  <a:pt x="4687788" y="101947"/>
                </a:lnTo>
                <a:lnTo>
                  <a:pt x="4323903" y="101947"/>
                </a:lnTo>
                <a:lnTo>
                  <a:pt x="4323903" y="409277"/>
                </a:lnTo>
                <a:lnTo>
                  <a:pt x="4629745" y="409277"/>
                </a:lnTo>
                <a:lnTo>
                  <a:pt x="4629745" y="511224"/>
                </a:lnTo>
                <a:lnTo>
                  <a:pt x="4323903" y="511224"/>
                </a:lnTo>
                <a:lnTo>
                  <a:pt x="4323903" y="913804"/>
                </a:lnTo>
                <a:lnTo>
                  <a:pt x="4749552" y="913804"/>
                </a:lnTo>
                <a:lnTo>
                  <a:pt x="4749552" y="1015752"/>
                </a:lnTo>
                <a:lnTo>
                  <a:pt x="4029224" y="1015752"/>
                </a:lnTo>
                <a:close/>
                <a:moveTo>
                  <a:pt x="3067943" y="0"/>
                </a:moveTo>
                <a:lnTo>
                  <a:pt x="3504753" y="0"/>
                </a:lnTo>
                <a:cubicBezTo>
                  <a:pt x="3618359" y="0"/>
                  <a:pt x="3709144" y="23936"/>
                  <a:pt x="3777109" y="71809"/>
                </a:cubicBezTo>
                <a:cubicBezTo>
                  <a:pt x="3845073" y="119682"/>
                  <a:pt x="3879056" y="183802"/>
                  <a:pt x="3879056" y="264170"/>
                </a:cubicBezTo>
                <a:cubicBezTo>
                  <a:pt x="3879056" y="387201"/>
                  <a:pt x="3806130" y="467320"/>
                  <a:pt x="3660279" y="504527"/>
                </a:cubicBezTo>
                <a:cubicBezTo>
                  <a:pt x="3735189" y="532308"/>
                  <a:pt x="3783682" y="562818"/>
                  <a:pt x="3805758" y="596056"/>
                </a:cubicBezTo>
                <a:cubicBezTo>
                  <a:pt x="3827834" y="629295"/>
                  <a:pt x="3842841" y="693787"/>
                  <a:pt x="3850779" y="789533"/>
                </a:cubicBezTo>
                <a:cubicBezTo>
                  <a:pt x="3860204" y="903634"/>
                  <a:pt x="3879304" y="979041"/>
                  <a:pt x="3908077" y="1015752"/>
                </a:cubicBezTo>
                <a:lnTo>
                  <a:pt x="3588097" y="1015752"/>
                </a:lnTo>
                <a:cubicBezTo>
                  <a:pt x="3567757" y="968623"/>
                  <a:pt x="3557587" y="909836"/>
                  <a:pt x="3557587" y="839390"/>
                </a:cubicBezTo>
                <a:lnTo>
                  <a:pt x="3556099" y="779115"/>
                </a:lnTo>
                <a:lnTo>
                  <a:pt x="3554611" y="703213"/>
                </a:lnTo>
                <a:cubicBezTo>
                  <a:pt x="3554611" y="586135"/>
                  <a:pt x="3507482" y="527595"/>
                  <a:pt x="3413224" y="527595"/>
                </a:cubicBezTo>
                <a:lnTo>
                  <a:pt x="3362622" y="527595"/>
                </a:lnTo>
                <a:lnTo>
                  <a:pt x="3362622" y="1015752"/>
                </a:lnTo>
                <a:lnTo>
                  <a:pt x="3067943" y="1015752"/>
                </a:lnTo>
                <a:close/>
                <a:moveTo>
                  <a:pt x="2305198" y="0"/>
                </a:moveTo>
                <a:lnTo>
                  <a:pt x="2968228" y="0"/>
                </a:lnTo>
                <a:lnTo>
                  <a:pt x="2968228" y="101947"/>
                </a:lnTo>
                <a:lnTo>
                  <a:pt x="2599878" y="101947"/>
                </a:lnTo>
                <a:lnTo>
                  <a:pt x="2599878" y="440531"/>
                </a:lnTo>
                <a:lnTo>
                  <a:pt x="2912417" y="440531"/>
                </a:lnTo>
                <a:lnTo>
                  <a:pt x="2912417" y="542478"/>
                </a:lnTo>
                <a:lnTo>
                  <a:pt x="2599878" y="542478"/>
                </a:lnTo>
                <a:lnTo>
                  <a:pt x="2599878" y="1015752"/>
                </a:lnTo>
                <a:lnTo>
                  <a:pt x="2305198" y="1015752"/>
                </a:lnTo>
                <a:close/>
                <a:moveTo>
                  <a:pt x="928390" y="0"/>
                </a:moveTo>
                <a:lnTo>
                  <a:pt x="1115169" y="0"/>
                </a:lnTo>
                <a:lnTo>
                  <a:pt x="1578025" y="694283"/>
                </a:lnTo>
                <a:lnTo>
                  <a:pt x="1578025" y="0"/>
                </a:lnTo>
                <a:lnTo>
                  <a:pt x="1676995" y="0"/>
                </a:lnTo>
                <a:lnTo>
                  <a:pt x="1676995" y="1015752"/>
                </a:lnTo>
                <a:lnTo>
                  <a:pt x="1451521" y="1015752"/>
                </a:lnTo>
                <a:lnTo>
                  <a:pt x="1027360" y="372814"/>
                </a:lnTo>
                <a:lnTo>
                  <a:pt x="1027360" y="1015752"/>
                </a:lnTo>
                <a:lnTo>
                  <a:pt x="928390" y="1015752"/>
                </a:lnTo>
                <a:close/>
                <a:moveTo>
                  <a:pt x="0" y="0"/>
                </a:moveTo>
                <a:lnTo>
                  <a:pt x="294680" y="0"/>
                </a:lnTo>
                <a:lnTo>
                  <a:pt x="294680" y="690562"/>
                </a:lnTo>
                <a:cubicBezTo>
                  <a:pt x="294680" y="779859"/>
                  <a:pt x="307454" y="840879"/>
                  <a:pt x="333003" y="873621"/>
                </a:cubicBezTo>
                <a:cubicBezTo>
                  <a:pt x="358552" y="906363"/>
                  <a:pt x="405805" y="922734"/>
                  <a:pt x="474762" y="922734"/>
                </a:cubicBezTo>
                <a:cubicBezTo>
                  <a:pt x="608211" y="922734"/>
                  <a:pt x="674935" y="842367"/>
                  <a:pt x="674935" y="681633"/>
                </a:cubicBezTo>
                <a:lnTo>
                  <a:pt x="674935" y="0"/>
                </a:lnTo>
                <a:lnTo>
                  <a:pt x="773906" y="0"/>
                </a:lnTo>
                <a:lnTo>
                  <a:pt x="773906" y="681633"/>
                </a:lnTo>
                <a:cubicBezTo>
                  <a:pt x="773906" y="915293"/>
                  <a:pt x="644674" y="1032123"/>
                  <a:pt x="386209" y="1032123"/>
                </a:cubicBezTo>
                <a:cubicBezTo>
                  <a:pt x="128736" y="1032123"/>
                  <a:pt x="0" y="915293"/>
                  <a:pt x="0" y="68163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3"/>
          <p:cNvSpPr/>
          <p:nvPr/>
        </p:nvSpPr>
        <p:spPr>
          <a:xfrm>
            <a:off x="7488217" y="5307718"/>
            <a:ext cx="1136375" cy="1153881"/>
          </a:xfrm>
          <a:custGeom>
            <a:rect b="b" l="l" r="r" t="t"/>
            <a:pathLst>
              <a:path extrusionOk="0" h="2347894" w="2312273">
                <a:moveTo>
                  <a:pt x="216359" y="2274336"/>
                </a:moveTo>
                <a:cubicBezTo>
                  <a:pt x="201989" y="2274336"/>
                  <a:pt x="190431" y="2285894"/>
                  <a:pt x="190431" y="2300264"/>
                </a:cubicBezTo>
                <a:cubicBezTo>
                  <a:pt x="190431" y="2314633"/>
                  <a:pt x="201989" y="2326191"/>
                  <a:pt x="216359" y="2326191"/>
                </a:cubicBezTo>
                <a:cubicBezTo>
                  <a:pt x="230728" y="2326191"/>
                  <a:pt x="242286" y="2314633"/>
                  <a:pt x="242286" y="2300264"/>
                </a:cubicBezTo>
                <a:cubicBezTo>
                  <a:pt x="242286" y="2285894"/>
                  <a:pt x="230728" y="2274336"/>
                  <a:pt x="216359" y="2274336"/>
                </a:cubicBezTo>
                <a:close/>
                <a:moveTo>
                  <a:pt x="392073" y="2100808"/>
                </a:moveTo>
                <a:cubicBezTo>
                  <a:pt x="410503" y="2101120"/>
                  <a:pt x="425654" y="2116115"/>
                  <a:pt x="425498" y="2133764"/>
                </a:cubicBezTo>
                <a:lnTo>
                  <a:pt x="423558" y="2138304"/>
                </a:lnTo>
                <a:lnTo>
                  <a:pt x="414870" y="2132715"/>
                </a:lnTo>
                <a:lnTo>
                  <a:pt x="383087" y="2104448"/>
                </a:lnTo>
                <a:close/>
                <a:moveTo>
                  <a:pt x="266848" y="1987455"/>
                </a:moveTo>
                <a:lnTo>
                  <a:pt x="308974" y="2038532"/>
                </a:lnTo>
                <a:lnTo>
                  <a:pt x="383087" y="2104448"/>
                </a:lnTo>
                <a:lnTo>
                  <a:pt x="368840" y="2110218"/>
                </a:lnTo>
                <a:cubicBezTo>
                  <a:pt x="362826" y="2116154"/>
                  <a:pt x="359039" y="2124393"/>
                  <a:pt x="358960" y="2133452"/>
                </a:cubicBezTo>
                <a:cubicBezTo>
                  <a:pt x="358648" y="2151726"/>
                  <a:pt x="373330" y="2167033"/>
                  <a:pt x="391448" y="2167345"/>
                </a:cubicBezTo>
                <a:cubicBezTo>
                  <a:pt x="400664" y="2167501"/>
                  <a:pt x="409098" y="2163792"/>
                  <a:pt x="415267" y="2157700"/>
                </a:cubicBezTo>
                <a:lnTo>
                  <a:pt x="423558" y="2138304"/>
                </a:lnTo>
                <a:lnTo>
                  <a:pt x="497668" y="2185980"/>
                </a:lnTo>
                <a:lnTo>
                  <a:pt x="493440" y="2202019"/>
                </a:lnTo>
                <a:cubicBezTo>
                  <a:pt x="492191" y="2206705"/>
                  <a:pt x="490317" y="2208736"/>
                  <a:pt x="485475" y="2208736"/>
                </a:cubicBezTo>
                <a:cubicBezTo>
                  <a:pt x="479383" y="2208736"/>
                  <a:pt x="231353" y="2208579"/>
                  <a:pt x="218233" y="2208423"/>
                </a:cubicBezTo>
                <a:cubicBezTo>
                  <a:pt x="213859" y="2208267"/>
                  <a:pt x="211360" y="2206549"/>
                  <a:pt x="210892" y="2202176"/>
                </a:cubicBezTo>
                <a:cubicBezTo>
                  <a:pt x="210423" y="2197958"/>
                  <a:pt x="209799" y="2193741"/>
                  <a:pt x="209486" y="2189524"/>
                </a:cubicBezTo>
                <a:cubicBezTo>
                  <a:pt x="207768" y="2161410"/>
                  <a:pt x="212922" y="2134233"/>
                  <a:pt x="221669" y="2107836"/>
                </a:cubicBezTo>
                <a:cubicBezTo>
                  <a:pt x="234008" y="2070507"/>
                  <a:pt x="248846" y="2033490"/>
                  <a:pt x="263059" y="1996785"/>
                </a:cubicBezTo>
                <a:close/>
                <a:moveTo>
                  <a:pt x="219276" y="1929776"/>
                </a:moveTo>
                <a:lnTo>
                  <a:pt x="259257" y="1978251"/>
                </a:lnTo>
                <a:lnTo>
                  <a:pt x="233696" y="2041768"/>
                </a:lnTo>
                <a:cubicBezTo>
                  <a:pt x="219795" y="2077379"/>
                  <a:pt x="205894" y="2113616"/>
                  <a:pt x="199958" y="2151726"/>
                </a:cubicBezTo>
                <a:cubicBezTo>
                  <a:pt x="196991" y="2170469"/>
                  <a:pt x="197928" y="2189212"/>
                  <a:pt x="200115" y="2207955"/>
                </a:cubicBezTo>
                <a:cubicBezTo>
                  <a:pt x="200583" y="2212641"/>
                  <a:pt x="202770" y="2219201"/>
                  <a:pt x="207456" y="2219357"/>
                </a:cubicBezTo>
                <a:cubicBezTo>
                  <a:pt x="225730" y="2219513"/>
                  <a:pt x="445802" y="2218107"/>
                  <a:pt x="491878" y="2219044"/>
                </a:cubicBezTo>
                <a:cubicBezTo>
                  <a:pt x="498595" y="2219201"/>
                  <a:pt x="501406" y="2217639"/>
                  <a:pt x="503281" y="2210610"/>
                </a:cubicBezTo>
                <a:lnTo>
                  <a:pt x="508100" y="2192691"/>
                </a:lnTo>
                <a:lnTo>
                  <a:pt x="535091" y="2210055"/>
                </a:lnTo>
                <a:lnTo>
                  <a:pt x="628466" y="2251240"/>
                </a:lnTo>
                <a:lnTo>
                  <a:pt x="628553" y="2262726"/>
                </a:lnTo>
                <a:cubicBezTo>
                  <a:pt x="628555" y="2268098"/>
                  <a:pt x="628506" y="2272110"/>
                  <a:pt x="628389" y="2273711"/>
                </a:cubicBezTo>
                <a:lnTo>
                  <a:pt x="271806" y="2273711"/>
                </a:lnTo>
                <a:lnTo>
                  <a:pt x="271806" y="2281677"/>
                </a:lnTo>
                <a:cubicBezTo>
                  <a:pt x="273368" y="2281833"/>
                  <a:pt x="621829" y="2282145"/>
                  <a:pt x="624328" y="2281677"/>
                </a:cubicBezTo>
                <a:cubicBezTo>
                  <a:pt x="629014" y="2280740"/>
                  <a:pt x="629639" y="2281208"/>
                  <a:pt x="629482" y="2286362"/>
                </a:cubicBezTo>
                <a:cubicBezTo>
                  <a:pt x="629326" y="2298545"/>
                  <a:pt x="628858" y="2309166"/>
                  <a:pt x="628233" y="2321349"/>
                </a:cubicBezTo>
                <a:cubicBezTo>
                  <a:pt x="627764" y="2330252"/>
                  <a:pt x="624172" y="2336968"/>
                  <a:pt x="614332" y="2338218"/>
                </a:cubicBezTo>
                <a:cubicBezTo>
                  <a:pt x="614332" y="2338218"/>
                  <a:pt x="285863" y="2315102"/>
                  <a:pt x="284458" y="2314945"/>
                </a:cubicBezTo>
                <a:cubicBezTo>
                  <a:pt x="275711" y="2313696"/>
                  <a:pt x="266964" y="2312290"/>
                  <a:pt x="267120" y="2299795"/>
                </a:cubicBezTo>
                <a:cubicBezTo>
                  <a:pt x="266652" y="2299951"/>
                  <a:pt x="263684" y="2302450"/>
                  <a:pt x="263216" y="2303856"/>
                </a:cubicBezTo>
                <a:cubicBezTo>
                  <a:pt x="256968" y="2323067"/>
                  <a:pt x="245098" y="2340092"/>
                  <a:pt x="224481" y="2341342"/>
                </a:cubicBezTo>
                <a:cubicBezTo>
                  <a:pt x="216515" y="2341810"/>
                  <a:pt x="203239" y="2341342"/>
                  <a:pt x="197928" y="2338999"/>
                </a:cubicBezTo>
                <a:cubicBezTo>
                  <a:pt x="186214" y="2333844"/>
                  <a:pt x="181684" y="2327441"/>
                  <a:pt x="177623" y="2313852"/>
                </a:cubicBezTo>
                <a:cubicBezTo>
                  <a:pt x="175124" y="2305730"/>
                  <a:pt x="174031" y="2297296"/>
                  <a:pt x="173250" y="2288862"/>
                </a:cubicBezTo>
                <a:cubicBezTo>
                  <a:pt x="172781" y="2284488"/>
                  <a:pt x="171844" y="2282301"/>
                  <a:pt x="167471" y="2282301"/>
                </a:cubicBezTo>
                <a:cubicBezTo>
                  <a:pt x="161536" y="2282301"/>
                  <a:pt x="158099" y="2279490"/>
                  <a:pt x="157162" y="2273399"/>
                </a:cubicBezTo>
                <a:cubicBezTo>
                  <a:pt x="154039" y="2253875"/>
                  <a:pt x="149353" y="2234507"/>
                  <a:pt x="147635" y="2214983"/>
                </a:cubicBezTo>
                <a:cubicBezTo>
                  <a:pt x="142949" y="2161722"/>
                  <a:pt x="150759" y="2110179"/>
                  <a:pt x="169970" y="2060042"/>
                </a:cubicBezTo>
                <a:close/>
                <a:moveTo>
                  <a:pt x="656659" y="1727200"/>
                </a:moveTo>
                <a:cubicBezTo>
                  <a:pt x="668374" y="1727200"/>
                  <a:pt x="678370" y="1737352"/>
                  <a:pt x="678370" y="1749067"/>
                </a:cubicBezTo>
                <a:cubicBezTo>
                  <a:pt x="678370" y="1760469"/>
                  <a:pt x="668218" y="1770621"/>
                  <a:pt x="656816" y="1770465"/>
                </a:cubicBezTo>
                <a:cubicBezTo>
                  <a:pt x="644477" y="1770309"/>
                  <a:pt x="635261" y="1761250"/>
                  <a:pt x="635418" y="1749379"/>
                </a:cubicBezTo>
                <a:cubicBezTo>
                  <a:pt x="635418" y="1737040"/>
                  <a:pt x="644945" y="1727044"/>
                  <a:pt x="656659" y="1727200"/>
                </a:cubicBezTo>
                <a:close/>
                <a:moveTo>
                  <a:pt x="468450" y="1716891"/>
                </a:moveTo>
                <a:cubicBezTo>
                  <a:pt x="514839" y="1715954"/>
                  <a:pt x="555604" y="1755626"/>
                  <a:pt x="556229" y="1803421"/>
                </a:cubicBezTo>
                <a:cubicBezTo>
                  <a:pt x="556698" y="1850278"/>
                  <a:pt x="517181" y="1891200"/>
                  <a:pt x="470012" y="1890888"/>
                </a:cubicBezTo>
                <a:cubicBezTo>
                  <a:pt x="423623" y="1891981"/>
                  <a:pt x="383170" y="1852933"/>
                  <a:pt x="381921" y="1805764"/>
                </a:cubicBezTo>
                <a:cubicBezTo>
                  <a:pt x="380671" y="1758594"/>
                  <a:pt x="420187" y="1717984"/>
                  <a:pt x="468450" y="1716891"/>
                </a:cubicBezTo>
                <a:close/>
                <a:moveTo>
                  <a:pt x="778714" y="1594102"/>
                </a:moveTo>
                <a:lnTo>
                  <a:pt x="781099" y="1600626"/>
                </a:lnTo>
                <a:cubicBezTo>
                  <a:pt x="798425" y="1635731"/>
                  <a:pt x="818640" y="1666447"/>
                  <a:pt x="841742" y="1692776"/>
                </a:cubicBezTo>
                <a:cubicBezTo>
                  <a:pt x="864844" y="1719105"/>
                  <a:pt x="890221" y="1742142"/>
                  <a:pt x="917872" y="1761888"/>
                </a:cubicBezTo>
                <a:lnTo>
                  <a:pt x="991984" y="1802640"/>
                </a:lnTo>
                <a:lnTo>
                  <a:pt x="990126" y="1802952"/>
                </a:lnTo>
                <a:cubicBezTo>
                  <a:pt x="937334" y="1808575"/>
                  <a:pt x="885322" y="1803265"/>
                  <a:pt x="834248" y="1789364"/>
                </a:cubicBezTo>
                <a:cubicBezTo>
                  <a:pt x="817848" y="1784991"/>
                  <a:pt x="801292" y="1779836"/>
                  <a:pt x="787235" y="1769840"/>
                </a:cubicBezTo>
                <a:cubicBezTo>
                  <a:pt x="742564" y="1737821"/>
                  <a:pt x="727258" y="1685497"/>
                  <a:pt x="748500" y="1633017"/>
                </a:cubicBezTo>
                <a:cubicBezTo>
                  <a:pt x="753108" y="1621928"/>
                  <a:pt x="759902" y="1612673"/>
                  <a:pt x="767711" y="1604298"/>
                </a:cubicBezTo>
                <a:close/>
                <a:moveTo>
                  <a:pt x="912656" y="1500255"/>
                </a:moveTo>
                <a:cubicBezTo>
                  <a:pt x="901410" y="1500411"/>
                  <a:pt x="895319" y="1506503"/>
                  <a:pt x="895475" y="1518217"/>
                </a:cubicBezTo>
                <a:cubicBezTo>
                  <a:pt x="895631" y="1529463"/>
                  <a:pt x="902972" y="1535866"/>
                  <a:pt x="915467" y="1535710"/>
                </a:cubicBezTo>
                <a:cubicBezTo>
                  <a:pt x="924839" y="1535554"/>
                  <a:pt x="930618" y="1528057"/>
                  <a:pt x="930618" y="1516499"/>
                </a:cubicBezTo>
                <a:cubicBezTo>
                  <a:pt x="930462" y="1506034"/>
                  <a:pt x="923901" y="1500099"/>
                  <a:pt x="912656" y="1500255"/>
                </a:cubicBezTo>
                <a:close/>
                <a:moveTo>
                  <a:pt x="544612" y="1493383"/>
                </a:moveTo>
                <a:cubicBezTo>
                  <a:pt x="556815" y="1493383"/>
                  <a:pt x="569037" y="1498693"/>
                  <a:pt x="574816" y="1509626"/>
                </a:cubicBezTo>
                <a:cubicBezTo>
                  <a:pt x="576690" y="1513062"/>
                  <a:pt x="578720" y="1516499"/>
                  <a:pt x="580282" y="1520091"/>
                </a:cubicBezTo>
                <a:cubicBezTo>
                  <a:pt x="581376" y="1523059"/>
                  <a:pt x="583250" y="1523840"/>
                  <a:pt x="586374" y="1523840"/>
                </a:cubicBezTo>
                <a:cubicBezTo>
                  <a:pt x="597463" y="1523683"/>
                  <a:pt x="608553" y="1523840"/>
                  <a:pt x="619642" y="1523996"/>
                </a:cubicBezTo>
                <a:cubicBezTo>
                  <a:pt x="636355" y="1524308"/>
                  <a:pt x="653223" y="1524621"/>
                  <a:pt x="669936" y="1525089"/>
                </a:cubicBezTo>
                <a:cubicBezTo>
                  <a:pt x="676964" y="1525402"/>
                  <a:pt x="676964" y="1525558"/>
                  <a:pt x="676183" y="1532742"/>
                </a:cubicBezTo>
                <a:cubicBezTo>
                  <a:pt x="675715" y="1535866"/>
                  <a:pt x="675246" y="1538990"/>
                  <a:pt x="674465" y="1542114"/>
                </a:cubicBezTo>
                <a:cubicBezTo>
                  <a:pt x="664157" y="1583973"/>
                  <a:pt x="653380" y="1625832"/>
                  <a:pt x="643696" y="1667847"/>
                </a:cubicBezTo>
                <a:cubicBezTo>
                  <a:pt x="641041" y="1679406"/>
                  <a:pt x="636042" y="1687215"/>
                  <a:pt x="625734" y="1692994"/>
                </a:cubicBezTo>
                <a:cubicBezTo>
                  <a:pt x="614176" y="1699554"/>
                  <a:pt x="606210" y="1710019"/>
                  <a:pt x="601524" y="1722514"/>
                </a:cubicBezTo>
                <a:cubicBezTo>
                  <a:pt x="593090" y="1744381"/>
                  <a:pt x="596058" y="1765623"/>
                  <a:pt x="606835" y="1785615"/>
                </a:cubicBezTo>
                <a:cubicBezTo>
                  <a:pt x="611208" y="1793893"/>
                  <a:pt x="611833" y="1800922"/>
                  <a:pt x="609334" y="1809981"/>
                </a:cubicBezTo>
                <a:cubicBezTo>
                  <a:pt x="585749" y="1898697"/>
                  <a:pt x="562789" y="1987726"/>
                  <a:pt x="539360" y="2076442"/>
                </a:cubicBezTo>
                <a:lnTo>
                  <a:pt x="508100" y="2192691"/>
                </a:lnTo>
                <a:lnTo>
                  <a:pt x="497668" y="2185980"/>
                </a:lnTo>
                <a:lnTo>
                  <a:pt x="559978" y="1949615"/>
                </a:lnTo>
                <a:cubicBezTo>
                  <a:pt x="572629" y="1901352"/>
                  <a:pt x="588248" y="1851371"/>
                  <a:pt x="600899" y="1803108"/>
                </a:cubicBezTo>
                <a:cubicBezTo>
                  <a:pt x="601837" y="1799672"/>
                  <a:pt x="601524" y="1796861"/>
                  <a:pt x="599962" y="1793581"/>
                </a:cubicBezTo>
                <a:cubicBezTo>
                  <a:pt x="594339" y="1781866"/>
                  <a:pt x="588404" y="1770152"/>
                  <a:pt x="587467" y="1757032"/>
                </a:cubicBezTo>
                <a:cubicBezTo>
                  <a:pt x="585437" y="1728605"/>
                  <a:pt x="593402" y="1701116"/>
                  <a:pt x="618237" y="1684872"/>
                </a:cubicBezTo>
                <a:cubicBezTo>
                  <a:pt x="626359" y="1679561"/>
                  <a:pt x="629170" y="1676125"/>
                  <a:pt x="631357" y="1666910"/>
                </a:cubicBezTo>
                <a:cubicBezTo>
                  <a:pt x="642134" y="1623020"/>
                  <a:pt x="654785" y="1582411"/>
                  <a:pt x="665875" y="1538521"/>
                </a:cubicBezTo>
                <a:cubicBezTo>
                  <a:pt x="666031" y="1538053"/>
                  <a:pt x="666031" y="1537428"/>
                  <a:pt x="666187" y="1536335"/>
                </a:cubicBezTo>
                <a:cubicBezTo>
                  <a:pt x="664157" y="1536022"/>
                  <a:pt x="662439" y="1535710"/>
                  <a:pt x="660564" y="1535710"/>
                </a:cubicBezTo>
                <a:cubicBezTo>
                  <a:pt x="634793" y="1535085"/>
                  <a:pt x="612145" y="1536178"/>
                  <a:pt x="586374" y="1535554"/>
                </a:cubicBezTo>
                <a:cubicBezTo>
                  <a:pt x="582781" y="1535397"/>
                  <a:pt x="581688" y="1536491"/>
                  <a:pt x="580907" y="1540083"/>
                </a:cubicBezTo>
                <a:cubicBezTo>
                  <a:pt x="576690" y="1559763"/>
                  <a:pt x="558728" y="1571477"/>
                  <a:pt x="539673" y="1568978"/>
                </a:cubicBezTo>
                <a:cubicBezTo>
                  <a:pt x="524835" y="1567104"/>
                  <a:pt x="511246" y="1554296"/>
                  <a:pt x="508278" y="1538677"/>
                </a:cubicBezTo>
                <a:cubicBezTo>
                  <a:pt x="507497" y="1535085"/>
                  <a:pt x="505936" y="1534616"/>
                  <a:pt x="502656" y="1534148"/>
                </a:cubicBezTo>
                <a:cubicBezTo>
                  <a:pt x="488130" y="1532274"/>
                  <a:pt x="478602" y="1538209"/>
                  <a:pt x="467825" y="1548986"/>
                </a:cubicBezTo>
                <a:cubicBezTo>
                  <a:pt x="451269" y="1565542"/>
                  <a:pt x="432214" y="1579755"/>
                  <a:pt x="414720" y="1595687"/>
                </a:cubicBezTo>
                <a:cubicBezTo>
                  <a:pt x="406286" y="1603340"/>
                  <a:pt x="400663" y="1610681"/>
                  <a:pt x="393635" y="1619584"/>
                </a:cubicBezTo>
                <a:cubicBezTo>
                  <a:pt x="390980" y="1622864"/>
                  <a:pt x="389418" y="1627862"/>
                  <a:pt x="389105" y="1632079"/>
                </a:cubicBezTo>
                <a:cubicBezTo>
                  <a:pt x="387856" y="1646918"/>
                  <a:pt x="390667" y="1658944"/>
                  <a:pt x="387543" y="1673314"/>
                </a:cubicBezTo>
                <a:cubicBezTo>
                  <a:pt x="383170" y="1693462"/>
                  <a:pt x="376922" y="1713299"/>
                  <a:pt x="369581" y="1732666"/>
                </a:cubicBezTo>
                <a:cubicBezTo>
                  <a:pt x="353650" y="1774369"/>
                  <a:pt x="336625" y="1815760"/>
                  <a:pt x="319757" y="1857150"/>
                </a:cubicBezTo>
                <a:lnTo>
                  <a:pt x="266848" y="1987455"/>
                </a:lnTo>
                <a:lnTo>
                  <a:pt x="259257" y="1978251"/>
                </a:lnTo>
                <a:lnTo>
                  <a:pt x="290705" y="1900103"/>
                </a:lnTo>
                <a:cubicBezTo>
                  <a:pt x="305231" y="1863867"/>
                  <a:pt x="319288" y="1827474"/>
                  <a:pt x="333814" y="1791238"/>
                </a:cubicBezTo>
                <a:cubicBezTo>
                  <a:pt x="342717" y="1768590"/>
                  <a:pt x="353182" y="1746567"/>
                  <a:pt x="361303" y="1723608"/>
                </a:cubicBezTo>
                <a:cubicBezTo>
                  <a:pt x="368019" y="1704552"/>
                  <a:pt x="373486" y="1685028"/>
                  <a:pt x="377235" y="1665192"/>
                </a:cubicBezTo>
                <a:cubicBezTo>
                  <a:pt x="379734" y="1651448"/>
                  <a:pt x="378484" y="1637078"/>
                  <a:pt x="378953" y="1623021"/>
                </a:cubicBezTo>
                <a:cubicBezTo>
                  <a:pt x="379109" y="1621147"/>
                  <a:pt x="379421" y="1618804"/>
                  <a:pt x="380515" y="1617398"/>
                </a:cubicBezTo>
                <a:cubicBezTo>
                  <a:pt x="388168" y="1608026"/>
                  <a:pt x="395040" y="1599124"/>
                  <a:pt x="402225" y="1592251"/>
                </a:cubicBezTo>
                <a:cubicBezTo>
                  <a:pt x="415658" y="1579600"/>
                  <a:pt x="429871" y="1567729"/>
                  <a:pt x="443772" y="1555546"/>
                </a:cubicBezTo>
                <a:cubicBezTo>
                  <a:pt x="450800" y="1549299"/>
                  <a:pt x="457985" y="1543363"/>
                  <a:pt x="464545" y="1536803"/>
                </a:cubicBezTo>
                <a:cubicBezTo>
                  <a:pt x="472979" y="1528213"/>
                  <a:pt x="481570" y="1521028"/>
                  <a:pt x="494534" y="1522902"/>
                </a:cubicBezTo>
                <a:cubicBezTo>
                  <a:pt x="495940" y="1523059"/>
                  <a:pt x="497345" y="1522590"/>
                  <a:pt x="498751" y="1522902"/>
                </a:cubicBezTo>
                <a:cubicBezTo>
                  <a:pt x="504842" y="1523996"/>
                  <a:pt x="509059" y="1521965"/>
                  <a:pt x="510934" y="1515718"/>
                </a:cubicBezTo>
                <a:cubicBezTo>
                  <a:pt x="511715" y="1513219"/>
                  <a:pt x="513277" y="1511188"/>
                  <a:pt x="514526" y="1509002"/>
                </a:cubicBezTo>
                <a:cubicBezTo>
                  <a:pt x="520227" y="1498693"/>
                  <a:pt x="532410" y="1493383"/>
                  <a:pt x="544612" y="1493383"/>
                </a:cubicBezTo>
                <a:close/>
                <a:moveTo>
                  <a:pt x="635262" y="1422004"/>
                </a:moveTo>
                <a:lnTo>
                  <a:pt x="678527" y="1422004"/>
                </a:lnTo>
                <a:cubicBezTo>
                  <a:pt x="680713" y="1422004"/>
                  <a:pt x="682588" y="1423878"/>
                  <a:pt x="682588" y="1426065"/>
                </a:cubicBezTo>
                <a:cubicBezTo>
                  <a:pt x="682588" y="1428251"/>
                  <a:pt x="680713" y="1430126"/>
                  <a:pt x="678527" y="1430126"/>
                </a:cubicBezTo>
                <a:lnTo>
                  <a:pt x="635262" y="1430126"/>
                </a:lnTo>
                <a:lnTo>
                  <a:pt x="635262" y="1429188"/>
                </a:lnTo>
                <a:cubicBezTo>
                  <a:pt x="635262" y="1426377"/>
                  <a:pt x="635262" y="1424190"/>
                  <a:pt x="635262" y="1422785"/>
                </a:cubicBezTo>
                <a:close/>
                <a:moveTo>
                  <a:pt x="1061349" y="1403885"/>
                </a:moveTo>
                <a:cubicBezTo>
                  <a:pt x="1086340" y="1404197"/>
                  <a:pt x="1110236" y="1402636"/>
                  <a:pt x="1133977" y="1406853"/>
                </a:cubicBezTo>
                <a:cubicBezTo>
                  <a:pt x="1147566" y="1409196"/>
                  <a:pt x="1153970" y="1415599"/>
                  <a:pt x="1154751" y="1429344"/>
                </a:cubicBezTo>
                <a:cubicBezTo>
                  <a:pt x="1155531" y="1445588"/>
                  <a:pt x="1154438" y="1461832"/>
                  <a:pt x="1154282" y="1478076"/>
                </a:cubicBezTo>
                <a:cubicBezTo>
                  <a:pt x="1154282" y="1480888"/>
                  <a:pt x="1152720" y="1481200"/>
                  <a:pt x="1150533" y="1481044"/>
                </a:cubicBezTo>
                <a:cubicBezTo>
                  <a:pt x="1138975" y="1480575"/>
                  <a:pt x="1130229" y="1484792"/>
                  <a:pt x="1124606" y="1495101"/>
                </a:cubicBezTo>
                <a:cubicBezTo>
                  <a:pt x="1124137" y="1496038"/>
                  <a:pt x="1122263" y="1496975"/>
                  <a:pt x="1121326" y="1496663"/>
                </a:cubicBezTo>
                <a:cubicBezTo>
                  <a:pt x="1110861" y="1493851"/>
                  <a:pt x="1100084" y="1491665"/>
                  <a:pt x="1090088" y="1487604"/>
                </a:cubicBezTo>
                <a:cubicBezTo>
                  <a:pt x="1076343" y="1481825"/>
                  <a:pt x="1066503" y="1471360"/>
                  <a:pt x="1064785" y="1456209"/>
                </a:cubicBezTo>
                <a:cubicBezTo>
                  <a:pt x="1062755" y="1439184"/>
                  <a:pt x="1062443" y="1421847"/>
                  <a:pt x="1061349" y="1403885"/>
                </a:cubicBezTo>
                <a:close/>
                <a:moveTo>
                  <a:pt x="1228153" y="1397578"/>
                </a:moveTo>
                <a:lnTo>
                  <a:pt x="1228153" y="1486793"/>
                </a:lnTo>
                <a:lnTo>
                  <a:pt x="1302168" y="1486793"/>
                </a:lnTo>
                <a:lnTo>
                  <a:pt x="1290969" y="1492953"/>
                </a:lnTo>
                <a:cubicBezTo>
                  <a:pt x="1257681" y="1511462"/>
                  <a:pt x="1226521" y="1528994"/>
                  <a:pt x="1225349" y="1528994"/>
                </a:cubicBezTo>
                <a:cubicBezTo>
                  <a:pt x="1163185" y="1529775"/>
                  <a:pt x="1101022" y="1530556"/>
                  <a:pt x="1038858" y="1531181"/>
                </a:cubicBezTo>
                <a:cubicBezTo>
                  <a:pt x="1025894" y="1531337"/>
                  <a:pt x="1014492" y="1530556"/>
                  <a:pt x="1001528" y="1530400"/>
                </a:cubicBezTo>
                <a:cubicBezTo>
                  <a:pt x="997936" y="1530400"/>
                  <a:pt x="996530" y="1528525"/>
                  <a:pt x="996530" y="1525089"/>
                </a:cubicBezTo>
                <a:cubicBezTo>
                  <a:pt x="996530" y="1521028"/>
                  <a:pt x="996218" y="1516811"/>
                  <a:pt x="996062" y="1512750"/>
                </a:cubicBezTo>
                <a:cubicBezTo>
                  <a:pt x="995437" y="1491664"/>
                  <a:pt x="995124" y="1470735"/>
                  <a:pt x="994343" y="1449649"/>
                </a:cubicBezTo>
                <a:cubicBezTo>
                  <a:pt x="994187" y="1446213"/>
                  <a:pt x="994187" y="1447306"/>
                  <a:pt x="994343" y="1443245"/>
                </a:cubicBezTo>
                <a:cubicBezTo>
                  <a:pt x="994500" y="1437310"/>
                  <a:pt x="986690" y="1437154"/>
                  <a:pt x="986846" y="1443401"/>
                </a:cubicBezTo>
                <a:cubicBezTo>
                  <a:pt x="987002" y="1449649"/>
                  <a:pt x="986846" y="1453398"/>
                  <a:pt x="987159" y="1459645"/>
                </a:cubicBezTo>
                <a:cubicBezTo>
                  <a:pt x="987783" y="1474015"/>
                  <a:pt x="987783" y="1488384"/>
                  <a:pt x="987940" y="1502754"/>
                </a:cubicBezTo>
                <a:cubicBezTo>
                  <a:pt x="988096" y="1510564"/>
                  <a:pt x="987940" y="1518373"/>
                  <a:pt x="988096" y="1526182"/>
                </a:cubicBezTo>
                <a:cubicBezTo>
                  <a:pt x="988252" y="1532430"/>
                  <a:pt x="992938" y="1537741"/>
                  <a:pt x="999185" y="1538365"/>
                </a:cubicBezTo>
                <a:cubicBezTo>
                  <a:pt x="1002778" y="1538678"/>
                  <a:pt x="1006526" y="1538834"/>
                  <a:pt x="1010119" y="1538834"/>
                </a:cubicBezTo>
                <a:cubicBezTo>
                  <a:pt x="1082279" y="1538053"/>
                  <a:pt x="1154439" y="1537272"/>
                  <a:pt x="1226443" y="1536335"/>
                </a:cubicBezTo>
                <a:cubicBezTo>
                  <a:pt x="1227849" y="1536335"/>
                  <a:pt x="1256822" y="1521419"/>
                  <a:pt x="1289427" y="1504218"/>
                </a:cubicBezTo>
                <a:lnTo>
                  <a:pt x="1322106" y="1486793"/>
                </a:lnTo>
                <a:lnTo>
                  <a:pt x="1697422" y="1486793"/>
                </a:lnTo>
                <a:lnTo>
                  <a:pt x="1697422" y="1509060"/>
                </a:lnTo>
                <a:lnTo>
                  <a:pt x="1673608" y="1509789"/>
                </a:lnTo>
                <a:cubicBezTo>
                  <a:pt x="1595435" y="1511976"/>
                  <a:pt x="1481013" y="1514331"/>
                  <a:pt x="1424492" y="1515405"/>
                </a:cubicBezTo>
                <a:cubicBezTo>
                  <a:pt x="1394503" y="1516030"/>
                  <a:pt x="1364359" y="1516811"/>
                  <a:pt x="1334839" y="1522746"/>
                </a:cubicBezTo>
                <a:cubicBezTo>
                  <a:pt x="1308442" y="1527901"/>
                  <a:pt x="1282827" y="1535866"/>
                  <a:pt x="1260492" y="1551173"/>
                </a:cubicBezTo>
                <a:cubicBezTo>
                  <a:pt x="1232534" y="1570385"/>
                  <a:pt x="1212541" y="1596468"/>
                  <a:pt x="1199109" y="1627394"/>
                </a:cubicBezTo>
                <a:cubicBezTo>
                  <a:pt x="1194736" y="1637390"/>
                  <a:pt x="1190987" y="1648011"/>
                  <a:pt x="1188488" y="1658632"/>
                </a:cubicBezTo>
                <a:cubicBezTo>
                  <a:pt x="1185989" y="1669722"/>
                  <a:pt x="1183490" y="1735790"/>
                  <a:pt x="1185052" y="1757345"/>
                </a:cubicBezTo>
                <a:cubicBezTo>
                  <a:pt x="1185521" y="1764842"/>
                  <a:pt x="1183802" y="1769371"/>
                  <a:pt x="1177399" y="1771246"/>
                </a:cubicBezTo>
                <a:cubicBezTo>
                  <a:pt x="1176149" y="1771558"/>
                  <a:pt x="1103677" y="1796861"/>
                  <a:pt x="1068221" y="1807950"/>
                </a:cubicBezTo>
                <a:lnTo>
                  <a:pt x="1027481" y="1816933"/>
                </a:lnTo>
                <a:lnTo>
                  <a:pt x="1007651" y="1811254"/>
                </a:lnTo>
                <a:lnTo>
                  <a:pt x="991984" y="1802640"/>
                </a:lnTo>
                <a:lnTo>
                  <a:pt x="1039951" y="1794577"/>
                </a:lnTo>
                <a:cubicBezTo>
                  <a:pt x="1056312" y="1790691"/>
                  <a:pt x="1072361" y="1785615"/>
                  <a:pt x="1087902" y="1779055"/>
                </a:cubicBezTo>
                <a:cubicBezTo>
                  <a:pt x="1123981" y="1763905"/>
                  <a:pt x="1149753" y="1737508"/>
                  <a:pt x="1158968" y="1698617"/>
                </a:cubicBezTo>
                <a:cubicBezTo>
                  <a:pt x="1166309" y="1667691"/>
                  <a:pt x="1164279" y="1636922"/>
                  <a:pt x="1144755" y="1610057"/>
                </a:cubicBezTo>
                <a:cubicBezTo>
                  <a:pt x="1136789" y="1598967"/>
                  <a:pt x="1115547" y="1578819"/>
                  <a:pt x="1114922" y="1578350"/>
                </a:cubicBezTo>
                <a:cubicBezTo>
                  <a:pt x="1093368" y="1562731"/>
                  <a:pt x="1072126" y="1558826"/>
                  <a:pt x="1043700" y="1558826"/>
                </a:cubicBezTo>
                <a:cubicBezTo>
                  <a:pt x="1030580" y="1558826"/>
                  <a:pt x="969509" y="1559607"/>
                  <a:pt x="952172" y="1561013"/>
                </a:cubicBezTo>
                <a:cubicBezTo>
                  <a:pt x="941551" y="1561794"/>
                  <a:pt x="938896" y="1564918"/>
                  <a:pt x="937021" y="1575226"/>
                </a:cubicBezTo>
                <a:cubicBezTo>
                  <a:pt x="934210" y="1590377"/>
                  <a:pt x="930930" y="1605527"/>
                  <a:pt x="931242" y="1621147"/>
                </a:cubicBezTo>
                <a:cubicBezTo>
                  <a:pt x="932023" y="1667847"/>
                  <a:pt x="952484" y="1703928"/>
                  <a:pt x="989501" y="1731105"/>
                </a:cubicBezTo>
                <a:cubicBezTo>
                  <a:pt x="997780" y="1737196"/>
                  <a:pt x="1006839" y="1742038"/>
                  <a:pt x="1015898" y="1747036"/>
                </a:cubicBezTo>
                <a:cubicBezTo>
                  <a:pt x="1021833" y="1750472"/>
                  <a:pt x="1023707" y="1755314"/>
                  <a:pt x="1023083" y="1761718"/>
                </a:cubicBezTo>
                <a:cubicBezTo>
                  <a:pt x="1022770" y="1765779"/>
                  <a:pt x="1020896" y="1767809"/>
                  <a:pt x="1016835" y="1766248"/>
                </a:cubicBezTo>
                <a:cubicBezTo>
                  <a:pt x="1003559" y="1761093"/>
                  <a:pt x="990126" y="1756564"/>
                  <a:pt x="977475" y="1750316"/>
                </a:cubicBezTo>
                <a:cubicBezTo>
                  <a:pt x="946549" y="1735322"/>
                  <a:pt x="925776" y="1710331"/>
                  <a:pt x="911250" y="1679874"/>
                </a:cubicBezTo>
                <a:cubicBezTo>
                  <a:pt x="908751" y="1674564"/>
                  <a:pt x="906252" y="1669253"/>
                  <a:pt x="903909" y="1663943"/>
                </a:cubicBezTo>
                <a:cubicBezTo>
                  <a:pt x="901566" y="1658476"/>
                  <a:pt x="897818" y="1654103"/>
                  <a:pt x="892351" y="1651916"/>
                </a:cubicBezTo>
                <a:cubicBezTo>
                  <a:pt x="881886" y="1647855"/>
                  <a:pt x="880168" y="1639577"/>
                  <a:pt x="881262" y="1629893"/>
                </a:cubicBezTo>
                <a:cubicBezTo>
                  <a:pt x="882355" y="1619428"/>
                  <a:pt x="883604" y="1608807"/>
                  <a:pt x="885322" y="1598343"/>
                </a:cubicBezTo>
                <a:cubicBezTo>
                  <a:pt x="885947" y="1594282"/>
                  <a:pt x="885166" y="1591626"/>
                  <a:pt x="881886" y="1588971"/>
                </a:cubicBezTo>
                <a:cubicBezTo>
                  <a:pt x="872202" y="1581006"/>
                  <a:pt x="862675" y="1572571"/>
                  <a:pt x="853147" y="1564449"/>
                </a:cubicBezTo>
                <a:cubicBezTo>
                  <a:pt x="852054" y="1563512"/>
                  <a:pt x="816755" y="1567729"/>
                  <a:pt x="803635" y="1574758"/>
                </a:cubicBezTo>
                <a:cubicBezTo>
                  <a:pt x="800199" y="1576632"/>
                  <a:pt x="795982" y="1578194"/>
                  <a:pt x="793014" y="1580849"/>
                </a:cubicBezTo>
                <a:lnTo>
                  <a:pt x="778714" y="1594102"/>
                </a:lnTo>
                <a:lnTo>
                  <a:pt x="737782" y="1482147"/>
                </a:lnTo>
                <a:lnTo>
                  <a:pt x="737705" y="1481716"/>
                </a:lnTo>
                <a:lnTo>
                  <a:pt x="892663" y="1486354"/>
                </a:lnTo>
                <a:cubicBezTo>
                  <a:pt x="900785" y="1486510"/>
                  <a:pt x="909063" y="1485729"/>
                  <a:pt x="917185" y="1484323"/>
                </a:cubicBezTo>
                <a:cubicBezTo>
                  <a:pt x="931711" y="1481668"/>
                  <a:pt x="940302" y="1472297"/>
                  <a:pt x="942488" y="1457771"/>
                </a:cubicBezTo>
                <a:cubicBezTo>
                  <a:pt x="942957" y="1454491"/>
                  <a:pt x="943269" y="1451211"/>
                  <a:pt x="943269" y="1447775"/>
                </a:cubicBezTo>
                <a:cubicBezTo>
                  <a:pt x="943269" y="1428563"/>
                  <a:pt x="938115" y="1412319"/>
                  <a:pt x="917498" y="1403417"/>
                </a:cubicBezTo>
                <a:cubicBezTo>
                  <a:pt x="916404" y="1402948"/>
                  <a:pt x="915311" y="1402167"/>
                  <a:pt x="913905" y="1401230"/>
                </a:cubicBezTo>
                <a:cubicBezTo>
                  <a:pt x="961231" y="1400605"/>
                  <a:pt x="1007776" y="1399981"/>
                  <a:pt x="1054320" y="1399356"/>
                </a:cubicBezTo>
                <a:cubicBezTo>
                  <a:pt x="1054320" y="1399824"/>
                  <a:pt x="1054477" y="1400293"/>
                  <a:pt x="1054477" y="1400761"/>
                </a:cubicBezTo>
                <a:cubicBezTo>
                  <a:pt x="1054320" y="1403417"/>
                  <a:pt x="1054320" y="1406072"/>
                  <a:pt x="1054164" y="1408883"/>
                </a:cubicBezTo>
                <a:cubicBezTo>
                  <a:pt x="1053383" y="1426845"/>
                  <a:pt x="1053696" y="1444651"/>
                  <a:pt x="1059162" y="1461988"/>
                </a:cubicBezTo>
                <a:cubicBezTo>
                  <a:pt x="1062755" y="1473702"/>
                  <a:pt x="1068378" y="1484011"/>
                  <a:pt x="1079780" y="1490415"/>
                </a:cubicBezTo>
                <a:cubicBezTo>
                  <a:pt x="1090401" y="1496194"/>
                  <a:pt x="1101646" y="1500411"/>
                  <a:pt x="1113673" y="1502285"/>
                </a:cubicBezTo>
                <a:cubicBezTo>
                  <a:pt x="1118983" y="1503066"/>
                  <a:pt x="1123200" y="1504472"/>
                  <a:pt x="1123513" y="1510876"/>
                </a:cubicBezTo>
                <a:cubicBezTo>
                  <a:pt x="1123513" y="1512125"/>
                  <a:pt x="1124606" y="1513531"/>
                  <a:pt x="1125231" y="1514781"/>
                </a:cubicBezTo>
                <a:cubicBezTo>
                  <a:pt x="1129917" y="1523059"/>
                  <a:pt x="1136945" y="1528213"/>
                  <a:pt x="1146785" y="1527744"/>
                </a:cubicBezTo>
                <a:cubicBezTo>
                  <a:pt x="1156625" y="1527432"/>
                  <a:pt x="1163498" y="1521965"/>
                  <a:pt x="1167246" y="1513219"/>
                </a:cubicBezTo>
                <a:cubicBezTo>
                  <a:pt x="1171151" y="1504316"/>
                  <a:pt x="1169277" y="1496194"/>
                  <a:pt x="1162717" y="1489165"/>
                </a:cubicBezTo>
                <a:cubicBezTo>
                  <a:pt x="1160218" y="1486510"/>
                  <a:pt x="1158031" y="1484011"/>
                  <a:pt x="1160218" y="1480106"/>
                </a:cubicBezTo>
                <a:cubicBezTo>
                  <a:pt x="1160842" y="1479013"/>
                  <a:pt x="1160842" y="1477607"/>
                  <a:pt x="1160842" y="1476358"/>
                </a:cubicBezTo>
                <a:cubicBezTo>
                  <a:pt x="1161155" y="1460583"/>
                  <a:pt x="1162092" y="1444807"/>
                  <a:pt x="1161623" y="1429032"/>
                </a:cubicBezTo>
                <a:cubicBezTo>
                  <a:pt x="1161155" y="1415756"/>
                  <a:pt x="1153501" y="1406853"/>
                  <a:pt x="1141319" y="1401855"/>
                </a:cubicBezTo>
                <a:cubicBezTo>
                  <a:pt x="1140069" y="1401386"/>
                  <a:pt x="1138663" y="1400918"/>
                  <a:pt x="1137414" y="1400449"/>
                </a:cubicBezTo>
                <a:cubicBezTo>
                  <a:pt x="1137570" y="1399981"/>
                  <a:pt x="1137570" y="1399512"/>
                  <a:pt x="1137726" y="1399043"/>
                </a:cubicBezTo>
                <a:close/>
                <a:moveTo>
                  <a:pt x="721968" y="1394036"/>
                </a:moveTo>
                <a:lnTo>
                  <a:pt x="764432" y="1394202"/>
                </a:lnTo>
                <a:cubicBezTo>
                  <a:pt x="773178" y="1394202"/>
                  <a:pt x="780519" y="1396076"/>
                  <a:pt x="786767" y="1402167"/>
                </a:cubicBezTo>
                <a:cubicBezTo>
                  <a:pt x="789735" y="1405135"/>
                  <a:pt x="793327" y="1405760"/>
                  <a:pt x="797544" y="1405760"/>
                </a:cubicBezTo>
                <a:cubicBezTo>
                  <a:pt x="830813" y="1404979"/>
                  <a:pt x="864238" y="1404354"/>
                  <a:pt x="897506" y="1407322"/>
                </a:cubicBezTo>
                <a:cubicBezTo>
                  <a:pt x="902192" y="1407790"/>
                  <a:pt x="907034" y="1408259"/>
                  <a:pt x="911563" y="1409196"/>
                </a:cubicBezTo>
                <a:cubicBezTo>
                  <a:pt x="923746" y="1411851"/>
                  <a:pt x="932337" y="1419036"/>
                  <a:pt x="934523" y="1431531"/>
                </a:cubicBezTo>
                <a:cubicBezTo>
                  <a:pt x="935929" y="1439341"/>
                  <a:pt x="936398" y="1447619"/>
                  <a:pt x="935617" y="1455585"/>
                </a:cubicBezTo>
                <a:cubicBezTo>
                  <a:pt x="934523" y="1468080"/>
                  <a:pt x="927807" y="1474952"/>
                  <a:pt x="915624" y="1477608"/>
                </a:cubicBezTo>
                <a:cubicBezTo>
                  <a:pt x="911407" y="1478545"/>
                  <a:pt x="906878" y="1478701"/>
                  <a:pt x="902348" y="1478545"/>
                </a:cubicBezTo>
                <a:cubicBezTo>
                  <a:pt x="848618" y="1477608"/>
                  <a:pt x="794889" y="1476202"/>
                  <a:pt x="741003" y="1475733"/>
                </a:cubicBezTo>
                <a:lnTo>
                  <a:pt x="736512" y="1475067"/>
                </a:lnTo>
                <a:close/>
                <a:moveTo>
                  <a:pt x="1763894" y="1388891"/>
                </a:moveTo>
                <a:lnTo>
                  <a:pt x="1763894" y="1487447"/>
                </a:lnTo>
                <a:lnTo>
                  <a:pt x="1879631" y="1487447"/>
                </a:lnTo>
                <a:cubicBezTo>
                  <a:pt x="1887597" y="1487447"/>
                  <a:pt x="1894001" y="1481044"/>
                  <a:pt x="1894001" y="1473078"/>
                </a:cubicBezTo>
                <a:lnTo>
                  <a:pt x="1894001" y="1388891"/>
                </a:lnTo>
                <a:close/>
                <a:moveTo>
                  <a:pt x="475586" y="1345776"/>
                </a:moveTo>
                <a:lnTo>
                  <a:pt x="466576" y="1349511"/>
                </a:lnTo>
                <a:cubicBezTo>
                  <a:pt x="464194" y="1351913"/>
                  <a:pt x="462749" y="1355232"/>
                  <a:pt x="462827" y="1358902"/>
                </a:cubicBezTo>
                <a:cubicBezTo>
                  <a:pt x="462827" y="1362416"/>
                  <a:pt x="464428" y="1365774"/>
                  <a:pt x="466888" y="1368234"/>
                </a:cubicBezTo>
                <a:lnTo>
                  <a:pt x="476024" y="1372144"/>
                </a:lnTo>
                <a:lnTo>
                  <a:pt x="475947" y="1372179"/>
                </a:lnTo>
                <a:cubicBezTo>
                  <a:pt x="469074" y="1372335"/>
                  <a:pt x="462670" y="1365931"/>
                  <a:pt x="462670" y="1358903"/>
                </a:cubicBezTo>
                <a:cubicBezTo>
                  <a:pt x="462670" y="1355232"/>
                  <a:pt x="464154" y="1351913"/>
                  <a:pt x="466556" y="1349512"/>
                </a:cubicBezTo>
                <a:close/>
                <a:moveTo>
                  <a:pt x="290393" y="1225828"/>
                </a:moveTo>
                <a:cubicBezTo>
                  <a:pt x="300545" y="1225828"/>
                  <a:pt x="308199" y="1234106"/>
                  <a:pt x="308199" y="1244727"/>
                </a:cubicBezTo>
                <a:cubicBezTo>
                  <a:pt x="308199" y="1254567"/>
                  <a:pt x="299920" y="1262689"/>
                  <a:pt x="290081" y="1262845"/>
                </a:cubicBezTo>
                <a:cubicBezTo>
                  <a:pt x="279303" y="1262689"/>
                  <a:pt x="272119" y="1255348"/>
                  <a:pt x="272275" y="1244259"/>
                </a:cubicBezTo>
                <a:cubicBezTo>
                  <a:pt x="272275" y="1233794"/>
                  <a:pt x="280241" y="1225828"/>
                  <a:pt x="290393" y="1225828"/>
                </a:cubicBezTo>
                <a:close/>
                <a:moveTo>
                  <a:pt x="286686" y="1212889"/>
                </a:moveTo>
                <a:cubicBezTo>
                  <a:pt x="270176" y="1215539"/>
                  <a:pt x="256148" y="1231763"/>
                  <a:pt x="258374" y="1249569"/>
                </a:cubicBezTo>
                <a:cubicBezTo>
                  <a:pt x="259155" y="1256129"/>
                  <a:pt x="260561" y="1262689"/>
                  <a:pt x="262435" y="1269093"/>
                </a:cubicBezTo>
                <a:cubicBezTo>
                  <a:pt x="267901" y="1287055"/>
                  <a:pt x="273680" y="1305017"/>
                  <a:pt x="279460" y="1322822"/>
                </a:cubicBezTo>
                <a:cubicBezTo>
                  <a:pt x="279772" y="1323759"/>
                  <a:pt x="280084" y="1324540"/>
                  <a:pt x="280397" y="1325321"/>
                </a:cubicBezTo>
                <a:cubicBezTo>
                  <a:pt x="280709" y="1325478"/>
                  <a:pt x="281178" y="1325790"/>
                  <a:pt x="281646" y="1325946"/>
                </a:cubicBezTo>
                <a:cubicBezTo>
                  <a:pt x="301795" y="1282213"/>
                  <a:pt x="335844" y="1249413"/>
                  <a:pt x="369425" y="1216301"/>
                </a:cubicBezTo>
                <a:cubicBezTo>
                  <a:pt x="369113" y="1215988"/>
                  <a:pt x="368800" y="1215520"/>
                  <a:pt x="368488" y="1215207"/>
                </a:cubicBezTo>
                <a:cubicBezTo>
                  <a:pt x="364896" y="1216613"/>
                  <a:pt x="361147" y="1217706"/>
                  <a:pt x="357555" y="1219424"/>
                </a:cubicBezTo>
                <a:cubicBezTo>
                  <a:pt x="343029" y="1226765"/>
                  <a:pt x="328503" y="1225047"/>
                  <a:pt x="313978" y="1219581"/>
                </a:cubicBezTo>
                <a:cubicBezTo>
                  <a:pt x="310385" y="1218175"/>
                  <a:pt x="306949" y="1216925"/>
                  <a:pt x="303513" y="1215207"/>
                </a:cubicBezTo>
                <a:cubicBezTo>
                  <a:pt x="297968" y="1212630"/>
                  <a:pt x="292189" y="1212005"/>
                  <a:pt x="286686" y="1212889"/>
                </a:cubicBezTo>
                <a:close/>
                <a:moveTo>
                  <a:pt x="919684" y="1189280"/>
                </a:moveTo>
                <a:cubicBezTo>
                  <a:pt x="921715" y="1189280"/>
                  <a:pt x="924995" y="1190373"/>
                  <a:pt x="925463" y="1191779"/>
                </a:cubicBezTo>
                <a:cubicBezTo>
                  <a:pt x="926400" y="1194278"/>
                  <a:pt x="926713" y="1198963"/>
                  <a:pt x="925307" y="1200057"/>
                </a:cubicBezTo>
                <a:cubicBezTo>
                  <a:pt x="921402" y="1203181"/>
                  <a:pt x="922027" y="1206929"/>
                  <a:pt x="922183" y="1210834"/>
                </a:cubicBezTo>
                <a:cubicBezTo>
                  <a:pt x="922496" y="1217082"/>
                  <a:pt x="922808" y="1223485"/>
                  <a:pt x="923589" y="1229733"/>
                </a:cubicBezTo>
                <a:cubicBezTo>
                  <a:pt x="924682" y="1238792"/>
                  <a:pt x="925619" y="1248007"/>
                  <a:pt x="927962" y="1256754"/>
                </a:cubicBezTo>
                <a:cubicBezTo>
                  <a:pt x="930930" y="1267531"/>
                  <a:pt x="941551" y="1274247"/>
                  <a:pt x="952484" y="1274091"/>
                </a:cubicBezTo>
                <a:cubicBezTo>
                  <a:pt x="1000591" y="1273779"/>
                  <a:pt x="1048697" y="1272998"/>
                  <a:pt x="1096804" y="1273466"/>
                </a:cubicBezTo>
                <a:cubicBezTo>
                  <a:pt x="1111174" y="1273623"/>
                  <a:pt x="1123825" y="1271592"/>
                  <a:pt x="1134915" y="1262221"/>
                </a:cubicBezTo>
                <a:cubicBezTo>
                  <a:pt x="1139288" y="1258628"/>
                  <a:pt x="1144442" y="1257691"/>
                  <a:pt x="1149909" y="1257535"/>
                </a:cubicBezTo>
                <a:cubicBezTo>
                  <a:pt x="1161936" y="1257223"/>
                  <a:pt x="1173962" y="1256442"/>
                  <a:pt x="1185989" y="1256286"/>
                </a:cubicBezTo>
                <a:lnTo>
                  <a:pt x="1228153" y="1255577"/>
                </a:lnTo>
                <a:lnTo>
                  <a:pt x="1228153" y="1387979"/>
                </a:lnTo>
                <a:lnTo>
                  <a:pt x="1093680" y="1389829"/>
                </a:lnTo>
                <a:cubicBezTo>
                  <a:pt x="1054633" y="1390297"/>
                  <a:pt x="958888" y="1391859"/>
                  <a:pt x="886416" y="1392952"/>
                </a:cubicBezTo>
                <a:lnTo>
                  <a:pt x="907033" y="1287055"/>
                </a:lnTo>
                <a:cubicBezTo>
                  <a:pt x="907501" y="1284712"/>
                  <a:pt x="906096" y="1282525"/>
                  <a:pt x="903909" y="1282057"/>
                </a:cubicBezTo>
                <a:lnTo>
                  <a:pt x="895631" y="1280183"/>
                </a:lnTo>
                <a:cubicBezTo>
                  <a:pt x="893444" y="1279714"/>
                  <a:pt x="891414" y="1281120"/>
                  <a:pt x="890945" y="1283463"/>
                </a:cubicBezTo>
                <a:lnTo>
                  <a:pt x="869547" y="1393265"/>
                </a:lnTo>
                <a:cubicBezTo>
                  <a:pt x="865174" y="1393265"/>
                  <a:pt x="860956" y="1393421"/>
                  <a:pt x="856896" y="1393421"/>
                </a:cubicBezTo>
                <a:lnTo>
                  <a:pt x="877669" y="1287055"/>
                </a:lnTo>
                <a:cubicBezTo>
                  <a:pt x="878137" y="1284712"/>
                  <a:pt x="876732" y="1282525"/>
                  <a:pt x="874545" y="1282057"/>
                </a:cubicBezTo>
                <a:lnTo>
                  <a:pt x="866267" y="1280183"/>
                </a:lnTo>
                <a:cubicBezTo>
                  <a:pt x="864080" y="1279714"/>
                  <a:pt x="862050" y="1281120"/>
                  <a:pt x="861581" y="1283463"/>
                </a:cubicBezTo>
                <a:lnTo>
                  <a:pt x="840027" y="1393733"/>
                </a:lnTo>
                <a:cubicBezTo>
                  <a:pt x="834560" y="1393889"/>
                  <a:pt x="829718" y="1393889"/>
                  <a:pt x="825033" y="1393889"/>
                </a:cubicBezTo>
                <a:lnTo>
                  <a:pt x="845806" y="1287055"/>
                </a:lnTo>
                <a:cubicBezTo>
                  <a:pt x="846275" y="1284712"/>
                  <a:pt x="844869" y="1282525"/>
                  <a:pt x="842682" y="1282057"/>
                </a:cubicBezTo>
                <a:lnTo>
                  <a:pt x="834404" y="1280183"/>
                </a:lnTo>
                <a:cubicBezTo>
                  <a:pt x="832217" y="1279714"/>
                  <a:pt x="830187" y="1281120"/>
                  <a:pt x="829718" y="1283463"/>
                </a:cubicBezTo>
                <a:lnTo>
                  <a:pt x="808164" y="1394202"/>
                </a:lnTo>
                <a:cubicBezTo>
                  <a:pt x="800979" y="1394358"/>
                  <a:pt x="796606" y="1394358"/>
                  <a:pt x="795825" y="1394358"/>
                </a:cubicBezTo>
                <a:cubicBezTo>
                  <a:pt x="794888" y="1394358"/>
                  <a:pt x="794107" y="1394046"/>
                  <a:pt x="793326" y="1393733"/>
                </a:cubicBezTo>
                <a:lnTo>
                  <a:pt x="814099" y="1287211"/>
                </a:lnTo>
                <a:cubicBezTo>
                  <a:pt x="814568" y="1284868"/>
                  <a:pt x="813162" y="1282682"/>
                  <a:pt x="810975" y="1282213"/>
                </a:cubicBezTo>
                <a:lnTo>
                  <a:pt x="802697" y="1280339"/>
                </a:lnTo>
                <a:cubicBezTo>
                  <a:pt x="800511" y="1279870"/>
                  <a:pt x="798480" y="1281276"/>
                  <a:pt x="798012" y="1283619"/>
                </a:cubicBezTo>
                <a:lnTo>
                  <a:pt x="778175" y="1385768"/>
                </a:lnTo>
                <a:lnTo>
                  <a:pt x="764118" y="1385768"/>
                </a:lnTo>
                <a:lnTo>
                  <a:pt x="783330" y="1287211"/>
                </a:lnTo>
                <a:cubicBezTo>
                  <a:pt x="783798" y="1284868"/>
                  <a:pt x="782393" y="1282682"/>
                  <a:pt x="780206" y="1282213"/>
                </a:cubicBezTo>
                <a:lnTo>
                  <a:pt x="771928" y="1280339"/>
                </a:lnTo>
                <a:cubicBezTo>
                  <a:pt x="769741" y="1279870"/>
                  <a:pt x="767711" y="1281276"/>
                  <a:pt x="767242" y="1283619"/>
                </a:cubicBezTo>
                <a:lnTo>
                  <a:pt x="747406" y="1385768"/>
                </a:lnTo>
                <a:lnTo>
                  <a:pt x="731787" y="1385768"/>
                </a:lnTo>
                <a:lnTo>
                  <a:pt x="750998" y="1287211"/>
                </a:lnTo>
                <a:cubicBezTo>
                  <a:pt x="751467" y="1284868"/>
                  <a:pt x="750061" y="1282682"/>
                  <a:pt x="747874" y="1282213"/>
                </a:cubicBezTo>
                <a:lnTo>
                  <a:pt x="739596" y="1280339"/>
                </a:lnTo>
                <a:cubicBezTo>
                  <a:pt x="737410" y="1279870"/>
                  <a:pt x="735379" y="1281276"/>
                  <a:pt x="734911" y="1283619"/>
                </a:cubicBezTo>
                <a:lnTo>
                  <a:pt x="717886" y="1371290"/>
                </a:lnTo>
                <a:lnTo>
                  <a:pt x="711792" y="1337339"/>
                </a:lnTo>
                <a:lnTo>
                  <a:pt x="711614" y="1333811"/>
                </a:lnTo>
                <a:lnTo>
                  <a:pt x="720697" y="1287211"/>
                </a:lnTo>
                <a:cubicBezTo>
                  <a:pt x="721166" y="1284868"/>
                  <a:pt x="719760" y="1282682"/>
                  <a:pt x="717574" y="1282213"/>
                </a:cubicBezTo>
                <a:lnTo>
                  <a:pt x="709295" y="1280339"/>
                </a:lnTo>
                <a:lnTo>
                  <a:pt x="708920" y="1280602"/>
                </a:lnTo>
                <a:lnTo>
                  <a:pt x="704423" y="1191755"/>
                </a:lnTo>
                <a:lnTo>
                  <a:pt x="818629" y="1189904"/>
                </a:lnTo>
                <a:cubicBezTo>
                  <a:pt x="852366" y="1189436"/>
                  <a:pt x="885947" y="1189436"/>
                  <a:pt x="919684" y="1189280"/>
                </a:cubicBezTo>
                <a:close/>
                <a:moveTo>
                  <a:pt x="1898999" y="1189123"/>
                </a:moveTo>
                <a:lnTo>
                  <a:pt x="1898999" y="1311733"/>
                </a:lnTo>
                <a:lnTo>
                  <a:pt x="1948043" y="1311733"/>
                </a:lnTo>
                <a:cubicBezTo>
                  <a:pt x="1957102" y="1311733"/>
                  <a:pt x="1964599" y="1304236"/>
                  <a:pt x="1964599" y="1295021"/>
                </a:cubicBezTo>
                <a:lnTo>
                  <a:pt x="1964599" y="1205679"/>
                </a:lnTo>
                <a:cubicBezTo>
                  <a:pt x="1964599" y="1196620"/>
                  <a:pt x="1957102" y="1189123"/>
                  <a:pt x="1948043" y="1189123"/>
                </a:cubicBezTo>
                <a:close/>
                <a:moveTo>
                  <a:pt x="1228153" y="1189029"/>
                </a:moveTo>
                <a:lnTo>
                  <a:pt x="1228153" y="1238230"/>
                </a:lnTo>
                <a:lnTo>
                  <a:pt x="1147254" y="1239600"/>
                </a:lnTo>
                <a:cubicBezTo>
                  <a:pt x="1141163" y="1239600"/>
                  <a:pt x="1136633" y="1242099"/>
                  <a:pt x="1132104" y="1245223"/>
                </a:cubicBezTo>
                <a:cubicBezTo>
                  <a:pt x="1121951" y="1252407"/>
                  <a:pt x="1110862" y="1255844"/>
                  <a:pt x="1098054" y="1255844"/>
                </a:cubicBezTo>
                <a:cubicBezTo>
                  <a:pt x="1047917" y="1255687"/>
                  <a:pt x="997780" y="1256312"/>
                  <a:pt x="947643" y="1256468"/>
                </a:cubicBezTo>
                <a:cubicBezTo>
                  <a:pt x="946081" y="1256468"/>
                  <a:pt x="944207" y="1255844"/>
                  <a:pt x="942957" y="1254907"/>
                </a:cubicBezTo>
                <a:cubicBezTo>
                  <a:pt x="936553" y="1249596"/>
                  <a:pt x="932024" y="1242880"/>
                  <a:pt x="931399" y="1234446"/>
                </a:cubicBezTo>
                <a:cubicBezTo>
                  <a:pt x="930462" y="1223669"/>
                  <a:pt x="930150" y="1212735"/>
                  <a:pt x="929681" y="1201802"/>
                </a:cubicBezTo>
                <a:cubicBezTo>
                  <a:pt x="929525" y="1198991"/>
                  <a:pt x="929681" y="1196179"/>
                  <a:pt x="929681" y="1192899"/>
                </a:cubicBezTo>
                <a:close/>
                <a:moveTo>
                  <a:pt x="482078" y="1155015"/>
                </a:moveTo>
                <a:cubicBezTo>
                  <a:pt x="475908" y="1154371"/>
                  <a:pt x="469465" y="1154996"/>
                  <a:pt x="467513" y="1157729"/>
                </a:cubicBezTo>
                <a:cubicBezTo>
                  <a:pt x="459235" y="1168194"/>
                  <a:pt x="454705" y="1180376"/>
                  <a:pt x="449707" y="1193184"/>
                </a:cubicBezTo>
                <a:cubicBezTo>
                  <a:pt x="453612" y="1194278"/>
                  <a:pt x="456580" y="1195527"/>
                  <a:pt x="459860" y="1196152"/>
                </a:cubicBezTo>
                <a:cubicBezTo>
                  <a:pt x="473917" y="1198963"/>
                  <a:pt x="487974" y="1201775"/>
                  <a:pt x="502187" y="1204430"/>
                </a:cubicBezTo>
                <a:cubicBezTo>
                  <a:pt x="509059" y="1205679"/>
                  <a:pt x="508747" y="1205211"/>
                  <a:pt x="508747" y="1198026"/>
                </a:cubicBezTo>
                <a:cubicBezTo>
                  <a:pt x="511246" y="1178034"/>
                  <a:pt x="501094" y="1172098"/>
                  <a:pt x="495002" y="1159915"/>
                </a:cubicBezTo>
                <a:cubicBezTo>
                  <a:pt x="494143" y="1157573"/>
                  <a:pt x="488247" y="1155659"/>
                  <a:pt x="482078" y="1155015"/>
                </a:cubicBezTo>
                <a:close/>
                <a:moveTo>
                  <a:pt x="1835429" y="1142422"/>
                </a:moveTo>
                <a:cubicBezTo>
                  <a:pt x="1830119" y="1140235"/>
                  <a:pt x="1825277" y="1141797"/>
                  <a:pt x="1820903" y="1145077"/>
                </a:cubicBezTo>
                <a:cubicBezTo>
                  <a:pt x="1816218" y="1148514"/>
                  <a:pt x="1811376" y="1151794"/>
                  <a:pt x="1806690" y="1155230"/>
                </a:cubicBezTo>
                <a:cubicBezTo>
                  <a:pt x="1803410" y="1157417"/>
                  <a:pt x="1802160" y="1160384"/>
                  <a:pt x="1803254" y="1163977"/>
                </a:cubicBezTo>
                <a:cubicBezTo>
                  <a:pt x="1827932" y="1163977"/>
                  <a:pt x="1852454" y="1163977"/>
                  <a:pt x="1876975" y="1163977"/>
                </a:cubicBezTo>
                <a:cubicBezTo>
                  <a:pt x="1877131" y="1163508"/>
                  <a:pt x="1849798" y="1148357"/>
                  <a:pt x="1835429" y="1142422"/>
                </a:cubicBezTo>
                <a:close/>
                <a:moveTo>
                  <a:pt x="1228153" y="1014426"/>
                </a:moveTo>
                <a:lnTo>
                  <a:pt x="2312273" y="1014426"/>
                </a:lnTo>
                <a:lnTo>
                  <a:pt x="2312273" y="1982390"/>
                </a:lnTo>
                <a:cubicBezTo>
                  <a:pt x="2104741" y="2123842"/>
                  <a:pt x="1921215" y="2220122"/>
                  <a:pt x="1761695" y="2271231"/>
                </a:cubicBezTo>
                <a:cubicBezTo>
                  <a:pt x="1602174" y="2322339"/>
                  <a:pt x="1412970" y="2347894"/>
                  <a:pt x="1194081" y="2347894"/>
                </a:cubicBezTo>
                <a:cubicBezTo>
                  <a:pt x="991970" y="2347894"/>
                  <a:pt x="817881" y="2322050"/>
                  <a:pt x="671816" y="2270360"/>
                </a:cubicBezTo>
                <a:lnTo>
                  <a:pt x="628466" y="2251240"/>
                </a:lnTo>
                <a:lnTo>
                  <a:pt x="628409" y="2243586"/>
                </a:lnTo>
                <a:cubicBezTo>
                  <a:pt x="628233" y="2229509"/>
                  <a:pt x="627921" y="2214203"/>
                  <a:pt x="627608" y="2206081"/>
                </a:cubicBezTo>
                <a:cubicBezTo>
                  <a:pt x="625734" y="2158911"/>
                  <a:pt x="628858" y="2112679"/>
                  <a:pt x="641353" y="2067227"/>
                </a:cubicBezTo>
                <a:cubicBezTo>
                  <a:pt x="654785" y="2017871"/>
                  <a:pt x="667437" y="1968202"/>
                  <a:pt x="680244" y="1918690"/>
                </a:cubicBezTo>
                <a:cubicBezTo>
                  <a:pt x="683368" y="1906507"/>
                  <a:pt x="685399" y="1894168"/>
                  <a:pt x="688679" y="1882141"/>
                </a:cubicBezTo>
                <a:cubicBezTo>
                  <a:pt x="695863" y="1855589"/>
                  <a:pt x="709452" y="1832941"/>
                  <a:pt x="734130" y="1819977"/>
                </a:cubicBezTo>
                <a:cubicBezTo>
                  <a:pt x="768648" y="1801703"/>
                  <a:pt x="784423" y="1800141"/>
                  <a:pt x="823002" y="1809044"/>
                </a:cubicBezTo>
                <a:cubicBezTo>
                  <a:pt x="862831" y="1818259"/>
                  <a:pt x="903128" y="1822320"/>
                  <a:pt x="943738" y="1824194"/>
                </a:cubicBezTo>
                <a:cubicBezTo>
                  <a:pt x="964902" y="1825132"/>
                  <a:pt x="985909" y="1824234"/>
                  <a:pt x="1006682" y="1821520"/>
                </a:cubicBezTo>
                <a:lnTo>
                  <a:pt x="1027481" y="1816933"/>
                </a:lnTo>
                <a:lnTo>
                  <a:pt x="1111078" y="1840874"/>
                </a:lnTo>
                <a:cubicBezTo>
                  <a:pt x="1147828" y="1847456"/>
                  <a:pt x="1186853" y="1850747"/>
                  <a:pt x="1228153" y="1850747"/>
                </a:cubicBezTo>
                <a:cubicBezTo>
                  <a:pt x="1306623" y="1850747"/>
                  <a:pt x="1381478" y="1839390"/>
                  <a:pt x="1452721" y="1816675"/>
                </a:cubicBezTo>
                <a:cubicBezTo>
                  <a:pt x="1523963" y="1793960"/>
                  <a:pt x="1605530" y="1755241"/>
                  <a:pt x="1697422" y="1700519"/>
                </a:cubicBezTo>
                <a:lnTo>
                  <a:pt x="1697422" y="1509060"/>
                </a:lnTo>
                <a:lnTo>
                  <a:pt x="1715409" y="1508508"/>
                </a:lnTo>
                <a:cubicBezTo>
                  <a:pt x="1739372" y="1507684"/>
                  <a:pt x="1754523" y="1506932"/>
                  <a:pt x="1754835" y="1506346"/>
                </a:cubicBezTo>
                <a:lnTo>
                  <a:pt x="1754835" y="1456209"/>
                </a:lnTo>
                <a:cubicBezTo>
                  <a:pt x="1753273" y="1456209"/>
                  <a:pt x="1491342" y="1458708"/>
                  <a:pt x="1374199" y="1458396"/>
                </a:cubicBezTo>
                <a:cubicBezTo>
                  <a:pt x="1366233" y="1462965"/>
                  <a:pt x="1353191" y="1470120"/>
                  <a:pt x="1338065" y="1478283"/>
                </a:cubicBezTo>
                <a:lnTo>
                  <a:pt x="1322106" y="1486793"/>
                </a:lnTo>
                <a:lnTo>
                  <a:pt x="1302168" y="1486793"/>
                </a:lnTo>
                <a:lnTo>
                  <a:pt x="1339014" y="1466528"/>
                </a:lnTo>
                <a:cubicBezTo>
                  <a:pt x="1353240" y="1458855"/>
                  <a:pt x="1364515" y="1453007"/>
                  <a:pt x="1369357" y="1451055"/>
                </a:cubicBezTo>
                <a:cubicBezTo>
                  <a:pt x="1371231" y="1450274"/>
                  <a:pt x="1752492" y="1448243"/>
                  <a:pt x="1754835" y="1448243"/>
                </a:cubicBezTo>
                <a:lnTo>
                  <a:pt x="1754835" y="1389047"/>
                </a:lnTo>
                <a:lnTo>
                  <a:pt x="1228153" y="1397578"/>
                </a:lnTo>
                <a:lnTo>
                  <a:pt x="1228153" y="1387979"/>
                </a:lnTo>
                <a:lnTo>
                  <a:pt x="1502275" y="1384206"/>
                </a:lnTo>
                <a:cubicBezTo>
                  <a:pt x="1575684" y="1383112"/>
                  <a:pt x="1649250" y="1381394"/>
                  <a:pt x="1722816" y="1379676"/>
                </a:cubicBezTo>
                <a:cubicBezTo>
                  <a:pt x="1760302" y="1378895"/>
                  <a:pt x="1797787" y="1377489"/>
                  <a:pt x="1835273" y="1376552"/>
                </a:cubicBezTo>
                <a:cubicBezTo>
                  <a:pt x="1854016" y="1376084"/>
                  <a:pt x="1872915" y="1376240"/>
                  <a:pt x="1891658" y="1376240"/>
                </a:cubicBezTo>
                <a:cubicBezTo>
                  <a:pt x="1896344" y="1376240"/>
                  <a:pt x="1897906" y="1374053"/>
                  <a:pt x="1897749" y="1369992"/>
                </a:cubicBezTo>
                <a:cubicBezTo>
                  <a:pt x="1897437" y="1353280"/>
                  <a:pt x="1897437" y="1341566"/>
                  <a:pt x="1896656" y="1324853"/>
                </a:cubicBezTo>
                <a:cubicBezTo>
                  <a:pt x="1896500" y="1320948"/>
                  <a:pt x="1888066" y="1318606"/>
                  <a:pt x="1887753" y="1314701"/>
                </a:cubicBezTo>
                <a:cubicBezTo>
                  <a:pt x="1886347" y="1294865"/>
                  <a:pt x="1889471" y="1180689"/>
                  <a:pt x="1886504" y="1174285"/>
                </a:cubicBezTo>
                <a:cubicBezTo>
                  <a:pt x="1885254" y="1171942"/>
                  <a:pt x="1884161" y="1170693"/>
                  <a:pt x="1881193" y="1170849"/>
                </a:cubicBezTo>
                <a:cubicBezTo>
                  <a:pt x="1850580" y="1172255"/>
                  <a:pt x="1819810" y="1170380"/>
                  <a:pt x="1789197" y="1171474"/>
                </a:cubicBezTo>
                <a:cubicBezTo>
                  <a:pt x="1784824" y="1171630"/>
                  <a:pt x="1781544" y="1173192"/>
                  <a:pt x="1779357" y="1176940"/>
                </a:cubicBezTo>
                <a:cubicBezTo>
                  <a:pt x="1776389" y="1181939"/>
                  <a:pt x="1773890" y="1190061"/>
                  <a:pt x="1770923" y="1194903"/>
                </a:cubicBezTo>
                <a:cubicBezTo>
                  <a:pt x="1769517" y="1197402"/>
                  <a:pt x="1745151" y="1222704"/>
                  <a:pt x="1734999" y="1233325"/>
                </a:cubicBezTo>
                <a:cubicBezTo>
                  <a:pt x="1725159" y="1243478"/>
                  <a:pt x="1713132" y="1246914"/>
                  <a:pt x="1699387" y="1247226"/>
                </a:cubicBezTo>
                <a:cubicBezTo>
                  <a:pt x="1641304" y="1248320"/>
                  <a:pt x="1372036" y="1253120"/>
                  <a:pt x="1235417" y="1255455"/>
                </a:cubicBezTo>
                <a:lnTo>
                  <a:pt x="1228153" y="1255577"/>
                </a:lnTo>
                <a:lnTo>
                  <a:pt x="1228153" y="1238230"/>
                </a:lnTo>
                <a:lnTo>
                  <a:pt x="1359361" y="1236007"/>
                </a:lnTo>
                <a:cubicBezTo>
                  <a:pt x="1464946" y="1234290"/>
                  <a:pt x="1570687" y="1232884"/>
                  <a:pt x="1676271" y="1231166"/>
                </a:cubicBezTo>
                <a:cubicBezTo>
                  <a:pt x="1687829" y="1231009"/>
                  <a:pt x="1699231" y="1229760"/>
                  <a:pt x="1710789" y="1228510"/>
                </a:cubicBezTo>
                <a:cubicBezTo>
                  <a:pt x="1718130" y="1227730"/>
                  <a:pt x="1724690" y="1224137"/>
                  <a:pt x="1730001" y="1218827"/>
                </a:cubicBezTo>
                <a:cubicBezTo>
                  <a:pt x="1741247" y="1207425"/>
                  <a:pt x="1752336" y="1195711"/>
                  <a:pt x="1764519" y="1182903"/>
                </a:cubicBezTo>
                <a:cubicBezTo>
                  <a:pt x="1624963" y="1182981"/>
                  <a:pt x="1485797" y="1185168"/>
                  <a:pt x="1346749" y="1187491"/>
                </a:cubicBezTo>
                <a:lnTo>
                  <a:pt x="1228153" y="1189029"/>
                </a:lnTo>
                <a:close/>
                <a:moveTo>
                  <a:pt x="1223507" y="0"/>
                </a:moveTo>
                <a:cubicBezTo>
                  <a:pt x="1474403" y="0"/>
                  <a:pt x="1662059" y="22715"/>
                  <a:pt x="1786475" y="68144"/>
                </a:cubicBezTo>
                <a:cubicBezTo>
                  <a:pt x="1910890" y="113574"/>
                  <a:pt x="2014140" y="184042"/>
                  <a:pt x="2096223" y="279548"/>
                </a:cubicBezTo>
                <a:cubicBezTo>
                  <a:pt x="2178307" y="375054"/>
                  <a:pt x="2239998" y="496114"/>
                  <a:pt x="2281298" y="642728"/>
                </a:cubicBezTo>
                <a:lnTo>
                  <a:pt x="1604497" y="763530"/>
                </a:lnTo>
                <a:cubicBezTo>
                  <a:pt x="1576620" y="677833"/>
                  <a:pt x="1529383" y="612269"/>
                  <a:pt x="1462787" y="566840"/>
                </a:cubicBezTo>
                <a:cubicBezTo>
                  <a:pt x="1396191" y="521410"/>
                  <a:pt x="1311269" y="498695"/>
                  <a:pt x="1208019" y="498695"/>
                </a:cubicBezTo>
                <a:cubicBezTo>
                  <a:pt x="1054178" y="498695"/>
                  <a:pt x="931569" y="552127"/>
                  <a:pt x="840193" y="658990"/>
                </a:cubicBezTo>
                <a:cubicBezTo>
                  <a:pt x="748817" y="765853"/>
                  <a:pt x="703129" y="934924"/>
                  <a:pt x="703129" y="1166203"/>
                </a:cubicBezTo>
                <a:lnTo>
                  <a:pt x="704423" y="1191755"/>
                </a:lnTo>
                <a:lnTo>
                  <a:pt x="606522" y="1193341"/>
                </a:lnTo>
                <a:cubicBezTo>
                  <a:pt x="577939" y="1193965"/>
                  <a:pt x="549513" y="1194746"/>
                  <a:pt x="521086" y="1195215"/>
                </a:cubicBezTo>
                <a:cubicBezTo>
                  <a:pt x="517806" y="1195215"/>
                  <a:pt x="516088" y="1196308"/>
                  <a:pt x="515931" y="1199588"/>
                </a:cubicBezTo>
                <a:cubicBezTo>
                  <a:pt x="515775" y="1201306"/>
                  <a:pt x="515463" y="1203024"/>
                  <a:pt x="515307" y="1204743"/>
                </a:cubicBezTo>
                <a:cubicBezTo>
                  <a:pt x="514370" y="1212396"/>
                  <a:pt x="512808" y="1214114"/>
                  <a:pt x="505311" y="1212864"/>
                </a:cubicBezTo>
                <a:cubicBezTo>
                  <a:pt x="487505" y="1209741"/>
                  <a:pt x="469855" y="1206305"/>
                  <a:pt x="452206" y="1202868"/>
                </a:cubicBezTo>
                <a:cubicBezTo>
                  <a:pt x="450800" y="1202712"/>
                  <a:pt x="448770" y="1201931"/>
                  <a:pt x="448145" y="1200838"/>
                </a:cubicBezTo>
                <a:cubicBezTo>
                  <a:pt x="445646" y="1196621"/>
                  <a:pt x="441741" y="1196621"/>
                  <a:pt x="437836" y="1196621"/>
                </a:cubicBezTo>
                <a:cubicBezTo>
                  <a:pt x="427840" y="1196777"/>
                  <a:pt x="417688" y="1196933"/>
                  <a:pt x="407535" y="1197245"/>
                </a:cubicBezTo>
                <a:cubicBezTo>
                  <a:pt x="405661" y="1197402"/>
                  <a:pt x="403630" y="1198183"/>
                  <a:pt x="402381" y="1199276"/>
                </a:cubicBezTo>
                <a:cubicBezTo>
                  <a:pt x="395821" y="1204899"/>
                  <a:pt x="389261" y="1210678"/>
                  <a:pt x="383013" y="1216613"/>
                </a:cubicBezTo>
                <a:cubicBezTo>
                  <a:pt x="371924" y="1227078"/>
                  <a:pt x="360991" y="1237543"/>
                  <a:pt x="350213" y="1248320"/>
                </a:cubicBezTo>
                <a:cubicBezTo>
                  <a:pt x="328503" y="1269874"/>
                  <a:pt x="309604" y="1293771"/>
                  <a:pt x="294609" y="1320636"/>
                </a:cubicBezTo>
                <a:cubicBezTo>
                  <a:pt x="291954" y="1325322"/>
                  <a:pt x="289611" y="1330164"/>
                  <a:pt x="284145" y="1332506"/>
                </a:cubicBezTo>
                <a:cubicBezTo>
                  <a:pt x="282895" y="1332975"/>
                  <a:pt x="281958" y="1334849"/>
                  <a:pt x="281333" y="1336255"/>
                </a:cubicBezTo>
                <a:cubicBezTo>
                  <a:pt x="271806" y="1357029"/>
                  <a:pt x="264465" y="1378583"/>
                  <a:pt x="258686" y="1400606"/>
                </a:cubicBezTo>
                <a:cubicBezTo>
                  <a:pt x="258686" y="1401230"/>
                  <a:pt x="258686" y="1401855"/>
                  <a:pt x="258529" y="1404198"/>
                </a:cubicBezTo>
                <a:cubicBezTo>
                  <a:pt x="368644" y="1402168"/>
                  <a:pt x="478133" y="1400293"/>
                  <a:pt x="587154" y="1398419"/>
                </a:cubicBezTo>
                <a:cubicBezTo>
                  <a:pt x="587154" y="1398263"/>
                  <a:pt x="587154" y="1398107"/>
                  <a:pt x="587154" y="1397950"/>
                </a:cubicBezTo>
                <a:lnTo>
                  <a:pt x="587311" y="1397950"/>
                </a:lnTo>
                <a:lnTo>
                  <a:pt x="609490" y="1283775"/>
                </a:lnTo>
                <a:cubicBezTo>
                  <a:pt x="609958" y="1281432"/>
                  <a:pt x="611989" y="1280026"/>
                  <a:pt x="614175" y="1280495"/>
                </a:cubicBezTo>
                <a:lnTo>
                  <a:pt x="622453" y="1282369"/>
                </a:lnTo>
                <a:cubicBezTo>
                  <a:pt x="624640" y="1282838"/>
                  <a:pt x="626046" y="1285025"/>
                  <a:pt x="625577" y="1287367"/>
                </a:cubicBezTo>
                <a:lnTo>
                  <a:pt x="604179" y="1397794"/>
                </a:lnTo>
                <a:lnTo>
                  <a:pt x="609177" y="1397794"/>
                </a:lnTo>
                <a:cubicBezTo>
                  <a:pt x="612301" y="1397794"/>
                  <a:pt x="614956" y="1396389"/>
                  <a:pt x="616987" y="1394358"/>
                </a:cubicBezTo>
                <a:lnTo>
                  <a:pt x="638541" y="1283619"/>
                </a:lnTo>
                <a:cubicBezTo>
                  <a:pt x="639010" y="1281276"/>
                  <a:pt x="641040" y="1279870"/>
                  <a:pt x="643227" y="1280339"/>
                </a:cubicBezTo>
                <a:lnTo>
                  <a:pt x="651505" y="1282213"/>
                </a:lnTo>
                <a:cubicBezTo>
                  <a:pt x="653692" y="1282682"/>
                  <a:pt x="655097" y="1284868"/>
                  <a:pt x="654629" y="1287211"/>
                </a:cubicBezTo>
                <a:lnTo>
                  <a:pt x="635417" y="1385768"/>
                </a:lnTo>
                <a:lnTo>
                  <a:pt x="653379" y="1385768"/>
                </a:lnTo>
                <a:lnTo>
                  <a:pt x="673215" y="1283619"/>
                </a:lnTo>
                <a:cubicBezTo>
                  <a:pt x="673684" y="1281276"/>
                  <a:pt x="675714" y="1279870"/>
                  <a:pt x="677901" y="1280339"/>
                </a:cubicBezTo>
                <a:lnTo>
                  <a:pt x="686179" y="1282213"/>
                </a:lnTo>
                <a:cubicBezTo>
                  <a:pt x="688366" y="1282682"/>
                  <a:pt x="689771" y="1284868"/>
                  <a:pt x="689303" y="1287211"/>
                </a:cubicBezTo>
                <a:lnTo>
                  <a:pt x="670092" y="1385768"/>
                </a:lnTo>
                <a:lnTo>
                  <a:pt x="684773" y="1385768"/>
                </a:lnTo>
                <a:lnTo>
                  <a:pt x="704610" y="1283619"/>
                </a:lnTo>
                <a:lnTo>
                  <a:pt x="708920" y="1280602"/>
                </a:lnTo>
                <a:lnTo>
                  <a:pt x="711614" y="1333811"/>
                </a:lnTo>
                <a:lnTo>
                  <a:pt x="701486" y="1385768"/>
                </a:lnTo>
                <a:lnTo>
                  <a:pt x="715074" y="1385768"/>
                </a:lnTo>
                <a:lnTo>
                  <a:pt x="717886" y="1371290"/>
                </a:lnTo>
                <a:lnTo>
                  <a:pt x="721968" y="1394036"/>
                </a:lnTo>
                <a:lnTo>
                  <a:pt x="644477" y="1393733"/>
                </a:lnTo>
                <a:cubicBezTo>
                  <a:pt x="618237" y="1393733"/>
                  <a:pt x="629170" y="1399512"/>
                  <a:pt x="616050" y="1403105"/>
                </a:cubicBezTo>
                <a:cubicBezTo>
                  <a:pt x="615113" y="1403729"/>
                  <a:pt x="614176" y="1405135"/>
                  <a:pt x="614176" y="1406072"/>
                </a:cubicBezTo>
                <a:cubicBezTo>
                  <a:pt x="614020" y="1419348"/>
                  <a:pt x="613551" y="1427626"/>
                  <a:pt x="613239" y="1441059"/>
                </a:cubicBezTo>
                <a:cubicBezTo>
                  <a:pt x="613239" y="1445276"/>
                  <a:pt x="618550" y="1446369"/>
                  <a:pt x="620580" y="1446369"/>
                </a:cubicBezTo>
                <a:cubicBezTo>
                  <a:pt x="638854" y="1446994"/>
                  <a:pt x="657285" y="1447775"/>
                  <a:pt x="675559" y="1448244"/>
                </a:cubicBezTo>
                <a:cubicBezTo>
                  <a:pt x="690241" y="1448712"/>
                  <a:pt x="703205" y="1452929"/>
                  <a:pt x="712733" y="1464331"/>
                </a:cubicBezTo>
                <a:cubicBezTo>
                  <a:pt x="716560" y="1468939"/>
                  <a:pt x="720777" y="1471751"/>
                  <a:pt x="725462" y="1473430"/>
                </a:cubicBezTo>
                <a:lnTo>
                  <a:pt x="736512" y="1475067"/>
                </a:lnTo>
                <a:lnTo>
                  <a:pt x="737705" y="1481716"/>
                </a:lnTo>
                <a:lnTo>
                  <a:pt x="725696" y="1481356"/>
                </a:lnTo>
                <a:cubicBezTo>
                  <a:pt x="720698" y="1481200"/>
                  <a:pt x="716637" y="1480263"/>
                  <a:pt x="713200" y="1475577"/>
                </a:cubicBezTo>
                <a:cubicBezTo>
                  <a:pt x="709296" y="1470423"/>
                  <a:pt x="703673" y="1466518"/>
                  <a:pt x="698675" y="1462144"/>
                </a:cubicBezTo>
                <a:cubicBezTo>
                  <a:pt x="692896" y="1457146"/>
                  <a:pt x="685867" y="1456053"/>
                  <a:pt x="678682" y="1455741"/>
                </a:cubicBezTo>
                <a:cubicBezTo>
                  <a:pt x="659627" y="1455116"/>
                  <a:pt x="640416" y="1454491"/>
                  <a:pt x="621361" y="1453866"/>
                </a:cubicBezTo>
                <a:cubicBezTo>
                  <a:pt x="619330" y="1453866"/>
                  <a:pt x="617300" y="1453710"/>
                  <a:pt x="615269" y="1453398"/>
                </a:cubicBezTo>
                <a:cubicBezTo>
                  <a:pt x="609021" y="1452617"/>
                  <a:pt x="606835" y="1450274"/>
                  <a:pt x="606678" y="1443870"/>
                </a:cubicBezTo>
                <a:cubicBezTo>
                  <a:pt x="606522" y="1434342"/>
                  <a:pt x="606522" y="1424659"/>
                  <a:pt x="606522" y="1414975"/>
                </a:cubicBezTo>
                <a:cubicBezTo>
                  <a:pt x="606366" y="1408415"/>
                  <a:pt x="606366" y="1408102"/>
                  <a:pt x="599650" y="1408102"/>
                </a:cubicBezTo>
                <a:cubicBezTo>
                  <a:pt x="560290" y="1408259"/>
                  <a:pt x="520930" y="1408259"/>
                  <a:pt x="481570" y="1408883"/>
                </a:cubicBezTo>
                <a:cubicBezTo>
                  <a:pt x="417532" y="1409821"/>
                  <a:pt x="353494" y="1411070"/>
                  <a:pt x="289456" y="1412163"/>
                </a:cubicBezTo>
                <a:cubicBezTo>
                  <a:pt x="279303" y="1412319"/>
                  <a:pt x="268995" y="1412788"/>
                  <a:pt x="258686" y="1412944"/>
                </a:cubicBezTo>
                <a:cubicBezTo>
                  <a:pt x="255719" y="1412944"/>
                  <a:pt x="254469" y="1414038"/>
                  <a:pt x="253220" y="1416693"/>
                </a:cubicBezTo>
                <a:cubicBezTo>
                  <a:pt x="235101" y="1454960"/>
                  <a:pt x="205582" y="1477920"/>
                  <a:pt x="162785" y="1482605"/>
                </a:cubicBezTo>
                <a:cubicBezTo>
                  <a:pt x="155132" y="1483542"/>
                  <a:pt x="150759" y="1488384"/>
                  <a:pt x="146698" y="1494007"/>
                </a:cubicBezTo>
                <a:cubicBezTo>
                  <a:pt x="136233" y="1508533"/>
                  <a:pt x="142637" y="1526963"/>
                  <a:pt x="159974" y="1531805"/>
                </a:cubicBezTo>
                <a:cubicBezTo>
                  <a:pt x="164503" y="1533055"/>
                  <a:pt x="169345" y="1533523"/>
                  <a:pt x="174031" y="1533680"/>
                </a:cubicBezTo>
                <a:cubicBezTo>
                  <a:pt x="191524" y="1534461"/>
                  <a:pt x="208705" y="1535242"/>
                  <a:pt x="225730" y="1539927"/>
                </a:cubicBezTo>
                <a:cubicBezTo>
                  <a:pt x="259467" y="1549143"/>
                  <a:pt x="282583" y="1571166"/>
                  <a:pt x="299296" y="1600686"/>
                </a:cubicBezTo>
                <a:cubicBezTo>
                  <a:pt x="308355" y="1616617"/>
                  <a:pt x="314915" y="1633798"/>
                  <a:pt x="314602" y="1652385"/>
                </a:cubicBezTo>
                <a:cubicBezTo>
                  <a:pt x="314446" y="1663006"/>
                  <a:pt x="313040" y="1673939"/>
                  <a:pt x="309917" y="1684091"/>
                </a:cubicBezTo>
                <a:cubicBezTo>
                  <a:pt x="301951" y="1709394"/>
                  <a:pt x="293204" y="1734385"/>
                  <a:pt x="283833" y="1759219"/>
                </a:cubicBezTo>
                <a:lnTo>
                  <a:pt x="219276" y="1929776"/>
                </a:lnTo>
                <a:lnTo>
                  <a:pt x="217405" y="1927507"/>
                </a:lnTo>
                <a:cubicBezTo>
                  <a:pt x="189269" y="1887691"/>
                  <a:pt x="163521" y="1845069"/>
                  <a:pt x="140161" y="1799639"/>
                </a:cubicBezTo>
                <a:cubicBezTo>
                  <a:pt x="46720" y="1617920"/>
                  <a:pt x="0" y="1409356"/>
                  <a:pt x="0" y="1173947"/>
                </a:cubicBezTo>
                <a:cubicBezTo>
                  <a:pt x="0" y="926148"/>
                  <a:pt x="51108" y="710615"/>
                  <a:pt x="153326" y="527347"/>
                </a:cubicBezTo>
                <a:cubicBezTo>
                  <a:pt x="255543" y="344079"/>
                  <a:pt x="405254" y="204950"/>
                  <a:pt x="602461" y="109961"/>
                </a:cubicBezTo>
                <a:cubicBezTo>
                  <a:pt x="756303" y="36653"/>
                  <a:pt x="963318" y="0"/>
                  <a:pt x="122350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8" name="Google Shape;348;p3"/>
          <p:cNvGrpSpPr/>
          <p:nvPr/>
        </p:nvGrpSpPr>
        <p:grpSpPr>
          <a:xfrm flipH="1">
            <a:off x="8450574" y="5890095"/>
            <a:ext cx="1753971" cy="64907"/>
            <a:chOff x="4328160" y="4227334"/>
            <a:chExt cx="7863840" cy="253524"/>
          </a:xfrm>
        </p:grpSpPr>
        <p:sp>
          <p:nvSpPr>
            <p:cNvPr id="349" name="Google Shape;349;p3"/>
            <p:cNvSpPr/>
            <p:nvPr/>
          </p:nvSpPr>
          <p:spPr>
            <a:xfrm>
              <a:off x="4328160" y="4227334"/>
              <a:ext cx="7863840" cy="6400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3"/>
            <p:cNvSpPr/>
            <p:nvPr/>
          </p:nvSpPr>
          <p:spPr>
            <a:xfrm>
              <a:off x="4328160" y="4290506"/>
              <a:ext cx="7863840" cy="64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3"/>
            <p:cNvSpPr/>
            <p:nvPr/>
          </p:nvSpPr>
          <p:spPr>
            <a:xfrm>
              <a:off x="4328160" y="4353678"/>
              <a:ext cx="7863840" cy="64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3"/>
            <p:cNvSpPr/>
            <p:nvPr/>
          </p:nvSpPr>
          <p:spPr>
            <a:xfrm>
              <a:off x="4328160" y="4416850"/>
              <a:ext cx="7863840" cy="640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3" name="Google Shape;353;p3"/>
          <p:cNvGrpSpPr/>
          <p:nvPr/>
        </p:nvGrpSpPr>
        <p:grpSpPr>
          <a:xfrm flipH="1" rot="5400000">
            <a:off x="10374855" y="5718906"/>
            <a:ext cx="79292" cy="417225"/>
            <a:chOff x="5714992" y="3390901"/>
            <a:chExt cx="388288" cy="2043113"/>
          </a:xfrm>
        </p:grpSpPr>
        <p:sp>
          <p:nvSpPr>
            <p:cNvPr id="354" name="Google Shape;354;p3"/>
            <p:cNvSpPr/>
            <p:nvPr/>
          </p:nvSpPr>
          <p:spPr>
            <a:xfrm>
              <a:off x="5714992" y="3390901"/>
              <a:ext cx="388273" cy="2033585"/>
            </a:xfrm>
            <a:custGeom>
              <a:rect b="b" l="l" r="r" t="t"/>
              <a:pathLst>
                <a:path extrusionOk="0" h="2033587" w="388274">
                  <a:moveTo>
                    <a:pt x="194137" y="0"/>
                  </a:moveTo>
                  <a:cubicBezTo>
                    <a:pt x="250437" y="0"/>
                    <a:pt x="296059" y="254320"/>
                    <a:pt x="296059" y="310619"/>
                  </a:cubicBezTo>
                  <a:lnTo>
                    <a:pt x="296059" y="553291"/>
                  </a:lnTo>
                  <a:lnTo>
                    <a:pt x="296059" y="713454"/>
                  </a:lnTo>
                  <a:cubicBezTo>
                    <a:pt x="343623" y="798389"/>
                    <a:pt x="378567" y="882353"/>
                    <a:pt x="388274" y="931858"/>
                  </a:cubicBezTo>
                  <a:lnTo>
                    <a:pt x="388274" y="975539"/>
                  </a:lnTo>
                  <a:lnTo>
                    <a:pt x="388274" y="1917105"/>
                  </a:lnTo>
                  <a:lnTo>
                    <a:pt x="356727" y="1917105"/>
                  </a:lnTo>
                  <a:lnTo>
                    <a:pt x="356727" y="1965639"/>
                  </a:lnTo>
                  <a:lnTo>
                    <a:pt x="388274" y="1965639"/>
                  </a:lnTo>
                  <a:lnTo>
                    <a:pt x="388274" y="2033587"/>
                  </a:lnTo>
                  <a:lnTo>
                    <a:pt x="0" y="2033587"/>
                  </a:lnTo>
                  <a:lnTo>
                    <a:pt x="0" y="1965639"/>
                  </a:lnTo>
                  <a:lnTo>
                    <a:pt x="31548" y="1965639"/>
                  </a:lnTo>
                  <a:lnTo>
                    <a:pt x="31548" y="1917105"/>
                  </a:lnTo>
                  <a:lnTo>
                    <a:pt x="0" y="1917105"/>
                  </a:lnTo>
                  <a:lnTo>
                    <a:pt x="0" y="975539"/>
                  </a:lnTo>
                  <a:lnTo>
                    <a:pt x="0" y="931858"/>
                  </a:lnTo>
                  <a:cubicBezTo>
                    <a:pt x="11648" y="877015"/>
                    <a:pt x="49020" y="791109"/>
                    <a:pt x="92215" y="713454"/>
                  </a:cubicBezTo>
                  <a:lnTo>
                    <a:pt x="92215" y="553291"/>
                  </a:lnTo>
                  <a:lnTo>
                    <a:pt x="92215" y="310619"/>
                  </a:lnTo>
                  <a:cubicBezTo>
                    <a:pt x="92215" y="254320"/>
                    <a:pt x="137837" y="0"/>
                    <a:pt x="1941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3"/>
            <p:cNvSpPr/>
            <p:nvPr/>
          </p:nvSpPr>
          <p:spPr>
            <a:xfrm>
              <a:off x="5757710" y="3402548"/>
              <a:ext cx="145603" cy="1902544"/>
            </a:xfrm>
            <a:custGeom>
              <a:rect b="b" l="l" r="r" t="t"/>
              <a:pathLst>
                <a:path extrusionOk="0" h="3733800" w="285750">
                  <a:moveTo>
                    <a:pt x="219075" y="586740"/>
                  </a:moveTo>
                  <a:cubicBezTo>
                    <a:pt x="219075" y="496253"/>
                    <a:pt x="210503" y="176213"/>
                    <a:pt x="285750" y="23813"/>
                  </a:cubicBezTo>
                  <a:lnTo>
                    <a:pt x="292418" y="0"/>
                  </a:lnTo>
                  <a:cubicBezTo>
                    <a:pt x="211455" y="128587"/>
                    <a:pt x="180975" y="488633"/>
                    <a:pt x="180975" y="586740"/>
                  </a:cubicBezTo>
                  <a:lnTo>
                    <a:pt x="180975" y="1062990"/>
                  </a:lnTo>
                  <a:lnTo>
                    <a:pt x="180975" y="1377315"/>
                  </a:lnTo>
                  <a:cubicBezTo>
                    <a:pt x="96202" y="1529715"/>
                    <a:pt x="22860" y="1698308"/>
                    <a:pt x="0" y="1805940"/>
                  </a:cubicBezTo>
                  <a:lnTo>
                    <a:pt x="0" y="1891665"/>
                  </a:lnTo>
                  <a:lnTo>
                    <a:pt x="0" y="3739515"/>
                  </a:lnTo>
                  <a:lnTo>
                    <a:pt x="76200" y="3739515"/>
                  </a:lnTo>
                  <a:lnTo>
                    <a:pt x="76200" y="1891665"/>
                  </a:lnTo>
                  <a:lnTo>
                    <a:pt x="76200" y="1805940"/>
                  </a:lnTo>
                  <a:cubicBezTo>
                    <a:pt x="99060" y="1698308"/>
                    <a:pt x="172403" y="1529715"/>
                    <a:pt x="257175" y="1377315"/>
                  </a:cubicBezTo>
                  <a:lnTo>
                    <a:pt x="247650" y="1062990"/>
                  </a:lnTo>
                  <a:lnTo>
                    <a:pt x="219075" y="5867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3"/>
            <p:cNvSpPr/>
            <p:nvPr/>
          </p:nvSpPr>
          <p:spPr>
            <a:xfrm>
              <a:off x="5807215" y="3926075"/>
              <a:ext cx="198990" cy="9144"/>
            </a:xfrm>
            <a:custGeom>
              <a:rect b="b" l="l" r="r" t="t"/>
              <a:pathLst>
                <a:path extrusionOk="0" h="38100" w="390525">
                  <a:moveTo>
                    <a:pt x="0" y="0"/>
                  </a:moveTo>
                  <a:lnTo>
                    <a:pt x="399098" y="0"/>
                  </a:lnTo>
                  <a:lnTo>
                    <a:pt x="399098" y="40958"/>
                  </a:lnTo>
                  <a:lnTo>
                    <a:pt x="0" y="40958"/>
                  </a:ln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3"/>
            <p:cNvSpPr/>
            <p:nvPr/>
          </p:nvSpPr>
          <p:spPr>
            <a:xfrm>
              <a:off x="5746547" y="5308003"/>
              <a:ext cx="325179" cy="9707"/>
            </a:xfrm>
            <a:custGeom>
              <a:rect b="b" l="l" r="r" t="t"/>
              <a:pathLst>
                <a:path extrusionOk="0" h="19050" w="638175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3"/>
            <p:cNvSpPr/>
            <p:nvPr/>
          </p:nvSpPr>
          <p:spPr>
            <a:xfrm>
              <a:off x="5746550" y="5347563"/>
              <a:ext cx="325179" cy="9707"/>
            </a:xfrm>
            <a:custGeom>
              <a:rect b="b" l="l" r="r" t="t"/>
              <a:pathLst>
                <a:path extrusionOk="0" h="19050" w="638175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3"/>
            <p:cNvSpPr/>
            <p:nvPr/>
          </p:nvSpPr>
          <p:spPr>
            <a:xfrm>
              <a:off x="5715004" y="5421553"/>
              <a:ext cx="388276" cy="12461"/>
            </a:xfrm>
            <a:custGeom>
              <a:rect b="b" l="l" r="r" t="t"/>
              <a:pathLst>
                <a:path extrusionOk="0" h="19050" w="638175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0" name="Google Shape;360;p3"/>
          <p:cNvGrpSpPr/>
          <p:nvPr/>
        </p:nvGrpSpPr>
        <p:grpSpPr>
          <a:xfrm>
            <a:off x="10113307" y="5484850"/>
            <a:ext cx="293478" cy="326848"/>
            <a:chOff x="9973436" y="816698"/>
            <a:chExt cx="597164" cy="665064"/>
          </a:xfrm>
        </p:grpSpPr>
        <p:sp>
          <p:nvSpPr>
            <p:cNvPr id="361" name="Google Shape;361;p3"/>
            <p:cNvSpPr/>
            <p:nvPr/>
          </p:nvSpPr>
          <p:spPr>
            <a:xfrm rot="5856068">
              <a:off x="9971383" y="888120"/>
              <a:ext cx="601270" cy="522219"/>
            </a:xfrm>
            <a:custGeom>
              <a:rect b="b" l="l" r="r" t="t"/>
              <a:pathLst>
                <a:path extrusionOk="0" h="2076450" w="2390775">
                  <a:moveTo>
                    <a:pt x="2397442" y="920115"/>
                  </a:moveTo>
                  <a:cubicBezTo>
                    <a:pt x="2320290" y="966788"/>
                    <a:pt x="2236470" y="1001078"/>
                    <a:pt x="2153603" y="1035368"/>
                  </a:cubicBezTo>
                  <a:cubicBezTo>
                    <a:pt x="2079308" y="1065848"/>
                    <a:pt x="2010728" y="1103948"/>
                    <a:pt x="1966913" y="1174433"/>
                  </a:cubicBezTo>
                  <a:cubicBezTo>
                    <a:pt x="1938338" y="1220153"/>
                    <a:pt x="1945958" y="1249680"/>
                    <a:pt x="1993583" y="1275398"/>
                  </a:cubicBezTo>
                  <a:cubicBezTo>
                    <a:pt x="2025015" y="1293495"/>
                    <a:pt x="2063115" y="1294448"/>
                    <a:pt x="2106930" y="1312545"/>
                  </a:cubicBezTo>
                  <a:cubicBezTo>
                    <a:pt x="2068830" y="1323975"/>
                    <a:pt x="2039303" y="1320165"/>
                    <a:pt x="2011680" y="1319213"/>
                  </a:cubicBezTo>
                  <a:cubicBezTo>
                    <a:pt x="1936433" y="1318260"/>
                    <a:pt x="1878330" y="1343025"/>
                    <a:pt x="1848803" y="1417320"/>
                  </a:cubicBezTo>
                  <a:cubicBezTo>
                    <a:pt x="1845945" y="1424940"/>
                    <a:pt x="1842135" y="1432560"/>
                    <a:pt x="1836420" y="1437323"/>
                  </a:cubicBezTo>
                  <a:cubicBezTo>
                    <a:pt x="1750695" y="1514475"/>
                    <a:pt x="1733550" y="1606868"/>
                    <a:pt x="1781175" y="1717358"/>
                  </a:cubicBezTo>
                  <a:cubicBezTo>
                    <a:pt x="1745933" y="1712595"/>
                    <a:pt x="1724025" y="1697355"/>
                    <a:pt x="1704023" y="1677353"/>
                  </a:cubicBezTo>
                  <a:cubicBezTo>
                    <a:pt x="1644968" y="1621155"/>
                    <a:pt x="1625918" y="1620203"/>
                    <a:pt x="1554480" y="1662113"/>
                  </a:cubicBezTo>
                  <a:cubicBezTo>
                    <a:pt x="1478280" y="1705928"/>
                    <a:pt x="1391603" y="1727835"/>
                    <a:pt x="1305878" y="1735455"/>
                  </a:cubicBezTo>
                  <a:cubicBezTo>
                    <a:pt x="1155383" y="1747838"/>
                    <a:pt x="1141095" y="1819275"/>
                    <a:pt x="1122998" y="1932623"/>
                  </a:cubicBezTo>
                  <a:cubicBezTo>
                    <a:pt x="1117283" y="1968818"/>
                    <a:pt x="1107758" y="2003108"/>
                    <a:pt x="1097280" y="2038350"/>
                  </a:cubicBezTo>
                  <a:cubicBezTo>
                    <a:pt x="1088708" y="2066925"/>
                    <a:pt x="1070610" y="2083118"/>
                    <a:pt x="1042988" y="2081213"/>
                  </a:cubicBezTo>
                  <a:cubicBezTo>
                    <a:pt x="1016318" y="2079308"/>
                    <a:pt x="1003935" y="2058352"/>
                    <a:pt x="998220" y="2032635"/>
                  </a:cubicBezTo>
                  <a:cubicBezTo>
                    <a:pt x="982028" y="1968818"/>
                    <a:pt x="967740" y="1904048"/>
                    <a:pt x="954405" y="1839277"/>
                  </a:cubicBezTo>
                  <a:cubicBezTo>
                    <a:pt x="930593" y="1727835"/>
                    <a:pt x="873443" y="1644968"/>
                    <a:pt x="769620" y="1604010"/>
                  </a:cubicBezTo>
                  <a:cubicBezTo>
                    <a:pt x="695325" y="1575435"/>
                    <a:pt x="660083" y="1518285"/>
                    <a:pt x="621030" y="1458278"/>
                  </a:cubicBezTo>
                  <a:cubicBezTo>
                    <a:pt x="605790" y="1434465"/>
                    <a:pt x="591503" y="1409700"/>
                    <a:pt x="574358" y="1386840"/>
                  </a:cubicBezTo>
                  <a:cubicBezTo>
                    <a:pt x="529590" y="1325880"/>
                    <a:pt x="480060" y="1306830"/>
                    <a:pt x="409575" y="1328738"/>
                  </a:cubicBezTo>
                  <a:cubicBezTo>
                    <a:pt x="274320" y="1371600"/>
                    <a:pt x="133350" y="1394460"/>
                    <a:pt x="0" y="1457325"/>
                  </a:cubicBezTo>
                  <a:cubicBezTo>
                    <a:pt x="5715" y="1430655"/>
                    <a:pt x="20955" y="1416368"/>
                    <a:pt x="39053" y="1403033"/>
                  </a:cubicBezTo>
                  <a:cubicBezTo>
                    <a:pt x="125730" y="1342073"/>
                    <a:pt x="216218" y="1287780"/>
                    <a:pt x="312420" y="1242060"/>
                  </a:cubicBezTo>
                  <a:cubicBezTo>
                    <a:pt x="359093" y="1220153"/>
                    <a:pt x="403860" y="1191578"/>
                    <a:pt x="434340" y="1146810"/>
                  </a:cubicBezTo>
                  <a:cubicBezTo>
                    <a:pt x="465772" y="1099185"/>
                    <a:pt x="478155" y="1049655"/>
                    <a:pt x="450533" y="994410"/>
                  </a:cubicBezTo>
                  <a:cubicBezTo>
                    <a:pt x="418147" y="929640"/>
                    <a:pt x="446722" y="871538"/>
                    <a:pt x="478155" y="820103"/>
                  </a:cubicBezTo>
                  <a:cubicBezTo>
                    <a:pt x="577215" y="657225"/>
                    <a:pt x="559118" y="624840"/>
                    <a:pt x="434340" y="474345"/>
                  </a:cubicBezTo>
                  <a:cubicBezTo>
                    <a:pt x="413385" y="448628"/>
                    <a:pt x="390525" y="423863"/>
                    <a:pt x="372428" y="397193"/>
                  </a:cubicBezTo>
                  <a:cubicBezTo>
                    <a:pt x="364808" y="385763"/>
                    <a:pt x="347663" y="371475"/>
                    <a:pt x="361950" y="355283"/>
                  </a:cubicBezTo>
                  <a:cubicBezTo>
                    <a:pt x="372428" y="343853"/>
                    <a:pt x="388620" y="347663"/>
                    <a:pt x="401955" y="351473"/>
                  </a:cubicBezTo>
                  <a:cubicBezTo>
                    <a:pt x="454343" y="366713"/>
                    <a:pt x="507683" y="381000"/>
                    <a:pt x="559118" y="403860"/>
                  </a:cubicBezTo>
                  <a:cubicBezTo>
                    <a:pt x="641033" y="441008"/>
                    <a:pt x="724853" y="455295"/>
                    <a:pt x="806768" y="397193"/>
                  </a:cubicBezTo>
                  <a:cubicBezTo>
                    <a:pt x="842010" y="372428"/>
                    <a:pt x="851535" y="345758"/>
                    <a:pt x="830580" y="309563"/>
                  </a:cubicBezTo>
                  <a:cubicBezTo>
                    <a:pt x="797243" y="250508"/>
                    <a:pt x="763905" y="190500"/>
                    <a:pt x="730568" y="131445"/>
                  </a:cubicBezTo>
                  <a:cubicBezTo>
                    <a:pt x="708660" y="93345"/>
                    <a:pt x="690563" y="54293"/>
                    <a:pt x="685800" y="0"/>
                  </a:cubicBezTo>
                  <a:cubicBezTo>
                    <a:pt x="749618" y="45720"/>
                    <a:pt x="791528" y="100965"/>
                    <a:pt x="834390" y="154305"/>
                  </a:cubicBezTo>
                  <a:cubicBezTo>
                    <a:pt x="868680" y="196215"/>
                    <a:pt x="901065" y="238125"/>
                    <a:pt x="940118" y="276225"/>
                  </a:cubicBezTo>
                  <a:cubicBezTo>
                    <a:pt x="995363" y="329565"/>
                    <a:pt x="1015365" y="332423"/>
                    <a:pt x="1081088" y="292418"/>
                  </a:cubicBezTo>
                  <a:cubicBezTo>
                    <a:pt x="1093470" y="284798"/>
                    <a:pt x="1103948" y="275273"/>
                    <a:pt x="1114425" y="265748"/>
                  </a:cubicBezTo>
                  <a:cubicBezTo>
                    <a:pt x="1175385" y="216218"/>
                    <a:pt x="1182053" y="215265"/>
                    <a:pt x="1249680" y="254318"/>
                  </a:cubicBezTo>
                  <a:cubicBezTo>
                    <a:pt x="1316355" y="292418"/>
                    <a:pt x="1389698" y="313373"/>
                    <a:pt x="1463993" y="327660"/>
                  </a:cubicBezTo>
                  <a:cubicBezTo>
                    <a:pt x="1555433" y="345758"/>
                    <a:pt x="1625918" y="300038"/>
                    <a:pt x="1693545" y="248603"/>
                  </a:cubicBezTo>
                  <a:cubicBezTo>
                    <a:pt x="1744028" y="210503"/>
                    <a:pt x="1790700" y="167640"/>
                    <a:pt x="1855470" y="139065"/>
                  </a:cubicBezTo>
                  <a:cubicBezTo>
                    <a:pt x="1846898" y="180975"/>
                    <a:pt x="1832610" y="212408"/>
                    <a:pt x="1813560" y="242888"/>
                  </a:cubicBezTo>
                  <a:cubicBezTo>
                    <a:pt x="1782128" y="293370"/>
                    <a:pt x="1745933" y="341948"/>
                    <a:pt x="1739265" y="404813"/>
                  </a:cubicBezTo>
                  <a:cubicBezTo>
                    <a:pt x="1732598" y="461963"/>
                    <a:pt x="1742123" y="484823"/>
                    <a:pt x="1798320" y="500063"/>
                  </a:cubicBezTo>
                  <a:cubicBezTo>
                    <a:pt x="1912620" y="530543"/>
                    <a:pt x="2027873" y="557213"/>
                    <a:pt x="2142173" y="585788"/>
                  </a:cubicBezTo>
                  <a:cubicBezTo>
                    <a:pt x="2161223" y="590550"/>
                    <a:pt x="2180273" y="597218"/>
                    <a:pt x="2198370" y="607695"/>
                  </a:cubicBezTo>
                  <a:cubicBezTo>
                    <a:pt x="2142173" y="615315"/>
                    <a:pt x="2088833" y="597218"/>
                    <a:pt x="2035493" y="588645"/>
                  </a:cubicBezTo>
                  <a:cubicBezTo>
                    <a:pt x="1992630" y="581978"/>
                    <a:pt x="1950720" y="580073"/>
                    <a:pt x="1908810" y="596265"/>
                  </a:cubicBezTo>
                  <a:cubicBezTo>
                    <a:pt x="1887855" y="603885"/>
                    <a:pt x="1882140" y="615315"/>
                    <a:pt x="1894523" y="635318"/>
                  </a:cubicBezTo>
                  <a:cubicBezTo>
                    <a:pt x="1923098" y="683895"/>
                    <a:pt x="1937385" y="737235"/>
                    <a:pt x="1951673" y="790575"/>
                  </a:cubicBezTo>
                  <a:cubicBezTo>
                    <a:pt x="1969770" y="861060"/>
                    <a:pt x="2011680" y="887730"/>
                    <a:pt x="2112645" y="888683"/>
                  </a:cubicBezTo>
                  <a:cubicBezTo>
                    <a:pt x="2207895" y="889635"/>
                    <a:pt x="2303145" y="888683"/>
                    <a:pt x="2398395" y="888683"/>
                  </a:cubicBezTo>
                  <a:cubicBezTo>
                    <a:pt x="2397442" y="901065"/>
                    <a:pt x="2397442" y="910590"/>
                    <a:pt x="2397442" y="920115"/>
                  </a:cubicBez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3"/>
            <p:cNvSpPr/>
            <p:nvPr/>
          </p:nvSpPr>
          <p:spPr>
            <a:xfrm rot="5856068">
              <a:off x="10203222" y="1076533"/>
              <a:ext cx="186849" cy="167685"/>
            </a:xfrm>
            <a:custGeom>
              <a:rect b="b" l="l" r="r" t="t"/>
              <a:pathLst>
                <a:path extrusionOk="0" h="666750" w="742950">
                  <a:moveTo>
                    <a:pt x="230008" y="651568"/>
                  </a:moveTo>
                  <a:cubicBezTo>
                    <a:pt x="211910" y="636328"/>
                    <a:pt x="173810" y="641090"/>
                    <a:pt x="180478" y="602038"/>
                  </a:cubicBezTo>
                  <a:cubicBezTo>
                    <a:pt x="180478" y="599180"/>
                    <a:pt x="173810" y="592513"/>
                    <a:pt x="170953" y="593465"/>
                  </a:cubicBezTo>
                  <a:cubicBezTo>
                    <a:pt x="105231" y="608705"/>
                    <a:pt x="127138" y="542983"/>
                    <a:pt x="103326" y="520123"/>
                  </a:cubicBezTo>
                  <a:cubicBezTo>
                    <a:pt x="94753" y="515360"/>
                    <a:pt x="86181" y="510598"/>
                    <a:pt x="77608" y="504882"/>
                  </a:cubicBezTo>
                  <a:cubicBezTo>
                    <a:pt x="68083" y="500120"/>
                    <a:pt x="57606" y="497263"/>
                    <a:pt x="49985" y="489643"/>
                  </a:cubicBezTo>
                  <a:cubicBezTo>
                    <a:pt x="35698" y="473450"/>
                    <a:pt x="35698" y="454400"/>
                    <a:pt x="45223" y="436303"/>
                  </a:cubicBezTo>
                  <a:cubicBezTo>
                    <a:pt x="60463" y="406775"/>
                    <a:pt x="52843" y="384868"/>
                    <a:pt x="26173" y="367723"/>
                  </a:cubicBezTo>
                  <a:cubicBezTo>
                    <a:pt x="-4307" y="348673"/>
                    <a:pt x="-12880" y="329623"/>
                    <a:pt x="26173" y="310573"/>
                  </a:cubicBezTo>
                  <a:cubicBezTo>
                    <a:pt x="36651" y="305810"/>
                    <a:pt x="38556" y="296285"/>
                    <a:pt x="40460" y="287713"/>
                  </a:cubicBezTo>
                  <a:cubicBezTo>
                    <a:pt x="45223" y="259138"/>
                    <a:pt x="59510" y="238182"/>
                    <a:pt x="83323" y="221990"/>
                  </a:cubicBezTo>
                  <a:cubicBezTo>
                    <a:pt x="112851" y="201988"/>
                    <a:pt x="111898" y="171507"/>
                    <a:pt x="110945" y="141028"/>
                  </a:cubicBezTo>
                  <a:cubicBezTo>
                    <a:pt x="109993" y="95307"/>
                    <a:pt x="113803" y="92450"/>
                    <a:pt x="159523" y="100070"/>
                  </a:cubicBezTo>
                  <a:cubicBezTo>
                    <a:pt x="174763" y="102928"/>
                    <a:pt x="189051" y="103880"/>
                    <a:pt x="200481" y="94355"/>
                  </a:cubicBezTo>
                  <a:cubicBezTo>
                    <a:pt x="234770" y="64828"/>
                    <a:pt x="276681" y="57207"/>
                    <a:pt x="319543" y="53398"/>
                  </a:cubicBezTo>
                  <a:cubicBezTo>
                    <a:pt x="347166" y="50540"/>
                    <a:pt x="370978" y="39110"/>
                    <a:pt x="390028" y="17203"/>
                  </a:cubicBezTo>
                  <a:cubicBezTo>
                    <a:pt x="410031" y="-6610"/>
                    <a:pt x="430033" y="-6610"/>
                    <a:pt x="445273" y="22918"/>
                  </a:cubicBezTo>
                  <a:cubicBezTo>
                    <a:pt x="469086" y="68638"/>
                    <a:pt x="501470" y="99118"/>
                    <a:pt x="557668" y="91498"/>
                  </a:cubicBezTo>
                  <a:cubicBezTo>
                    <a:pt x="571956" y="89593"/>
                    <a:pt x="583386" y="95307"/>
                    <a:pt x="584338" y="111500"/>
                  </a:cubicBezTo>
                  <a:cubicBezTo>
                    <a:pt x="586243" y="137218"/>
                    <a:pt x="603388" y="150553"/>
                    <a:pt x="620533" y="164840"/>
                  </a:cubicBezTo>
                  <a:cubicBezTo>
                    <a:pt x="629106" y="172460"/>
                    <a:pt x="636726" y="181032"/>
                    <a:pt x="642441" y="191510"/>
                  </a:cubicBezTo>
                  <a:cubicBezTo>
                    <a:pt x="649108" y="201988"/>
                    <a:pt x="641488" y="213418"/>
                    <a:pt x="647203" y="223895"/>
                  </a:cubicBezTo>
                  <a:cubicBezTo>
                    <a:pt x="653870" y="259138"/>
                    <a:pt x="648156" y="301048"/>
                    <a:pt x="698638" y="310573"/>
                  </a:cubicBezTo>
                  <a:cubicBezTo>
                    <a:pt x="712926" y="313430"/>
                    <a:pt x="708163" y="327718"/>
                    <a:pt x="703401" y="337243"/>
                  </a:cubicBezTo>
                  <a:cubicBezTo>
                    <a:pt x="697686" y="349625"/>
                    <a:pt x="686256" y="359150"/>
                    <a:pt x="686256" y="374390"/>
                  </a:cubicBezTo>
                  <a:cubicBezTo>
                    <a:pt x="689113" y="408680"/>
                    <a:pt x="699591" y="437255"/>
                    <a:pt x="730070" y="458210"/>
                  </a:cubicBezTo>
                  <a:cubicBezTo>
                    <a:pt x="757693" y="477260"/>
                    <a:pt x="740548" y="494405"/>
                    <a:pt x="719593" y="496310"/>
                  </a:cubicBezTo>
                  <a:cubicBezTo>
                    <a:pt x="667206" y="501073"/>
                    <a:pt x="632916" y="522028"/>
                    <a:pt x="625295" y="577273"/>
                  </a:cubicBezTo>
                  <a:cubicBezTo>
                    <a:pt x="624343" y="582035"/>
                    <a:pt x="621486" y="588703"/>
                    <a:pt x="617676" y="588703"/>
                  </a:cubicBezTo>
                  <a:cubicBezTo>
                    <a:pt x="559573" y="591560"/>
                    <a:pt x="534808" y="652520"/>
                    <a:pt x="483373" y="664903"/>
                  </a:cubicBezTo>
                  <a:cubicBezTo>
                    <a:pt x="451941" y="672523"/>
                    <a:pt x="421461" y="675380"/>
                    <a:pt x="389076" y="668713"/>
                  </a:cubicBezTo>
                  <a:cubicBezTo>
                    <a:pt x="365263" y="663950"/>
                    <a:pt x="341451" y="662045"/>
                    <a:pt x="318591" y="667760"/>
                  </a:cubicBezTo>
                  <a:cubicBezTo>
                    <a:pt x="286206" y="677285"/>
                    <a:pt x="256678" y="670618"/>
                    <a:pt x="230008" y="651568"/>
                  </a:cubicBezTo>
                  <a:close/>
                </a:path>
              </a:pathLst>
            </a:custGeom>
            <a:solidFill>
              <a:srgbClr val="2321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3"/>
            <p:cNvSpPr/>
            <p:nvPr/>
          </p:nvSpPr>
          <p:spPr>
            <a:xfrm rot="5856068">
              <a:off x="10115824" y="1108239"/>
              <a:ext cx="206013" cy="146125"/>
            </a:xfrm>
            <a:custGeom>
              <a:rect b="b" l="l" r="r" t="t"/>
              <a:pathLst>
                <a:path extrusionOk="0" h="581025" w="819150">
                  <a:moveTo>
                    <a:pt x="144708" y="313020"/>
                  </a:moveTo>
                  <a:cubicBezTo>
                    <a:pt x="232338" y="319687"/>
                    <a:pt x="320920" y="324450"/>
                    <a:pt x="408550" y="315877"/>
                  </a:cubicBezTo>
                  <a:cubicBezTo>
                    <a:pt x="429505" y="313972"/>
                    <a:pt x="439030" y="302542"/>
                    <a:pt x="444745" y="285397"/>
                  </a:cubicBezTo>
                  <a:cubicBezTo>
                    <a:pt x="454270" y="258727"/>
                    <a:pt x="468558" y="241582"/>
                    <a:pt x="500943" y="253012"/>
                  </a:cubicBezTo>
                  <a:cubicBezTo>
                    <a:pt x="518088" y="258727"/>
                    <a:pt x="530470" y="251107"/>
                    <a:pt x="534280" y="230152"/>
                  </a:cubicBezTo>
                  <a:cubicBezTo>
                    <a:pt x="545710" y="163477"/>
                    <a:pt x="555235" y="154905"/>
                    <a:pt x="619053" y="153952"/>
                  </a:cubicBezTo>
                  <a:cubicBezTo>
                    <a:pt x="631435" y="153952"/>
                    <a:pt x="644770" y="153952"/>
                    <a:pt x="655248" y="137760"/>
                  </a:cubicBezTo>
                  <a:cubicBezTo>
                    <a:pt x="594288" y="127282"/>
                    <a:pt x="593335" y="84420"/>
                    <a:pt x="600003" y="37747"/>
                  </a:cubicBezTo>
                  <a:cubicBezTo>
                    <a:pt x="610480" y="78705"/>
                    <a:pt x="631435" y="79657"/>
                    <a:pt x="662868" y="58702"/>
                  </a:cubicBezTo>
                  <a:cubicBezTo>
                    <a:pt x="690490" y="40605"/>
                    <a:pt x="720970" y="26317"/>
                    <a:pt x="749545" y="10125"/>
                  </a:cubicBezTo>
                  <a:cubicBezTo>
                    <a:pt x="780978" y="-7973"/>
                    <a:pt x="803838" y="-3210"/>
                    <a:pt x="812410" y="35842"/>
                  </a:cubicBezTo>
                  <a:cubicBezTo>
                    <a:pt x="828603" y="108232"/>
                    <a:pt x="816220" y="177765"/>
                    <a:pt x="789550" y="244440"/>
                  </a:cubicBezTo>
                  <a:cubicBezTo>
                    <a:pt x="695253" y="482565"/>
                    <a:pt x="460938" y="604485"/>
                    <a:pt x="219003" y="578767"/>
                  </a:cubicBezTo>
                  <a:cubicBezTo>
                    <a:pt x="144708" y="571147"/>
                    <a:pt x="69460" y="550192"/>
                    <a:pt x="15168" y="489232"/>
                  </a:cubicBezTo>
                  <a:cubicBezTo>
                    <a:pt x="-6740" y="464467"/>
                    <a:pt x="-5787" y="450180"/>
                    <a:pt x="23740" y="434940"/>
                  </a:cubicBezTo>
                  <a:cubicBezTo>
                    <a:pt x="66603" y="412080"/>
                    <a:pt x="103750" y="379695"/>
                    <a:pt x="149470" y="360645"/>
                  </a:cubicBezTo>
                  <a:cubicBezTo>
                    <a:pt x="201858" y="338737"/>
                    <a:pt x="131373" y="331117"/>
                    <a:pt x="144708" y="313020"/>
                  </a:cubicBezTo>
                  <a:close/>
                </a:path>
              </a:pathLst>
            </a:custGeom>
            <a:solidFill>
              <a:srgbClr val="DFDF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3"/>
            <p:cNvSpPr/>
            <p:nvPr/>
          </p:nvSpPr>
          <p:spPr>
            <a:xfrm rot="5856068">
              <a:off x="10195626" y="1042699"/>
              <a:ext cx="265899" cy="215595"/>
            </a:xfrm>
            <a:custGeom>
              <a:rect b="b" l="l" r="r" t="t"/>
              <a:pathLst>
                <a:path extrusionOk="0" h="857250" w="1057275">
                  <a:moveTo>
                    <a:pt x="1037260" y="229292"/>
                  </a:moveTo>
                  <a:cubicBezTo>
                    <a:pt x="975347" y="145472"/>
                    <a:pt x="894385" y="84512"/>
                    <a:pt x="799135" y="47364"/>
                  </a:cubicBezTo>
                  <a:cubicBezTo>
                    <a:pt x="681024" y="1645"/>
                    <a:pt x="559105" y="-20263"/>
                    <a:pt x="434327" y="24505"/>
                  </a:cubicBezTo>
                  <a:cubicBezTo>
                    <a:pt x="430517" y="24505"/>
                    <a:pt x="425755" y="26409"/>
                    <a:pt x="421945" y="29267"/>
                  </a:cubicBezTo>
                  <a:cubicBezTo>
                    <a:pt x="417182" y="29267"/>
                    <a:pt x="412420" y="29267"/>
                    <a:pt x="407657" y="30220"/>
                  </a:cubicBezTo>
                  <a:cubicBezTo>
                    <a:pt x="88570" y="124517"/>
                    <a:pt x="-81928" y="468369"/>
                    <a:pt x="39039" y="785552"/>
                  </a:cubicBezTo>
                  <a:cubicBezTo>
                    <a:pt x="69520" y="865562"/>
                    <a:pt x="108572" y="878897"/>
                    <a:pt x="181914" y="834130"/>
                  </a:cubicBezTo>
                  <a:cubicBezTo>
                    <a:pt x="228587" y="805555"/>
                    <a:pt x="288595" y="792219"/>
                    <a:pt x="315264" y="736022"/>
                  </a:cubicBezTo>
                  <a:cubicBezTo>
                    <a:pt x="313360" y="726497"/>
                    <a:pt x="305739" y="720782"/>
                    <a:pt x="298120" y="716019"/>
                  </a:cubicBezTo>
                  <a:cubicBezTo>
                    <a:pt x="298120" y="716019"/>
                    <a:pt x="298120" y="716019"/>
                    <a:pt x="298120" y="716019"/>
                  </a:cubicBezTo>
                  <a:cubicBezTo>
                    <a:pt x="298120" y="716019"/>
                    <a:pt x="298120" y="716019"/>
                    <a:pt x="298120" y="716019"/>
                  </a:cubicBezTo>
                  <a:cubicBezTo>
                    <a:pt x="293357" y="704589"/>
                    <a:pt x="281927" y="706494"/>
                    <a:pt x="272402" y="703637"/>
                  </a:cubicBezTo>
                  <a:cubicBezTo>
                    <a:pt x="272402" y="703637"/>
                    <a:pt x="272402" y="703637"/>
                    <a:pt x="272402" y="703637"/>
                  </a:cubicBezTo>
                  <a:cubicBezTo>
                    <a:pt x="272402" y="703637"/>
                    <a:pt x="272402" y="703637"/>
                    <a:pt x="272402" y="703637"/>
                  </a:cubicBezTo>
                  <a:cubicBezTo>
                    <a:pt x="254305" y="684587"/>
                    <a:pt x="259067" y="668394"/>
                    <a:pt x="274307" y="649344"/>
                  </a:cubicBezTo>
                  <a:cubicBezTo>
                    <a:pt x="291452" y="627437"/>
                    <a:pt x="274307" y="579812"/>
                    <a:pt x="246685" y="573144"/>
                  </a:cubicBezTo>
                  <a:cubicBezTo>
                    <a:pt x="230492" y="569335"/>
                    <a:pt x="217157" y="565525"/>
                    <a:pt x="223824" y="546475"/>
                  </a:cubicBezTo>
                  <a:cubicBezTo>
                    <a:pt x="233349" y="521710"/>
                    <a:pt x="246685" y="553142"/>
                    <a:pt x="258114" y="546475"/>
                  </a:cubicBezTo>
                  <a:cubicBezTo>
                    <a:pt x="266687" y="518852"/>
                    <a:pt x="256210" y="478847"/>
                    <a:pt x="283832" y="463607"/>
                  </a:cubicBezTo>
                  <a:cubicBezTo>
                    <a:pt x="337172" y="433127"/>
                    <a:pt x="342887" y="390264"/>
                    <a:pt x="333362" y="338830"/>
                  </a:cubicBezTo>
                  <a:cubicBezTo>
                    <a:pt x="329552" y="319780"/>
                    <a:pt x="340982" y="312160"/>
                    <a:pt x="353364" y="322637"/>
                  </a:cubicBezTo>
                  <a:cubicBezTo>
                    <a:pt x="389560" y="350260"/>
                    <a:pt x="416230" y="329305"/>
                    <a:pt x="441947" y="307397"/>
                  </a:cubicBezTo>
                  <a:cubicBezTo>
                    <a:pt x="461949" y="290252"/>
                    <a:pt x="482905" y="287394"/>
                    <a:pt x="506717" y="285489"/>
                  </a:cubicBezTo>
                  <a:cubicBezTo>
                    <a:pt x="546722" y="281680"/>
                    <a:pt x="589585" y="280727"/>
                    <a:pt x="613397" y="236912"/>
                  </a:cubicBezTo>
                  <a:cubicBezTo>
                    <a:pt x="625780" y="215005"/>
                    <a:pt x="639114" y="221672"/>
                    <a:pt x="645782" y="240722"/>
                  </a:cubicBezTo>
                  <a:cubicBezTo>
                    <a:pt x="670547" y="305492"/>
                    <a:pt x="715314" y="335019"/>
                    <a:pt x="789610" y="315969"/>
                  </a:cubicBezTo>
                  <a:cubicBezTo>
                    <a:pt x="770560" y="362642"/>
                    <a:pt x="804849" y="375025"/>
                    <a:pt x="830567" y="392169"/>
                  </a:cubicBezTo>
                  <a:cubicBezTo>
                    <a:pt x="836282" y="398837"/>
                    <a:pt x="841997" y="406457"/>
                    <a:pt x="847712" y="413125"/>
                  </a:cubicBezTo>
                  <a:cubicBezTo>
                    <a:pt x="847712" y="413125"/>
                    <a:pt x="847712" y="413125"/>
                    <a:pt x="847712" y="413125"/>
                  </a:cubicBezTo>
                  <a:cubicBezTo>
                    <a:pt x="851522" y="422650"/>
                    <a:pt x="854380" y="431222"/>
                    <a:pt x="858189" y="440747"/>
                  </a:cubicBezTo>
                  <a:cubicBezTo>
                    <a:pt x="912482" y="409314"/>
                    <a:pt x="968680" y="380739"/>
                    <a:pt x="1021067" y="347402"/>
                  </a:cubicBezTo>
                  <a:cubicBezTo>
                    <a:pt x="1068692" y="316922"/>
                    <a:pt x="1072502" y="277869"/>
                    <a:pt x="1037260" y="229292"/>
                  </a:cubicBezTo>
                  <a:close/>
                  <a:moveTo>
                    <a:pt x="450520" y="30220"/>
                  </a:moveTo>
                  <a:cubicBezTo>
                    <a:pt x="450520" y="30220"/>
                    <a:pt x="450520" y="29267"/>
                    <a:pt x="450520" y="30220"/>
                  </a:cubicBezTo>
                  <a:cubicBezTo>
                    <a:pt x="450520" y="29267"/>
                    <a:pt x="451472" y="29267"/>
                    <a:pt x="450520" y="30220"/>
                  </a:cubicBezTo>
                  <a:cubicBezTo>
                    <a:pt x="451472" y="29267"/>
                    <a:pt x="450520" y="30220"/>
                    <a:pt x="450520" y="30220"/>
                  </a:cubicBezTo>
                  <a:close/>
                </a:path>
              </a:pathLst>
            </a:custGeom>
            <a:solidFill>
              <a:srgbClr val="7E83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5" name="Google Shape;365;p3"/>
          <p:cNvGrpSpPr/>
          <p:nvPr/>
        </p:nvGrpSpPr>
        <p:grpSpPr>
          <a:xfrm>
            <a:off x="9716539" y="5393735"/>
            <a:ext cx="313156" cy="269597"/>
            <a:chOff x="7178097" y="1180801"/>
            <a:chExt cx="837426" cy="720942"/>
          </a:xfrm>
        </p:grpSpPr>
        <p:sp>
          <p:nvSpPr>
            <p:cNvPr id="366" name="Google Shape;366;p3"/>
            <p:cNvSpPr/>
            <p:nvPr/>
          </p:nvSpPr>
          <p:spPr>
            <a:xfrm>
              <a:off x="7178097" y="1180801"/>
              <a:ext cx="837426" cy="720942"/>
            </a:xfrm>
            <a:custGeom>
              <a:rect b="b" l="l" r="r" t="t"/>
              <a:pathLst>
                <a:path extrusionOk="0" h="2181225" w="2533650">
                  <a:moveTo>
                    <a:pt x="1148715" y="2186697"/>
                  </a:moveTo>
                  <a:cubicBezTo>
                    <a:pt x="1104900" y="2026677"/>
                    <a:pt x="1062038" y="1875229"/>
                    <a:pt x="1021080" y="1722829"/>
                  </a:cubicBezTo>
                  <a:cubicBezTo>
                    <a:pt x="1014413" y="1696159"/>
                    <a:pt x="1003935" y="1678062"/>
                    <a:pt x="977265" y="1667584"/>
                  </a:cubicBezTo>
                  <a:cubicBezTo>
                    <a:pt x="952500" y="1658059"/>
                    <a:pt x="929640" y="1641867"/>
                    <a:pt x="908685" y="1625674"/>
                  </a:cubicBezTo>
                  <a:cubicBezTo>
                    <a:pt x="882015" y="1604719"/>
                    <a:pt x="856298" y="1591384"/>
                    <a:pt x="823913" y="1625674"/>
                  </a:cubicBezTo>
                  <a:cubicBezTo>
                    <a:pt x="848678" y="1588527"/>
                    <a:pt x="830580" y="1568524"/>
                    <a:pt x="806768" y="1547569"/>
                  </a:cubicBezTo>
                  <a:cubicBezTo>
                    <a:pt x="741045" y="1489467"/>
                    <a:pt x="686753" y="1421839"/>
                    <a:pt x="647700" y="1342782"/>
                  </a:cubicBezTo>
                  <a:cubicBezTo>
                    <a:pt x="636270" y="1318969"/>
                    <a:pt x="619125" y="1316112"/>
                    <a:pt x="597218" y="1323732"/>
                  </a:cubicBezTo>
                  <a:cubicBezTo>
                    <a:pt x="536258" y="1345639"/>
                    <a:pt x="463868" y="1348497"/>
                    <a:pt x="431483" y="1426602"/>
                  </a:cubicBezTo>
                  <a:cubicBezTo>
                    <a:pt x="419100" y="1404694"/>
                    <a:pt x="439103" y="1394217"/>
                    <a:pt x="430530" y="1375167"/>
                  </a:cubicBezTo>
                  <a:cubicBezTo>
                    <a:pt x="288608" y="1417077"/>
                    <a:pt x="145733" y="1458987"/>
                    <a:pt x="2858" y="1500897"/>
                  </a:cubicBezTo>
                  <a:cubicBezTo>
                    <a:pt x="1905" y="1498992"/>
                    <a:pt x="953" y="1496134"/>
                    <a:pt x="0" y="1494229"/>
                  </a:cubicBezTo>
                  <a:cubicBezTo>
                    <a:pt x="95250" y="1439937"/>
                    <a:pt x="189548" y="1385644"/>
                    <a:pt x="284798" y="1331352"/>
                  </a:cubicBezTo>
                  <a:cubicBezTo>
                    <a:pt x="372428" y="1280869"/>
                    <a:pt x="460058" y="1230387"/>
                    <a:pt x="548640" y="1180857"/>
                  </a:cubicBezTo>
                  <a:cubicBezTo>
                    <a:pt x="571500" y="1167522"/>
                    <a:pt x="587693" y="1148472"/>
                    <a:pt x="581025" y="1123707"/>
                  </a:cubicBezTo>
                  <a:cubicBezTo>
                    <a:pt x="568643" y="1077987"/>
                    <a:pt x="573405" y="1032267"/>
                    <a:pt x="574358" y="986547"/>
                  </a:cubicBezTo>
                  <a:cubicBezTo>
                    <a:pt x="575310" y="941779"/>
                    <a:pt x="577215" y="900822"/>
                    <a:pt x="512445" y="911299"/>
                  </a:cubicBezTo>
                  <a:cubicBezTo>
                    <a:pt x="515303" y="902727"/>
                    <a:pt x="515303" y="899869"/>
                    <a:pt x="516255" y="899869"/>
                  </a:cubicBezTo>
                  <a:cubicBezTo>
                    <a:pt x="589598" y="904632"/>
                    <a:pt x="597218" y="847482"/>
                    <a:pt x="610553" y="796999"/>
                  </a:cubicBezTo>
                  <a:cubicBezTo>
                    <a:pt x="621030" y="759852"/>
                    <a:pt x="635318" y="724609"/>
                    <a:pt x="655320" y="692224"/>
                  </a:cubicBezTo>
                  <a:cubicBezTo>
                    <a:pt x="674370" y="662697"/>
                    <a:pt x="666750" y="640789"/>
                    <a:pt x="646748" y="616024"/>
                  </a:cubicBezTo>
                  <a:cubicBezTo>
                    <a:pt x="576263" y="527442"/>
                    <a:pt x="506730" y="437907"/>
                    <a:pt x="434340" y="344562"/>
                  </a:cubicBezTo>
                  <a:cubicBezTo>
                    <a:pt x="456248" y="336942"/>
                    <a:pt x="470535" y="348372"/>
                    <a:pt x="484823" y="353134"/>
                  </a:cubicBezTo>
                  <a:cubicBezTo>
                    <a:pt x="578168" y="383614"/>
                    <a:pt x="671513" y="414094"/>
                    <a:pt x="763905" y="445527"/>
                  </a:cubicBezTo>
                  <a:cubicBezTo>
                    <a:pt x="779145" y="450289"/>
                    <a:pt x="796290" y="464577"/>
                    <a:pt x="804863" y="435049"/>
                  </a:cubicBezTo>
                  <a:cubicBezTo>
                    <a:pt x="808673" y="421714"/>
                    <a:pt x="820103" y="430287"/>
                    <a:pt x="828675" y="433144"/>
                  </a:cubicBezTo>
                  <a:cubicBezTo>
                    <a:pt x="843915" y="437907"/>
                    <a:pt x="854393" y="460767"/>
                    <a:pt x="874395" y="443622"/>
                  </a:cubicBezTo>
                  <a:cubicBezTo>
                    <a:pt x="902018" y="420762"/>
                    <a:pt x="939165" y="408379"/>
                    <a:pt x="962025" y="379804"/>
                  </a:cubicBezTo>
                  <a:cubicBezTo>
                    <a:pt x="971550" y="367422"/>
                    <a:pt x="957263" y="353134"/>
                    <a:pt x="951548" y="340752"/>
                  </a:cubicBezTo>
                  <a:cubicBezTo>
                    <a:pt x="895350" y="227404"/>
                    <a:pt x="841058" y="115009"/>
                    <a:pt x="785813" y="709"/>
                  </a:cubicBezTo>
                  <a:cubicBezTo>
                    <a:pt x="802958" y="-3101"/>
                    <a:pt x="810578" y="9282"/>
                    <a:pt x="817245" y="17854"/>
                  </a:cubicBezTo>
                  <a:cubicBezTo>
                    <a:pt x="894398" y="111199"/>
                    <a:pt x="972503" y="204544"/>
                    <a:pt x="1047750" y="300747"/>
                  </a:cubicBezTo>
                  <a:cubicBezTo>
                    <a:pt x="1067753" y="326464"/>
                    <a:pt x="1085850" y="328369"/>
                    <a:pt x="1116330" y="326464"/>
                  </a:cubicBezTo>
                  <a:cubicBezTo>
                    <a:pt x="1212533" y="318844"/>
                    <a:pt x="1278255" y="281697"/>
                    <a:pt x="1284923" y="175017"/>
                  </a:cubicBezTo>
                  <a:cubicBezTo>
                    <a:pt x="1284923" y="168349"/>
                    <a:pt x="1289685" y="161682"/>
                    <a:pt x="1294448" y="149299"/>
                  </a:cubicBezTo>
                  <a:cubicBezTo>
                    <a:pt x="1316355" y="192162"/>
                    <a:pt x="1337310" y="229309"/>
                    <a:pt x="1355408" y="267409"/>
                  </a:cubicBezTo>
                  <a:cubicBezTo>
                    <a:pt x="1366838" y="292174"/>
                    <a:pt x="1382078" y="303604"/>
                    <a:pt x="1410653" y="302652"/>
                  </a:cubicBezTo>
                  <a:cubicBezTo>
                    <a:pt x="1479233" y="301699"/>
                    <a:pt x="1545908" y="318844"/>
                    <a:pt x="1608773" y="343609"/>
                  </a:cubicBezTo>
                  <a:cubicBezTo>
                    <a:pt x="1642110" y="356944"/>
                    <a:pt x="1665923" y="353134"/>
                    <a:pt x="1695450" y="332179"/>
                  </a:cubicBezTo>
                  <a:cubicBezTo>
                    <a:pt x="1784033" y="269314"/>
                    <a:pt x="1874520" y="209307"/>
                    <a:pt x="1964055" y="148347"/>
                  </a:cubicBezTo>
                  <a:cubicBezTo>
                    <a:pt x="1966913" y="151204"/>
                    <a:pt x="1970723" y="153109"/>
                    <a:pt x="1973580" y="155967"/>
                  </a:cubicBezTo>
                  <a:cubicBezTo>
                    <a:pt x="1949768" y="204544"/>
                    <a:pt x="1925955" y="253122"/>
                    <a:pt x="1902143" y="302652"/>
                  </a:cubicBezTo>
                  <a:cubicBezTo>
                    <a:pt x="1883093" y="340752"/>
                    <a:pt x="1864043" y="379804"/>
                    <a:pt x="1844993" y="417904"/>
                  </a:cubicBezTo>
                  <a:cubicBezTo>
                    <a:pt x="1822133" y="464577"/>
                    <a:pt x="1828800" y="484579"/>
                    <a:pt x="1880235" y="499819"/>
                  </a:cubicBezTo>
                  <a:cubicBezTo>
                    <a:pt x="1944053" y="518869"/>
                    <a:pt x="2008823" y="533157"/>
                    <a:pt x="2072640" y="549349"/>
                  </a:cubicBezTo>
                  <a:cubicBezTo>
                    <a:pt x="2150745" y="569352"/>
                    <a:pt x="2227898" y="588402"/>
                    <a:pt x="2306003" y="612214"/>
                  </a:cubicBezTo>
                  <a:cubicBezTo>
                    <a:pt x="2194560" y="615072"/>
                    <a:pt x="2084070" y="594117"/>
                    <a:pt x="1967865" y="596974"/>
                  </a:cubicBezTo>
                  <a:cubicBezTo>
                    <a:pt x="1994535" y="654124"/>
                    <a:pt x="2032635" y="699844"/>
                    <a:pt x="2049780" y="756042"/>
                  </a:cubicBezTo>
                  <a:cubicBezTo>
                    <a:pt x="2058353" y="782712"/>
                    <a:pt x="2072640" y="809382"/>
                    <a:pt x="2077403" y="837004"/>
                  </a:cubicBezTo>
                  <a:cubicBezTo>
                    <a:pt x="2084070" y="873199"/>
                    <a:pt x="2103120" y="881772"/>
                    <a:pt x="2136458" y="882724"/>
                  </a:cubicBezTo>
                  <a:cubicBezTo>
                    <a:pt x="2270760" y="888439"/>
                    <a:pt x="2404110" y="897012"/>
                    <a:pt x="2538413" y="903679"/>
                  </a:cubicBezTo>
                  <a:cubicBezTo>
                    <a:pt x="2538413" y="922729"/>
                    <a:pt x="2522220" y="922729"/>
                    <a:pt x="2512695" y="927492"/>
                  </a:cubicBezTo>
                  <a:cubicBezTo>
                    <a:pt x="2397443" y="984642"/>
                    <a:pt x="2284095" y="1043697"/>
                    <a:pt x="2166938" y="1095132"/>
                  </a:cubicBezTo>
                  <a:cubicBezTo>
                    <a:pt x="2092643" y="1127517"/>
                    <a:pt x="2084070" y="1193239"/>
                    <a:pt x="2065973" y="1256104"/>
                  </a:cubicBezTo>
                  <a:cubicBezTo>
                    <a:pt x="2060258" y="1277059"/>
                    <a:pt x="2080260" y="1272297"/>
                    <a:pt x="2090738" y="1275154"/>
                  </a:cubicBezTo>
                  <a:cubicBezTo>
                    <a:pt x="2166938" y="1295157"/>
                    <a:pt x="2242185" y="1314207"/>
                    <a:pt x="2317433" y="1340877"/>
                  </a:cubicBezTo>
                  <a:cubicBezTo>
                    <a:pt x="2250758" y="1335162"/>
                    <a:pt x="2183130" y="1333257"/>
                    <a:pt x="2116455" y="1323732"/>
                  </a:cubicBezTo>
                  <a:cubicBezTo>
                    <a:pt x="2047875" y="1314207"/>
                    <a:pt x="2044065" y="1313254"/>
                    <a:pt x="2008823" y="1375167"/>
                  </a:cubicBezTo>
                  <a:cubicBezTo>
                    <a:pt x="1976438" y="1433269"/>
                    <a:pt x="1938338" y="1487562"/>
                    <a:pt x="1885950" y="1530424"/>
                  </a:cubicBezTo>
                  <a:cubicBezTo>
                    <a:pt x="1862138" y="1549474"/>
                    <a:pt x="1865948" y="1571382"/>
                    <a:pt x="1871663" y="1594242"/>
                  </a:cubicBezTo>
                  <a:cubicBezTo>
                    <a:pt x="1886903" y="1655202"/>
                    <a:pt x="1902143" y="1716162"/>
                    <a:pt x="1920240" y="1784742"/>
                  </a:cubicBezTo>
                  <a:cubicBezTo>
                    <a:pt x="1866900" y="1750452"/>
                    <a:pt x="1837373" y="1704732"/>
                    <a:pt x="1801178" y="1664727"/>
                  </a:cubicBezTo>
                  <a:cubicBezTo>
                    <a:pt x="1777365" y="1638057"/>
                    <a:pt x="1760220" y="1633294"/>
                    <a:pt x="1725930" y="1653297"/>
                  </a:cubicBezTo>
                  <a:cubicBezTo>
                    <a:pt x="1608773" y="1720924"/>
                    <a:pt x="1482090" y="1757119"/>
                    <a:pt x="1344930" y="1749499"/>
                  </a:cubicBezTo>
                  <a:cubicBezTo>
                    <a:pt x="1305878" y="1747594"/>
                    <a:pt x="1288733" y="1761882"/>
                    <a:pt x="1277303" y="1798077"/>
                  </a:cubicBezTo>
                  <a:cubicBezTo>
                    <a:pt x="1234440" y="1924759"/>
                    <a:pt x="1192530" y="2051442"/>
                    <a:pt x="1148715" y="2186697"/>
                  </a:cubicBez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3"/>
            <p:cNvSpPr/>
            <p:nvPr/>
          </p:nvSpPr>
          <p:spPr>
            <a:xfrm>
              <a:off x="7501690" y="1381337"/>
              <a:ext cx="251857" cy="236116"/>
            </a:xfrm>
            <a:custGeom>
              <a:rect b="b" l="l" r="r" t="t"/>
              <a:pathLst>
                <a:path extrusionOk="0" h="714375" w="762000">
                  <a:moveTo>
                    <a:pt x="631640" y="226469"/>
                  </a:moveTo>
                  <a:cubicBezTo>
                    <a:pt x="634497" y="230279"/>
                    <a:pt x="636402" y="233137"/>
                    <a:pt x="639260" y="236947"/>
                  </a:cubicBezTo>
                  <a:cubicBezTo>
                    <a:pt x="650690" y="246472"/>
                    <a:pt x="656405" y="259807"/>
                    <a:pt x="659262" y="273142"/>
                  </a:cubicBezTo>
                  <a:cubicBezTo>
                    <a:pt x="664025" y="295049"/>
                    <a:pt x="674502" y="305527"/>
                    <a:pt x="698315" y="302669"/>
                  </a:cubicBezTo>
                  <a:cubicBezTo>
                    <a:pt x="708792" y="300764"/>
                    <a:pt x="722127" y="302669"/>
                    <a:pt x="724985" y="316004"/>
                  </a:cubicBezTo>
                  <a:cubicBezTo>
                    <a:pt x="728795" y="329339"/>
                    <a:pt x="716412" y="335054"/>
                    <a:pt x="707840" y="341722"/>
                  </a:cubicBezTo>
                  <a:cubicBezTo>
                    <a:pt x="670692" y="370297"/>
                    <a:pt x="672597" y="406492"/>
                    <a:pt x="686885" y="445544"/>
                  </a:cubicBezTo>
                  <a:cubicBezTo>
                    <a:pt x="710697" y="464594"/>
                    <a:pt x="746892" y="460784"/>
                    <a:pt x="765942" y="488407"/>
                  </a:cubicBezTo>
                  <a:cubicBezTo>
                    <a:pt x="745940" y="519839"/>
                    <a:pt x="711650" y="499837"/>
                    <a:pt x="685932" y="510314"/>
                  </a:cubicBezTo>
                  <a:cubicBezTo>
                    <a:pt x="656405" y="512219"/>
                    <a:pt x="631640" y="522697"/>
                    <a:pt x="619257" y="552224"/>
                  </a:cubicBezTo>
                  <a:cubicBezTo>
                    <a:pt x="609732" y="584609"/>
                    <a:pt x="590682" y="608422"/>
                    <a:pt x="557345" y="617947"/>
                  </a:cubicBezTo>
                  <a:cubicBezTo>
                    <a:pt x="540200" y="633187"/>
                    <a:pt x="498290" y="627472"/>
                    <a:pt x="516387" y="670334"/>
                  </a:cubicBezTo>
                  <a:cubicBezTo>
                    <a:pt x="519245" y="676049"/>
                    <a:pt x="522102" y="682717"/>
                    <a:pt x="524960" y="688432"/>
                  </a:cubicBezTo>
                  <a:cubicBezTo>
                    <a:pt x="525912" y="725579"/>
                    <a:pt x="521150" y="726532"/>
                    <a:pt x="478287" y="702719"/>
                  </a:cubicBezTo>
                  <a:cubicBezTo>
                    <a:pt x="448760" y="677954"/>
                    <a:pt x="417327" y="677002"/>
                    <a:pt x="381132" y="684622"/>
                  </a:cubicBezTo>
                  <a:cubicBezTo>
                    <a:pt x="330650" y="695099"/>
                    <a:pt x="282072" y="677002"/>
                    <a:pt x="234447" y="660809"/>
                  </a:cubicBezTo>
                  <a:cubicBezTo>
                    <a:pt x="210635" y="653189"/>
                    <a:pt x="188727" y="639854"/>
                    <a:pt x="165867" y="628424"/>
                  </a:cubicBezTo>
                  <a:cubicBezTo>
                    <a:pt x="162057" y="625567"/>
                    <a:pt x="158247" y="621757"/>
                    <a:pt x="156342" y="617947"/>
                  </a:cubicBezTo>
                  <a:cubicBezTo>
                    <a:pt x="155390" y="613184"/>
                    <a:pt x="154437" y="604612"/>
                    <a:pt x="153485" y="604612"/>
                  </a:cubicBezTo>
                  <a:cubicBezTo>
                    <a:pt x="107765" y="602707"/>
                    <a:pt x="111575" y="554129"/>
                    <a:pt x="86810" y="533174"/>
                  </a:cubicBezTo>
                  <a:cubicBezTo>
                    <a:pt x="70617" y="526507"/>
                    <a:pt x="63950" y="511267"/>
                    <a:pt x="57282" y="496979"/>
                  </a:cubicBezTo>
                  <a:cubicBezTo>
                    <a:pt x="29660" y="452212"/>
                    <a:pt x="41090" y="393157"/>
                    <a:pt x="2990" y="352199"/>
                  </a:cubicBezTo>
                  <a:cubicBezTo>
                    <a:pt x="-4630" y="343627"/>
                    <a:pt x="3942" y="334102"/>
                    <a:pt x="10610" y="327434"/>
                  </a:cubicBezTo>
                  <a:cubicBezTo>
                    <a:pt x="52520" y="287429"/>
                    <a:pt x="56330" y="227422"/>
                    <a:pt x="89667" y="182654"/>
                  </a:cubicBezTo>
                  <a:cubicBezTo>
                    <a:pt x="100145" y="168367"/>
                    <a:pt x="88715" y="152174"/>
                    <a:pt x="85857" y="136934"/>
                  </a:cubicBezTo>
                  <a:cubicBezTo>
                    <a:pt x="79190" y="103597"/>
                    <a:pt x="87762" y="95024"/>
                    <a:pt x="120147" y="103597"/>
                  </a:cubicBezTo>
                  <a:cubicBezTo>
                    <a:pt x="176345" y="117884"/>
                    <a:pt x="198252" y="110264"/>
                    <a:pt x="235400" y="58829"/>
                  </a:cubicBezTo>
                  <a:cubicBezTo>
                    <a:pt x="246830" y="43589"/>
                    <a:pt x="254450" y="26444"/>
                    <a:pt x="271595" y="52162"/>
                  </a:cubicBezTo>
                  <a:cubicBezTo>
                    <a:pt x="283025" y="68354"/>
                    <a:pt x="299217" y="63592"/>
                    <a:pt x="314457" y="56924"/>
                  </a:cubicBezTo>
                  <a:cubicBezTo>
                    <a:pt x="325887" y="52162"/>
                    <a:pt x="335412" y="42637"/>
                    <a:pt x="344937" y="35017"/>
                  </a:cubicBezTo>
                  <a:cubicBezTo>
                    <a:pt x="402087" y="-13561"/>
                    <a:pt x="402087" y="-13561"/>
                    <a:pt x="438282" y="47399"/>
                  </a:cubicBezTo>
                  <a:cubicBezTo>
                    <a:pt x="459237" y="82642"/>
                    <a:pt x="503052" y="100739"/>
                    <a:pt x="549725" y="92167"/>
                  </a:cubicBezTo>
                  <a:cubicBezTo>
                    <a:pt x="580205" y="86452"/>
                    <a:pt x="602112" y="83594"/>
                    <a:pt x="586872" y="126457"/>
                  </a:cubicBezTo>
                  <a:cubicBezTo>
                    <a:pt x="575442" y="157889"/>
                    <a:pt x="613542" y="155984"/>
                    <a:pt x="624972" y="173129"/>
                  </a:cubicBezTo>
                  <a:cubicBezTo>
                    <a:pt x="632592" y="189322"/>
                    <a:pt x="624020" y="209324"/>
                    <a:pt x="631640" y="226469"/>
                  </a:cubicBezTo>
                  <a:close/>
                </a:path>
              </a:pathLst>
            </a:custGeom>
            <a:solidFill>
              <a:srgbClr val="2321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3"/>
            <p:cNvSpPr/>
            <p:nvPr/>
          </p:nvSpPr>
          <p:spPr>
            <a:xfrm>
              <a:off x="7535252" y="1502913"/>
              <a:ext cx="245561" cy="173152"/>
            </a:xfrm>
            <a:custGeom>
              <a:rect b="b" l="l" r="r" t="t"/>
              <a:pathLst>
                <a:path extrusionOk="0" h="523875" w="742950">
                  <a:moveTo>
                    <a:pt x="129093" y="284407"/>
                  </a:moveTo>
                  <a:cubicBezTo>
                    <a:pt x="209103" y="290122"/>
                    <a:pt x="289113" y="294884"/>
                    <a:pt x="370075" y="287264"/>
                  </a:cubicBezTo>
                  <a:cubicBezTo>
                    <a:pt x="389125" y="285359"/>
                    <a:pt x="397698" y="274882"/>
                    <a:pt x="403413" y="259642"/>
                  </a:cubicBezTo>
                  <a:cubicBezTo>
                    <a:pt x="411985" y="234877"/>
                    <a:pt x="424368" y="219637"/>
                    <a:pt x="454848" y="230114"/>
                  </a:cubicBezTo>
                  <a:cubicBezTo>
                    <a:pt x="470088" y="235829"/>
                    <a:pt x="481518" y="228209"/>
                    <a:pt x="485328" y="209159"/>
                  </a:cubicBezTo>
                  <a:cubicBezTo>
                    <a:pt x="495805" y="148199"/>
                    <a:pt x="504378" y="140579"/>
                    <a:pt x="562480" y="140579"/>
                  </a:cubicBezTo>
                  <a:cubicBezTo>
                    <a:pt x="573910" y="140579"/>
                    <a:pt x="586293" y="140579"/>
                    <a:pt x="595818" y="125339"/>
                  </a:cubicBezTo>
                  <a:cubicBezTo>
                    <a:pt x="540573" y="115814"/>
                    <a:pt x="539620" y="76762"/>
                    <a:pt x="545335" y="33899"/>
                  </a:cubicBezTo>
                  <a:cubicBezTo>
                    <a:pt x="554860" y="71047"/>
                    <a:pt x="573910" y="71999"/>
                    <a:pt x="603438" y="52949"/>
                  </a:cubicBezTo>
                  <a:cubicBezTo>
                    <a:pt x="628203" y="36757"/>
                    <a:pt x="655825" y="23422"/>
                    <a:pt x="682495" y="9134"/>
                  </a:cubicBezTo>
                  <a:cubicBezTo>
                    <a:pt x="711070" y="-7058"/>
                    <a:pt x="732025" y="-3248"/>
                    <a:pt x="739645" y="32947"/>
                  </a:cubicBezTo>
                  <a:cubicBezTo>
                    <a:pt x="753933" y="98669"/>
                    <a:pt x="743455" y="162487"/>
                    <a:pt x="718690" y="223447"/>
                  </a:cubicBezTo>
                  <a:cubicBezTo>
                    <a:pt x="632965" y="440617"/>
                    <a:pt x="419605" y="551107"/>
                    <a:pt x="199578" y="527294"/>
                  </a:cubicBezTo>
                  <a:cubicBezTo>
                    <a:pt x="131950" y="519674"/>
                    <a:pt x="63370" y="501577"/>
                    <a:pt x="13840" y="445379"/>
                  </a:cubicBezTo>
                  <a:cubicBezTo>
                    <a:pt x="-6162" y="423472"/>
                    <a:pt x="-5210" y="410137"/>
                    <a:pt x="21460" y="395849"/>
                  </a:cubicBezTo>
                  <a:cubicBezTo>
                    <a:pt x="60513" y="374894"/>
                    <a:pt x="93850" y="345367"/>
                    <a:pt x="135760" y="328222"/>
                  </a:cubicBezTo>
                  <a:cubicBezTo>
                    <a:pt x="181480" y="308219"/>
                    <a:pt x="117663" y="301552"/>
                    <a:pt x="129093" y="284407"/>
                  </a:cubicBezTo>
                  <a:close/>
                </a:path>
              </a:pathLst>
            </a:custGeom>
            <a:solidFill>
              <a:srgbClr val="DFDF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3"/>
            <p:cNvSpPr/>
            <p:nvPr/>
          </p:nvSpPr>
          <p:spPr>
            <a:xfrm>
              <a:off x="7444756" y="1336209"/>
              <a:ext cx="317970" cy="258154"/>
            </a:xfrm>
            <a:custGeom>
              <a:rect b="b" l="l" r="r" t="t"/>
              <a:pathLst>
                <a:path extrusionOk="0" h="781050" w="962025">
                  <a:moveTo>
                    <a:pt x="944865" y="208701"/>
                  </a:moveTo>
                  <a:cubicBezTo>
                    <a:pt x="888668" y="132501"/>
                    <a:pt x="815325" y="77256"/>
                    <a:pt x="728647" y="42966"/>
                  </a:cubicBezTo>
                  <a:cubicBezTo>
                    <a:pt x="621015" y="1056"/>
                    <a:pt x="509572" y="-17994"/>
                    <a:pt x="396225" y="22011"/>
                  </a:cubicBezTo>
                  <a:cubicBezTo>
                    <a:pt x="392415" y="22011"/>
                    <a:pt x="388605" y="22964"/>
                    <a:pt x="384795" y="25821"/>
                  </a:cubicBezTo>
                  <a:cubicBezTo>
                    <a:pt x="380032" y="25821"/>
                    <a:pt x="376222" y="25821"/>
                    <a:pt x="371460" y="26774"/>
                  </a:cubicBezTo>
                  <a:cubicBezTo>
                    <a:pt x="80947" y="112499"/>
                    <a:pt x="-74310" y="425871"/>
                    <a:pt x="35227" y="714479"/>
                  </a:cubicBezTo>
                  <a:cubicBezTo>
                    <a:pt x="62850" y="786869"/>
                    <a:pt x="98092" y="799251"/>
                    <a:pt x="165720" y="759246"/>
                  </a:cubicBezTo>
                  <a:cubicBezTo>
                    <a:pt x="208582" y="733529"/>
                    <a:pt x="262875" y="721146"/>
                    <a:pt x="286687" y="669711"/>
                  </a:cubicBezTo>
                  <a:cubicBezTo>
                    <a:pt x="284782" y="660186"/>
                    <a:pt x="278115" y="655424"/>
                    <a:pt x="270495" y="651614"/>
                  </a:cubicBezTo>
                  <a:cubicBezTo>
                    <a:pt x="270495" y="651614"/>
                    <a:pt x="270495" y="651614"/>
                    <a:pt x="270495" y="651614"/>
                  </a:cubicBezTo>
                  <a:cubicBezTo>
                    <a:pt x="270495" y="651614"/>
                    <a:pt x="270495" y="651614"/>
                    <a:pt x="270495" y="651614"/>
                  </a:cubicBezTo>
                  <a:cubicBezTo>
                    <a:pt x="265732" y="641136"/>
                    <a:pt x="255255" y="643041"/>
                    <a:pt x="246682" y="640184"/>
                  </a:cubicBezTo>
                  <a:cubicBezTo>
                    <a:pt x="246682" y="640184"/>
                    <a:pt x="246682" y="640184"/>
                    <a:pt x="246682" y="640184"/>
                  </a:cubicBezTo>
                  <a:cubicBezTo>
                    <a:pt x="246682" y="640184"/>
                    <a:pt x="246682" y="640184"/>
                    <a:pt x="246682" y="640184"/>
                  </a:cubicBezTo>
                  <a:cubicBezTo>
                    <a:pt x="230490" y="623039"/>
                    <a:pt x="235252" y="608751"/>
                    <a:pt x="248587" y="590654"/>
                  </a:cubicBezTo>
                  <a:cubicBezTo>
                    <a:pt x="264780" y="570651"/>
                    <a:pt x="248587" y="527789"/>
                    <a:pt x="223822" y="521121"/>
                  </a:cubicBezTo>
                  <a:cubicBezTo>
                    <a:pt x="208582" y="517311"/>
                    <a:pt x="197152" y="513501"/>
                    <a:pt x="202867" y="497309"/>
                  </a:cubicBezTo>
                  <a:cubicBezTo>
                    <a:pt x="211440" y="474449"/>
                    <a:pt x="223822" y="503024"/>
                    <a:pt x="234300" y="497309"/>
                  </a:cubicBezTo>
                  <a:cubicBezTo>
                    <a:pt x="241920" y="471591"/>
                    <a:pt x="232395" y="436349"/>
                    <a:pt x="258112" y="422061"/>
                  </a:cubicBezTo>
                  <a:cubicBezTo>
                    <a:pt x="306690" y="394439"/>
                    <a:pt x="311452" y="355386"/>
                    <a:pt x="302880" y="307761"/>
                  </a:cubicBezTo>
                  <a:cubicBezTo>
                    <a:pt x="300022" y="290616"/>
                    <a:pt x="309547" y="283949"/>
                    <a:pt x="320977" y="292521"/>
                  </a:cubicBezTo>
                  <a:cubicBezTo>
                    <a:pt x="354315" y="318239"/>
                    <a:pt x="379080" y="299189"/>
                    <a:pt x="401940" y="279186"/>
                  </a:cubicBezTo>
                  <a:cubicBezTo>
                    <a:pt x="420037" y="263946"/>
                    <a:pt x="439087" y="261089"/>
                    <a:pt x="460995" y="259184"/>
                  </a:cubicBezTo>
                  <a:cubicBezTo>
                    <a:pt x="498142" y="256326"/>
                    <a:pt x="536243" y="254421"/>
                    <a:pt x="558150" y="214416"/>
                  </a:cubicBezTo>
                  <a:cubicBezTo>
                    <a:pt x="568627" y="194414"/>
                    <a:pt x="581010" y="200129"/>
                    <a:pt x="587677" y="218226"/>
                  </a:cubicBezTo>
                  <a:cubicBezTo>
                    <a:pt x="610537" y="277281"/>
                    <a:pt x="650543" y="303951"/>
                    <a:pt x="719122" y="286806"/>
                  </a:cubicBezTo>
                  <a:cubicBezTo>
                    <a:pt x="701977" y="329669"/>
                    <a:pt x="732457" y="340146"/>
                    <a:pt x="756270" y="355386"/>
                  </a:cubicBezTo>
                  <a:cubicBezTo>
                    <a:pt x="761032" y="362054"/>
                    <a:pt x="766747" y="368721"/>
                    <a:pt x="771510" y="374436"/>
                  </a:cubicBezTo>
                  <a:cubicBezTo>
                    <a:pt x="771510" y="374436"/>
                    <a:pt x="771510" y="374436"/>
                    <a:pt x="771510" y="374436"/>
                  </a:cubicBezTo>
                  <a:cubicBezTo>
                    <a:pt x="774368" y="383009"/>
                    <a:pt x="778177" y="391581"/>
                    <a:pt x="781035" y="399201"/>
                  </a:cubicBezTo>
                  <a:cubicBezTo>
                    <a:pt x="830565" y="370626"/>
                    <a:pt x="881047" y="344909"/>
                    <a:pt x="929625" y="313476"/>
                  </a:cubicBezTo>
                  <a:cubicBezTo>
                    <a:pt x="973440" y="287759"/>
                    <a:pt x="976297" y="252516"/>
                    <a:pt x="944865" y="208701"/>
                  </a:cubicBezTo>
                  <a:close/>
                  <a:moveTo>
                    <a:pt x="410512" y="26774"/>
                  </a:moveTo>
                  <a:cubicBezTo>
                    <a:pt x="410512" y="26774"/>
                    <a:pt x="410512" y="26774"/>
                    <a:pt x="410512" y="26774"/>
                  </a:cubicBezTo>
                  <a:cubicBezTo>
                    <a:pt x="410512" y="26774"/>
                    <a:pt x="410512" y="26774"/>
                    <a:pt x="410512" y="26774"/>
                  </a:cubicBezTo>
                  <a:cubicBezTo>
                    <a:pt x="410512" y="26774"/>
                    <a:pt x="410512" y="26774"/>
                    <a:pt x="410512" y="26774"/>
                  </a:cubicBezTo>
                  <a:close/>
                </a:path>
              </a:pathLst>
            </a:custGeom>
            <a:solidFill>
              <a:srgbClr val="7E83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0" name="Google Shape;370;p3"/>
          <p:cNvSpPr/>
          <p:nvPr/>
        </p:nvSpPr>
        <p:spPr>
          <a:xfrm>
            <a:off x="10204545" y="1106144"/>
            <a:ext cx="135556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DON'T LET GUNS RULE! 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p30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183" name="Google Shape;1183;p30"/>
          <p:cNvSpPr/>
          <p:nvPr/>
        </p:nvSpPr>
        <p:spPr>
          <a:xfrm>
            <a:off x="6503377" y="2918942"/>
            <a:ext cx="5688623" cy="3169311"/>
          </a:xfrm>
          <a:custGeom>
            <a:rect b="b" l="l" r="r" t="t"/>
            <a:pathLst>
              <a:path extrusionOk="0" h="6734175" w="12087225">
                <a:moveTo>
                  <a:pt x="12074923" y="3720594"/>
                </a:moveTo>
                <a:cubicBezTo>
                  <a:pt x="12074923" y="3629154"/>
                  <a:pt x="11282443" y="3501519"/>
                  <a:pt x="11187193" y="3472944"/>
                </a:cubicBezTo>
                <a:cubicBezTo>
                  <a:pt x="11102420" y="3447226"/>
                  <a:pt x="11018601" y="3409126"/>
                  <a:pt x="10943353" y="3362454"/>
                </a:cubicBezTo>
                <a:cubicBezTo>
                  <a:pt x="10699514" y="3209101"/>
                  <a:pt x="9411733" y="2028001"/>
                  <a:pt x="9379348" y="2000379"/>
                </a:cubicBezTo>
                <a:cubicBezTo>
                  <a:pt x="9364108" y="1987996"/>
                  <a:pt x="9346963" y="1978471"/>
                  <a:pt x="9323151" y="1963231"/>
                </a:cubicBezTo>
                <a:cubicBezTo>
                  <a:pt x="9346963" y="1953706"/>
                  <a:pt x="9363156" y="1944181"/>
                  <a:pt x="9380301" y="1940371"/>
                </a:cubicBezTo>
                <a:cubicBezTo>
                  <a:pt x="9444118" y="1925131"/>
                  <a:pt x="9459358" y="1905129"/>
                  <a:pt x="9459358" y="1839406"/>
                </a:cubicBezTo>
                <a:cubicBezTo>
                  <a:pt x="9459358" y="1824166"/>
                  <a:pt x="9461263" y="1808926"/>
                  <a:pt x="9462216" y="1793686"/>
                </a:cubicBezTo>
                <a:cubicBezTo>
                  <a:pt x="9465073" y="1743204"/>
                  <a:pt x="9454595" y="1690816"/>
                  <a:pt x="9409828" y="1666051"/>
                </a:cubicBezTo>
                <a:cubicBezTo>
                  <a:pt x="9365061" y="1641286"/>
                  <a:pt x="9309816" y="1622236"/>
                  <a:pt x="9259333" y="1620331"/>
                </a:cubicBezTo>
                <a:cubicBezTo>
                  <a:pt x="8893573" y="1607949"/>
                  <a:pt x="8725933" y="1269811"/>
                  <a:pt x="8611633" y="973584"/>
                </a:cubicBezTo>
                <a:cubicBezTo>
                  <a:pt x="8602108" y="949771"/>
                  <a:pt x="8599251" y="928816"/>
                  <a:pt x="8611633" y="906909"/>
                </a:cubicBezTo>
                <a:cubicBezTo>
                  <a:pt x="8623063" y="885954"/>
                  <a:pt x="8633541" y="864999"/>
                  <a:pt x="8644018" y="844044"/>
                </a:cubicBezTo>
                <a:cubicBezTo>
                  <a:pt x="8676403" y="777369"/>
                  <a:pt x="8707836" y="709741"/>
                  <a:pt x="8740220" y="643066"/>
                </a:cubicBezTo>
                <a:cubicBezTo>
                  <a:pt x="8769748" y="584964"/>
                  <a:pt x="8787845" y="524004"/>
                  <a:pt x="8782131" y="459234"/>
                </a:cubicBezTo>
                <a:cubicBezTo>
                  <a:pt x="8777368" y="406846"/>
                  <a:pt x="8767843" y="356364"/>
                  <a:pt x="8708788" y="331599"/>
                </a:cubicBezTo>
                <a:cubicBezTo>
                  <a:pt x="8656401" y="309691"/>
                  <a:pt x="8607823" y="322074"/>
                  <a:pt x="8559245" y="338266"/>
                </a:cubicBezTo>
                <a:cubicBezTo>
                  <a:pt x="8523051" y="350649"/>
                  <a:pt x="8489713" y="377319"/>
                  <a:pt x="8452566" y="383034"/>
                </a:cubicBezTo>
                <a:cubicBezTo>
                  <a:pt x="8398273" y="391606"/>
                  <a:pt x="8343029" y="387796"/>
                  <a:pt x="8287783" y="386844"/>
                </a:cubicBezTo>
                <a:cubicBezTo>
                  <a:pt x="8277306" y="386844"/>
                  <a:pt x="8265876" y="378271"/>
                  <a:pt x="8257304" y="370651"/>
                </a:cubicBezTo>
                <a:cubicBezTo>
                  <a:pt x="8218251" y="335409"/>
                  <a:pt x="8181104" y="298261"/>
                  <a:pt x="8142051" y="263971"/>
                </a:cubicBezTo>
                <a:cubicBezTo>
                  <a:pt x="8062041" y="195391"/>
                  <a:pt x="7932501" y="201106"/>
                  <a:pt x="7830583" y="191581"/>
                </a:cubicBezTo>
                <a:cubicBezTo>
                  <a:pt x="7811533" y="189676"/>
                  <a:pt x="7793436" y="184914"/>
                  <a:pt x="7774386" y="184914"/>
                </a:cubicBezTo>
                <a:cubicBezTo>
                  <a:pt x="7751526" y="184914"/>
                  <a:pt x="7735333" y="177294"/>
                  <a:pt x="7728666" y="153481"/>
                </a:cubicBezTo>
                <a:cubicBezTo>
                  <a:pt x="7724856" y="137289"/>
                  <a:pt x="7720093" y="121096"/>
                  <a:pt x="7712474" y="106809"/>
                </a:cubicBezTo>
                <a:cubicBezTo>
                  <a:pt x="7697233" y="79186"/>
                  <a:pt x="7684851" y="48706"/>
                  <a:pt x="7661991" y="28704"/>
                </a:cubicBezTo>
                <a:cubicBezTo>
                  <a:pt x="7618176" y="-10349"/>
                  <a:pt x="7565788" y="-9396"/>
                  <a:pt x="7546738" y="30609"/>
                </a:cubicBezTo>
                <a:cubicBezTo>
                  <a:pt x="7526736" y="71566"/>
                  <a:pt x="7518163" y="118239"/>
                  <a:pt x="7502924" y="161101"/>
                </a:cubicBezTo>
                <a:cubicBezTo>
                  <a:pt x="7499113" y="172531"/>
                  <a:pt x="7490541" y="189676"/>
                  <a:pt x="7481968" y="191581"/>
                </a:cubicBezTo>
                <a:cubicBezTo>
                  <a:pt x="7427676" y="200154"/>
                  <a:pt x="6353256" y="217299"/>
                  <a:pt x="6344683" y="221109"/>
                </a:cubicBezTo>
                <a:cubicBezTo>
                  <a:pt x="6319918" y="230634"/>
                  <a:pt x="6299916" y="225871"/>
                  <a:pt x="6279913" y="208726"/>
                </a:cubicBezTo>
                <a:cubicBezTo>
                  <a:pt x="6248481" y="182056"/>
                  <a:pt x="6141801" y="172531"/>
                  <a:pt x="6114179" y="197296"/>
                </a:cubicBezTo>
                <a:cubicBezTo>
                  <a:pt x="6091318" y="218251"/>
                  <a:pt x="6068458" y="219204"/>
                  <a:pt x="6042741" y="218251"/>
                </a:cubicBezTo>
                <a:cubicBezTo>
                  <a:pt x="5969399" y="215394"/>
                  <a:pt x="5552204" y="209679"/>
                  <a:pt x="5417901" y="209679"/>
                </a:cubicBezTo>
                <a:cubicBezTo>
                  <a:pt x="5407424" y="209679"/>
                  <a:pt x="5395041" y="211584"/>
                  <a:pt x="5386468" y="207774"/>
                </a:cubicBezTo>
                <a:cubicBezTo>
                  <a:pt x="5361704" y="196344"/>
                  <a:pt x="5346463" y="211584"/>
                  <a:pt x="5335986" y="227776"/>
                </a:cubicBezTo>
                <a:cubicBezTo>
                  <a:pt x="5325508" y="245874"/>
                  <a:pt x="5316936" y="267781"/>
                  <a:pt x="5315983" y="287784"/>
                </a:cubicBezTo>
                <a:cubicBezTo>
                  <a:pt x="5315031" y="318264"/>
                  <a:pt x="5300743" y="322074"/>
                  <a:pt x="5275026" y="322074"/>
                </a:cubicBezTo>
                <a:cubicBezTo>
                  <a:pt x="5175966" y="321121"/>
                  <a:pt x="1185943" y="305881"/>
                  <a:pt x="1100218" y="305881"/>
                </a:cubicBezTo>
                <a:cubicBezTo>
                  <a:pt x="1044021" y="305881"/>
                  <a:pt x="1044973" y="305881"/>
                  <a:pt x="1025923" y="253494"/>
                </a:cubicBezTo>
                <a:cubicBezTo>
                  <a:pt x="1006873" y="201106"/>
                  <a:pt x="980203" y="172531"/>
                  <a:pt x="923053" y="189676"/>
                </a:cubicBezTo>
                <a:cubicBezTo>
                  <a:pt x="914481" y="192534"/>
                  <a:pt x="896383" y="181104"/>
                  <a:pt x="889716" y="171579"/>
                </a:cubicBezTo>
                <a:cubicBezTo>
                  <a:pt x="875428" y="148719"/>
                  <a:pt x="869713" y="120144"/>
                  <a:pt x="853521" y="99189"/>
                </a:cubicBezTo>
                <a:cubicBezTo>
                  <a:pt x="838281" y="79186"/>
                  <a:pt x="816373" y="53469"/>
                  <a:pt x="794466" y="50611"/>
                </a:cubicBezTo>
                <a:cubicBezTo>
                  <a:pt x="692548" y="37276"/>
                  <a:pt x="421086" y="167769"/>
                  <a:pt x="375366" y="187771"/>
                </a:cubicBezTo>
                <a:cubicBezTo>
                  <a:pt x="339171" y="203011"/>
                  <a:pt x="320121" y="229681"/>
                  <a:pt x="319168" y="264924"/>
                </a:cubicBezTo>
                <a:cubicBezTo>
                  <a:pt x="318216" y="299214"/>
                  <a:pt x="303928" y="306834"/>
                  <a:pt x="272496" y="306834"/>
                </a:cubicBezTo>
                <a:cubicBezTo>
                  <a:pt x="209631" y="304929"/>
                  <a:pt x="145813" y="305881"/>
                  <a:pt x="82948" y="306834"/>
                </a:cubicBezTo>
                <a:cubicBezTo>
                  <a:pt x="31513" y="305881"/>
                  <a:pt x="81" y="333504"/>
                  <a:pt x="81" y="380176"/>
                </a:cubicBezTo>
                <a:cubicBezTo>
                  <a:pt x="-872" y="478284"/>
                  <a:pt x="6748" y="806896"/>
                  <a:pt x="15321" y="872619"/>
                </a:cubicBezTo>
                <a:cubicBezTo>
                  <a:pt x="19131" y="903099"/>
                  <a:pt x="35323" y="930721"/>
                  <a:pt x="71518" y="939294"/>
                </a:cubicBezTo>
                <a:cubicBezTo>
                  <a:pt x="115333" y="949771"/>
                  <a:pt x="159148" y="962154"/>
                  <a:pt x="205821" y="974536"/>
                </a:cubicBezTo>
                <a:cubicBezTo>
                  <a:pt x="205821" y="980251"/>
                  <a:pt x="206773" y="1284099"/>
                  <a:pt x="233443" y="1425069"/>
                </a:cubicBezTo>
                <a:cubicBezTo>
                  <a:pt x="242968" y="1475551"/>
                  <a:pt x="254398" y="1720344"/>
                  <a:pt x="262971" y="1786066"/>
                </a:cubicBezTo>
                <a:cubicBezTo>
                  <a:pt x="266781" y="1812736"/>
                  <a:pt x="281068" y="1824166"/>
                  <a:pt x="303928" y="1826071"/>
                </a:cubicBezTo>
                <a:cubicBezTo>
                  <a:pt x="335361" y="1829881"/>
                  <a:pt x="976393" y="1851789"/>
                  <a:pt x="1037353" y="1849884"/>
                </a:cubicBezTo>
                <a:cubicBezTo>
                  <a:pt x="1070691" y="1848931"/>
                  <a:pt x="1082121" y="1867029"/>
                  <a:pt x="1084026" y="1894651"/>
                </a:cubicBezTo>
                <a:cubicBezTo>
                  <a:pt x="1084978" y="1907986"/>
                  <a:pt x="1084026" y="1921321"/>
                  <a:pt x="1084026" y="1933704"/>
                </a:cubicBezTo>
                <a:cubicBezTo>
                  <a:pt x="1086883" y="1982281"/>
                  <a:pt x="1107838" y="2002284"/>
                  <a:pt x="1156416" y="2002284"/>
                </a:cubicBezTo>
                <a:cubicBezTo>
                  <a:pt x="1760301" y="2002284"/>
                  <a:pt x="2359423" y="1987996"/>
                  <a:pt x="2962356" y="1987996"/>
                </a:cubicBezTo>
                <a:cubicBezTo>
                  <a:pt x="3264298" y="1987996"/>
                  <a:pt x="3651013" y="1964184"/>
                  <a:pt x="3855801" y="2228979"/>
                </a:cubicBezTo>
                <a:cubicBezTo>
                  <a:pt x="3884376" y="2265174"/>
                  <a:pt x="4030108" y="2384236"/>
                  <a:pt x="4049158" y="2689036"/>
                </a:cubicBezTo>
                <a:cubicBezTo>
                  <a:pt x="4055826" y="2791906"/>
                  <a:pt x="4082496" y="3103374"/>
                  <a:pt x="4085353" y="3157666"/>
                </a:cubicBezTo>
                <a:cubicBezTo>
                  <a:pt x="4087258" y="3190051"/>
                  <a:pt x="4094878" y="3223389"/>
                  <a:pt x="4103451" y="3254821"/>
                </a:cubicBezTo>
                <a:cubicBezTo>
                  <a:pt x="4106308" y="3265299"/>
                  <a:pt x="4115833" y="3276729"/>
                  <a:pt x="4125358" y="3280539"/>
                </a:cubicBezTo>
                <a:cubicBezTo>
                  <a:pt x="4166316" y="3298636"/>
                  <a:pt x="4228228" y="3340546"/>
                  <a:pt x="4271091" y="3352929"/>
                </a:cubicBezTo>
                <a:cubicBezTo>
                  <a:pt x="4556841" y="3434844"/>
                  <a:pt x="4783536" y="3522474"/>
                  <a:pt x="5123579" y="3529141"/>
                </a:cubicBezTo>
                <a:cubicBezTo>
                  <a:pt x="5346463" y="3533904"/>
                  <a:pt x="5545536" y="3488184"/>
                  <a:pt x="5775088" y="3454846"/>
                </a:cubicBezTo>
                <a:cubicBezTo>
                  <a:pt x="5773183" y="3479611"/>
                  <a:pt x="5676981" y="3689161"/>
                  <a:pt x="5707461" y="3883471"/>
                </a:cubicBezTo>
                <a:cubicBezTo>
                  <a:pt x="5734131" y="4054921"/>
                  <a:pt x="5980829" y="4155886"/>
                  <a:pt x="6061791" y="4173984"/>
                </a:cubicBezTo>
                <a:cubicBezTo>
                  <a:pt x="6101796" y="4182556"/>
                  <a:pt x="6102749" y="4191129"/>
                  <a:pt x="6082746" y="4225419"/>
                </a:cubicBezTo>
                <a:cubicBezTo>
                  <a:pt x="6076079" y="4236849"/>
                  <a:pt x="5890341" y="4580701"/>
                  <a:pt x="5966541" y="4775964"/>
                </a:cubicBezTo>
                <a:cubicBezTo>
                  <a:pt x="6026549" y="4931221"/>
                  <a:pt x="6334206" y="4993134"/>
                  <a:pt x="6484701" y="4999801"/>
                </a:cubicBezTo>
                <a:cubicBezTo>
                  <a:pt x="6483749" y="5001707"/>
                  <a:pt x="6481843" y="5004564"/>
                  <a:pt x="6480891" y="5006469"/>
                </a:cubicBezTo>
                <a:cubicBezTo>
                  <a:pt x="6386593" y="5166489"/>
                  <a:pt x="6231336" y="5182682"/>
                  <a:pt x="6246576" y="5376039"/>
                </a:cubicBezTo>
                <a:cubicBezTo>
                  <a:pt x="6258958" y="5536059"/>
                  <a:pt x="6399929" y="5694174"/>
                  <a:pt x="6416121" y="5702746"/>
                </a:cubicBezTo>
                <a:cubicBezTo>
                  <a:pt x="6486606" y="5740846"/>
                  <a:pt x="6749496" y="5763707"/>
                  <a:pt x="6829506" y="5749419"/>
                </a:cubicBezTo>
                <a:cubicBezTo>
                  <a:pt x="6849508" y="5745609"/>
                  <a:pt x="6869511" y="5757991"/>
                  <a:pt x="6859033" y="5774184"/>
                </a:cubicBezTo>
                <a:cubicBezTo>
                  <a:pt x="6839983" y="5805616"/>
                  <a:pt x="6668533" y="6045646"/>
                  <a:pt x="6817124" y="6244719"/>
                </a:cubicBezTo>
                <a:cubicBezTo>
                  <a:pt x="7017149" y="6511419"/>
                  <a:pt x="7522926" y="6241862"/>
                  <a:pt x="7721999" y="6225669"/>
                </a:cubicBezTo>
                <a:cubicBezTo>
                  <a:pt x="7855349" y="6216144"/>
                  <a:pt x="7980126" y="6185664"/>
                  <a:pt x="8112524" y="6206619"/>
                </a:cubicBezTo>
                <a:cubicBezTo>
                  <a:pt x="8177293" y="6217096"/>
                  <a:pt x="8679261" y="6286629"/>
                  <a:pt x="8910718" y="6323776"/>
                </a:cubicBezTo>
                <a:cubicBezTo>
                  <a:pt x="9082168" y="6351399"/>
                  <a:pt x="9296481" y="6378069"/>
                  <a:pt x="9466026" y="6330444"/>
                </a:cubicBezTo>
                <a:cubicBezTo>
                  <a:pt x="9553656" y="6305679"/>
                  <a:pt x="9754633" y="6265674"/>
                  <a:pt x="9765110" y="6265674"/>
                </a:cubicBezTo>
                <a:cubicBezTo>
                  <a:pt x="9912748" y="6268532"/>
                  <a:pt x="10060385" y="6268532"/>
                  <a:pt x="10207070" y="6274246"/>
                </a:cubicBezTo>
                <a:cubicBezTo>
                  <a:pt x="10409953" y="6281866"/>
                  <a:pt x="11705353" y="6629529"/>
                  <a:pt x="11822510" y="6671439"/>
                </a:cubicBezTo>
                <a:cubicBezTo>
                  <a:pt x="11899664" y="6700014"/>
                  <a:pt x="12046348" y="6802884"/>
                  <a:pt x="12075876" y="6695251"/>
                </a:cubicBezTo>
                <a:cubicBezTo>
                  <a:pt x="12104451" y="6588571"/>
                  <a:pt x="12074923" y="3926334"/>
                  <a:pt x="12074923" y="3720594"/>
                </a:cubicBezTo>
                <a:close/>
                <a:moveTo>
                  <a:pt x="6191331" y="3040509"/>
                </a:moveTo>
                <a:cubicBezTo>
                  <a:pt x="6141801" y="3110994"/>
                  <a:pt x="6078936" y="3161476"/>
                  <a:pt x="6001783" y="3198624"/>
                </a:cubicBezTo>
                <a:cubicBezTo>
                  <a:pt x="5885579" y="3254821"/>
                  <a:pt x="5762706" y="3297684"/>
                  <a:pt x="5636976" y="3326259"/>
                </a:cubicBezTo>
                <a:cubicBezTo>
                  <a:pt x="5380754" y="3385314"/>
                  <a:pt x="5111196" y="3390076"/>
                  <a:pt x="4854021" y="3336736"/>
                </a:cubicBezTo>
                <a:cubicBezTo>
                  <a:pt x="4664474" y="3296731"/>
                  <a:pt x="4475878" y="3254821"/>
                  <a:pt x="4346338" y="3099564"/>
                </a:cubicBezTo>
                <a:cubicBezTo>
                  <a:pt x="4240611" y="2971929"/>
                  <a:pt x="4187271" y="2797621"/>
                  <a:pt x="4218703" y="2633791"/>
                </a:cubicBezTo>
                <a:cubicBezTo>
                  <a:pt x="4269186" y="2374711"/>
                  <a:pt x="4536838" y="2152779"/>
                  <a:pt x="4805443" y="2189926"/>
                </a:cubicBezTo>
                <a:cubicBezTo>
                  <a:pt x="4805443" y="2189926"/>
                  <a:pt x="4805443" y="2189926"/>
                  <a:pt x="4805443" y="2189926"/>
                </a:cubicBezTo>
                <a:cubicBezTo>
                  <a:pt x="4673046" y="2261364"/>
                  <a:pt x="4565413" y="2339469"/>
                  <a:pt x="4534934" y="2487106"/>
                </a:cubicBezTo>
                <a:cubicBezTo>
                  <a:pt x="4508263" y="2616646"/>
                  <a:pt x="4538743" y="2789049"/>
                  <a:pt x="4637803" y="2887156"/>
                </a:cubicBezTo>
                <a:cubicBezTo>
                  <a:pt x="4670188" y="2919541"/>
                  <a:pt x="4805443" y="3019554"/>
                  <a:pt x="4852116" y="3016696"/>
                </a:cubicBezTo>
                <a:cubicBezTo>
                  <a:pt x="4854974" y="3016696"/>
                  <a:pt x="4855926" y="3019554"/>
                  <a:pt x="4854021" y="3022411"/>
                </a:cubicBezTo>
                <a:cubicBezTo>
                  <a:pt x="4829256" y="3051939"/>
                  <a:pt x="4802586" y="3074799"/>
                  <a:pt x="4764486" y="3123376"/>
                </a:cubicBezTo>
                <a:cubicBezTo>
                  <a:pt x="4744484" y="3149094"/>
                  <a:pt x="4892121" y="3210054"/>
                  <a:pt x="4916886" y="3190051"/>
                </a:cubicBezTo>
                <a:cubicBezTo>
                  <a:pt x="5107386" y="3037651"/>
                  <a:pt x="5139771" y="2990026"/>
                  <a:pt x="5303601" y="2949069"/>
                </a:cubicBezTo>
                <a:cubicBezTo>
                  <a:pt x="5385516" y="2929066"/>
                  <a:pt x="5470288" y="2916684"/>
                  <a:pt x="5554108" y="2907159"/>
                </a:cubicBezTo>
                <a:cubicBezTo>
                  <a:pt x="5719843" y="2887156"/>
                  <a:pt x="5888436" y="2886204"/>
                  <a:pt x="6055124" y="2902396"/>
                </a:cubicBezTo>
                <a:cubicBezTo>
                  <a:pt x="6086556" y="2905254"/>
                  <a:pt x="6224668" y="2905254"/>
                  <a:pt x="6242766" y="2930971"/>
                </a:cubicBezTo>
                <a:cubicBezTo>
                  <a:pt x="6259911" y="2955736"/>
                  <a:pt x="6208476" y="3016696"/>
                  <a:pt x="6191331" y="3040509"/>
                </a:cubicBezTo>
                <a:close/>
                <a:moveTo>
                  <a:pt x="8551626" y="470664"/>
                </a:moveTo>
                <a:cubicBezTo>
                  <a:pt x="8551626" y="426849"/>
                  <a:pt x="8586868" y="391606"/>
                  <a:pt x="8630683" y="391606"/>
                </a:cubicBezTo>
                <a:cubicBezTo>
                  <a:pt x="8674498" y="391606"/>
                  <a:pt x="8709741" y="426849"/>
                  <a:pt x="8709741" y="470664"/>
                </a:cubicBezTo>
                <a:cubicBezTo>
                  <a:pt x="8709741" y="514479"/>
                  <a:pt x="8674498" y="549721"/>
                  <a:pt x="8630683" y="549721"/>
                </a:cubicBezTo>
                <a:cubicBezTo>
                  <a:pt x="8586868" y="550674"/>
                  <a:pt x="8551626" y="514479"/>
                  <a:pt x="8551626" y="47066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84" name="Google Shape;1184;p30"/>
          <p:cNvGrpSpPr/>
          <p:nvPr/>
        </p:nvGrpSpPr>
        <p:grpSpPr>
          <a:xfrm>
            <a:off x="6503377" y="2593730"/>
            <a:ext cx="383785" cy="511713"/>
            <a:chOff x="6891411" y="2435470"/>
            <a:chExt cx="548640" cy="731520"/>
          </a:xfrm>
        </p:grpSpPr>
        <p:sp>
          <p:nvSpPr>
            <p:cNvPr id="1185" name="Google Shape;1185;p30"/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30"/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87" name="Google Shape;1187;p30"/>
          <p:cNvGrpSpPr/>
          <p:nvPr/>
        </p:nvGrpSpPr>
        <p:grpSpPr>
          <a:xfrm>
            <a:off x="6983050" y="2593730"/>
            <a:ext cx="383785" cy="511713"/>
            <a:chOff x="6891411" y="2435470"/>
            <a:chExt cx="548640" cy="731520"/>
          </a:xfrm>
        </p:grpSpPr>
        <p:sp>
          <p:nvSpPr>
            <p:cNvPr id="1188" name="Google Shape;1188;p30"/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30"/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0" name="Google Shape;1190;p30"/>
          <p:cNvGrpSpPr/>
          <p:nvPr/>
        </p:nvGrpSpPr>
        <p:grpSpPr>
          <a:xfrm>
            <a:off x="7462723" y="2593730"/>
            <a:ext cx="383785" cy="511713"/>
            <a:chOff x="6891411" y="2435470"/>
            <a:chExt cx="548640" cy="731520"/>
          </a:xfrm>
        </p:grpSpPr>
        <p:sp>
          <p:nvSpPr>
            <p:cNvPr id="1191" name="Google Shape;1191;p30"/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30"/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3" name="Google Shape;1193;p30"/>
          <p:cNvGrpSpPr/>
          <p:nvPr/>
        </p:nvGrpSpPr>
        <p:grpSpPr>
          <a:xfrm>
            <a:off x="7942396" y="2593730"/>
            <a:ext cx="383785" cy="511713"/>
            <a:chOff x="6891411" y="2435470"/>
            <a:chExt cx="548640" cy="731520"/>
          </a:xfrm>
        </p:grpSpPr>
        <p:sp>
          <p:nvSpPr>
            <p:cNvPr id="1194" name="Google Shape;1194;p30"/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30"/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6" name="Google Shape;1196;p30"/>
          <p:cNvGrpSpPr/>
          <p:nvPr/>
        </p:nvGrpSpPr>
        <p:grpSpPr>
          <a:xfrm>
            <a:off x="8422069" y="2593730"/>
            <a:ext cx="383785" cy="511713"/>
            <a:chOff x="6891411" y="2435470"/>
            <a:chExt cx="548640" cy="731520"/>
          </a:xfrm>
        </p:grpSpPr>
        <p:sp>
          <p:nvSpPr>
            <p:cNvPr id="1197" name="Google Shape;1197;p30"/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30"/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9" name="Google Shape;1199;p30"/>
          <p:cNvGrpSpPr/>
          <p:nvPr/>
        </p:nvGrpSpPr>
        <p:grpSpPr>
          <a:xfrm>
            <a:off x="8901742" y="2593730"/>
            <a:ext cx="383785" cy="511713"/>
            <a:chOff x="6891411" y="2435470"/>
            <a:chExt cx="548640" cy="731520"/>
          </a:xfrm>
        </p:grpSpPr>
        <p:sp>
          <p:nvSpPr>
            <p:cNvPr id="1200" name="Google Shape;1200;p30"/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30"/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2" name="Google Shape;1202;p30"/>
          <p:cNvGrpSpPr/>
          <p:nvPr/>
        </p:nvGrpSpPr>
        <p:grpSpPr>
          <a:xfrm>
            <a:off x="9381415" y="2593730"/>
            <a:ext cx="383785" cy="511713"/>
            <a:chOff x="6891411" y="2435470"/>
            <a:chExt cx="548640" cy="731520"/>
          </a:xfrm>
        </p:grpSpPr>
        <p:sp>
          <p:nvSpPr>
            <p:cNvPr id="1203" name="Google Shape;1203;p30"/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30"/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5" name="Google Shape;1205;p30"/>
          <p:cNvGrpSpPr/>
          <p:nvPr/>
        </p:nvGrpSpPr>
        <p:grpSpPr>
          <a:xfrm>
            <a:off x="9861088" y="2593730"/>
            <a:ext cx="383785" cy="511713"/>
            <a:chOff x="6891411" y="2435470"/>
            <a:chExt cx="548640" cy="731520"/>
          </a:xfrm>
        </p:grpSpPr>
        <p:sp>
          <p:nvSpPr>
            <p:cNvPr id="1206" name="Google Shape;1206;p30"/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30"/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08" name="Google Shape;1208;p30"/>
          <p:cNvSpPr/>
          <p:nvPr/>
        </p:nvSpPr>
        <p:spPr>
          <a:xfrm>
            <a:off x="6727251" y="3190124"/>
            <a:ext cx="380591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DON'T LET GUNS RULE! </a:t>
            </a:r>
            <a:endParaRPr/>
          </a:p>
        </p:txBody>
      </p:sp>
      <p:sp>
        <p:nvSpPr>
          <p:cNvPr id="1209" name="Google Shape;1209;p30"/>
          <p:cNvSpPr/>
          <p:nvPr/>
        </p:nvSpPr>
        <p:spPr>
          <a:xfrm>
            <a:off x="6437214" y="1580977"/>
            <a:ext cx="393458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GUN FREE ZOON</a:t>
            </a:r>
            <a:endParaRPr/>
          </a:p>
        </p:txBody>
      </p:sp>
      <p:sp>
        <p:nvSpPr>
          <p:cNvPr id="1210" name="Google Shape;1210;p30"/>
          <p:cNvSpPr txBox="1"/>
          <p:nvPr/>
        </p:nvSpPr>
        <p:spPr>
          <a:xfrm>
            <a:off x="663641" y="2109634"/>
            <a:ext cx="107112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45</a:t>
            </a:r>
            <a:r>
              <a:rPr b="1" lang="en-US" sz="2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8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1" name="Google Shape;1211;p30"/>
          <p:cNvSpPr/>
          <p:nvPr/>
        </p:nvSpPr>
        <p:spPr>
          <a:xfrm>
            <a:off x="5168477" y="1834568"/>
            <a:ext cx="586311" cy="1544200"/>
          </a:xfrm>
          <a:custGeom>
            <a:rect b="b" l="l" r="r" t="t"/>
            <a:pathLst>
              <a:path extrusionOk="0" h="3923699" w="1489775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lt1"/>
          </a:solidFill>
          <a:ln cap="flat" cmpd="sng" w="381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30"/>
          <p:cNvSpPr/>
          <p:nvPr/>
        </p:nvSpPr>
        <p:spPr>
          <a:xfrm rot="10800000">
            <a:off x="2155931" y="1834568"/>
            <a:ext cx="730573" cy="1558456"/>
          </a:xfrm>
          <a:custGeom>
            <a:rect b="b" l="l" r="r" t="t"/>
            <a:pathLst>
              <a:path extrusionOk="0" h="3959924" w="1856332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lt1"/>
          </a:solidFill>
          <a:ln cap="flat" cmpd="sng" w="381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13" name="Google Shape;1213;p30"/>
          <p:cNvGrpSpPr/>
          <p:nvPr/>
        </p:nvGrpSpPr>
        <p:grpSpPr>
          <a:xfrm>
            <a:off x="3212811" y="1998899"/>
            <a:ext cx="1629356" cy="995710"/>
            <a:chOff x="7607030" y="2007692"/>
            <a:chExt cx="1629356" cy="995710"/>
          </a:xfrm>
        </p:grpSpPr>
        <p:sp>
          <p:nvSpPr>
            <p:cNvPr id="1214" name="Google Shape;1214;p30"/>
            <p:cNvSpPr/>
            <p:nvPr/>
          </p:nvSpPr>
          <p:spPr>
            <a:xfrm>
              <a:off x="8317749" y="2007692"/>
              <a:ext cx="918637" cy="707678"/>
            </a:xfrm>
            <a:custGeom>
              <a:rect b="b" l="l" r="r" t="t"/>
              <a:pathLst>
                <a:path extrusionOk="0" h="484632" w="629101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30"/>
            <p:cNvSpPr/>
            <p:nvPr/>
          </p:nvSpPr>
          <p:spPr>
            <a:xfrm rot="10800000">
              <a:off x="7607030" y="2295724"/>
              <a:ext cx="918637" cy="707678"/>
            </a:xfrm>
            <a:custGeom>
              <a:rect b="b" l="l" r="r" t="t"/>
              <a:pathLst>
                <a:path extrusionOk="0" h="484632" w="629101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16" name="Google Shape;1216;p30"/>
          <p:cNvSpPr txBox="1"/>
          <p:nvPr/>
        </p:nvSpPr>
        <p:spPr>
          <a:xfrm>
            <a:off x="663640" y="4070084"/>
            <a:ext cx="1260332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45</a:t>
            </a:r>
            <a:r>
              <a:rPr b="1" lang="en-US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7" name="Google Shape;1217;p30"/>
          <p:cNvSpPr txBox="1"/>
          <p:nvPr/>
        </p:nvSpPr>
        <p:spPr>
          <a:xfrm>
            <a:off x="1958454" y="3985346"/>
            <a:ext cx="4354423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8" name="Google Shape;1218;p30"/>
          <p:cNvSpPr txBox="1"/>
          <p:nvPr/>
        </p:nvSpPr>
        <p:spPr>
          <a:xfrm>
            <a:off x="663640" y="4929001"/>
            <a:ext cx="4178527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Get a modern PowerPoint  Presentation that is beautifully designed. </a:t>
            </a:r>
            <a:endParaRPr/>
          </a:p>
        </p:txBody>
      </p:sp>
      <p:sp>
        <p:nvSpPr>
          <p:cNvPr id="1219" name="Google Shape;1219;p30"/>
          <p:cNvSpPr txBox="1"/>
          <p:nvPr/>
        </p:nvSpPr>
        <p:spPr>
          <a:xfrm>
            <a:off x="663641" y="3672831"/>
            <a:ext cx="251408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0" name="Google Shape;1220;p30"/>
          <p:cNvSpPr/>
          <p:nvPr/>
        </p:nvSpPr>
        <p:spPr>
          <a:xfrm>
            <a:off x="4754980" y="5372484"/>
            <a:ext cx="1165173" cy="794899"/>
          </a:xfrm>
          <a:custGeom>
            <a:rect b="b" l="l" r="r" t="t"/>
            <a:pathLst>
              <a:path extrusionOk="0" h="1928829" w="2827300">
                <a:moveTo>
                  <a:pt x="71803" y="1916070"/>
                </a:moveTo>
                <a:cubicBezTo>
                  <a:pt x="-27935" y="1836526"/>
                  <a:pt x="12455" y="1740909"/>
                  <a:pt x="33062" y="1642819"/>
                </a:cubicBezTo>
                <a:cubicBezTo>
                  <a:pt x="89113" y="1379048"/>
                  <a:pt x="156705" y="1118573"/>
                  <a:pt x="268808" y="871700"/>
                </a:cubicBezTo>
                <a:cubicBezTo>
                  <a:pt x="279111" y="849032"/>
                  <a:pt x="286942" y="825128"/>
                  <a:pt x="292712" y="801223"/>
                </a:cubicBezTo>
                <a:cubicBezTo>
                  <a:pt x="305488" y="748057"/>
                  <a:pt x="288178" y="707255"/>
                  <a:pt x="235836" y="685823"/>
                </a:cubicBezTo>
                <a:cubicBezTo>
                  <a:pt x="183494" y="664392"/>
                  <a:pt x="130740" y="644609"/>
                  <a:pt x="77985" y="623178"/>
                </a:cubicBezTo>
                <a:cubicBezTo>
                  <a:pt x="26880" y="602570"/>
                  <a:pt x="-9389" y="563417"/>
                  <a:pt x="2151" y="508602"/>
                </a:cubicBezTo>
                <a:cubicBezTo>
                  <a:pt x="29352" y="376304"/>
                  <a:pt x="56142" y="242770"/>
                  <a:pt x="100241" y="115417"/>
                </a:cubicBezTo>
                <a:cubicBezTo>
                  <a:pt x="134861" y="16503"/>
                  <a:pt x="250261" y="-12347"/>
                  <a:pt x="360715" y="21449"/>
                </a:cubicBezTo>
                <a:cubicBezTo>
                  <a:pt x="426246" y="41232"/>
                  <a:pt x="495898" y="56481"/>
                  <a:pt x="563490" y="56893"/>
                </a:cubicBezTo>
                <a:cubicBezTo>
                  <a:pt x="956262" y="60190"/>
                  <a:pt x="2297787" y="67609"/>
                  <a:pt x="2514574" y="74615"/>
                </a:cubicBezTo>
                <a:cubicBezTo>
                  <a:pt x="2601124" y="74615"/>
                  <a:pt x="2575984" y="68021"/>
                  <a:pt x="2667480" y="24334"/>
                </a:cubicBezTo>
                <a:cubicBezTo>
                  <a:pt x="2765982" y="-23063"/>
                  <a:pt x="2818324" y="-3692"/>
                  <a:pt x="2826567" y="104290"/>
                </a:cubicBezTo>
                <a:cubicBezTo>
                  <a:pt x="2834810" y="206913"/>
                  <a:pt x="2822033" y="311185"/>
                  <a:pt x="2819560" y="415045"/>
                </a:cubicBezTo>
                <a:cubicBezTo>
                  <a:pt x="2818736" y="462030"/>
                  <a:pt x="2792359" y="470273"/>
                  <a:pt x="2752381" y="467388"/>
                </a:cubicBezTo>
                <a:cubicBezTo>
                  <a:pt x="2718585" y="464915"/>
                  <a:pt x="2684790" y="466975"/>
                  <a:pt x="2646048" y="466975"/>
                </a:cubicBezTo>
                <a:cubicBezTo>
                  <a:pt x="2643987" y="482637"/>
                  <a:pt x="2641102" y="495001"/>
                  <a:pt x="2641102" y="507778"/>
                </a:cubicBezTo>
                <a:cubicBezTo>
                  <a:pt x="2640690" y="560944"/>
                  <a:pt x="2618022" y="582375"/>
                  <a:pt x="2561559" y="581551"/>
                </a:cubicBezTo>
                <a:cubicBezTo>
                  <a:pt x="2370737" y="578666"/>
                  <a:pt x="2179502" y="571248"/>
                  <a:pt x="1989916" y="586085"/>
                </a:cubicBezTo>
                <a:cubicBezTo>
                  <a:pt x="1912846" y="592267"/>
                  <a:pt x="1820526" y="576605"/>
                  <a:pt x="1776014" y="689120"/>
                </a:cubicBezTo>
                <a:cubicBezTo>
                  <a:pt x="1764474" y="724977"/>
                  <a:pt x="1767771" y="757124"/>
                  <a:pt x="1773541" y="791332"/>
                </a:cubicBezTo>
                <a:cubicBezTo>
                  <a:pt x="1798682" y="1001113"/>
                  <a:pt x="1695646" y="1076947"/>
                  <a:pt x="1492048" y="1069528"/>
                </a:cubicBezTo>
                <a:cubicBezTo>
                  <a:pt x="1344089" y="1067468"/>
                  <a:pt x="1224567" y="1062934"/>
                  <a:pt x="1091857" y="1054279"/>
                </a:cubicBezTo>
                <a:cubicBezTo>
                  <a:pt x="979754" y="1047273"/>
                  <a:pt x="948019" y="1106209"/>
                  <a:pt x="923291" y="1214191"/>
                </a:cubicBezTo>
                <a:cubicBezTo>
                  <a:pt x="904744" y="1263648"/>
                  <a:pt x="848281" y="1505988"/>
                  <a:pt x="815721" y="1641995"/>
                </a:cubicBezTo>
                <a:cubicBezTo>
                  <a:pt x="785635" y="1728545"/>
                  <a:pt x="824788" y="1876504"/>
                  <a:pt x="791817" y="1879389"/>
                </a:cubicBezTo>
                <a:cubicBezTo>
                  <a:pt x="781513" y="1881450"/>
                  <a:pt x="760906" y="1881450"/>
                  <a:pt x="732056" y="1884747"/>
                </a:cubicBezTo>
                <a:cubicBezTo>
                  <a:pt x="597698" y="1898348"/>
                  <a:pt x="120436" y="1955224"/>
                  <a:pt x="71803" y="1916070"/>
                </a:cubicBezTo>
                <a:close/>
                <a:moveTo>
                  <a:pt x="1379945" y="926927"/>
                </a:moveTo>
                <a:cubicBezTo>
                  <a:pt x="1372114" y="931873"/>
                  <a:pt x="1342440" y="920333"/>
                  <a:pt x="1312353" y="883240"/>
                </a:cubicBezTo>
                <a:cubicBezTo>
                  <a:pt x="1276085" y="832134"/>
                  <a:pt x="1248471" y="791744"/>
                  <a:pt x="1214676" y="738990"/>
                </a:cubicBezTo>
                <a:cubicBezTo>
                  <a:pt x="1197778" y="713025"/>
                  <a:pt x="1182528" y="692418"/>
                  <a:pt x="1156151" y="670986"/>
                </a:cubicBezTo>
                <a:cubicBezTo>
                  <a:pt x="1120707" y="636778"/>
                  <a:pt x="1065892" y="694066"/>
                  <a:pt x="1056825" y="734456"/>
                </a:cubicBezTo>
                <a:cubicBezTo>
                  <a:pt x="991294" y="923630"/>
                  <a:pt x="996652" y="980918"/>
                  <a:pt x="1217973" y="991221"/>
                </a:cubicBezTo>
                <a:cubicBezTo>
                  <a:pt x="1238168" y="992045"/>
                  <a:pt x="1383242" y="990809"/>
                  <a:pt x="1466083" y="994518"/>
                </a:cubicBezTo>
                <a:cubicBezTo>
                  <a:pt x="1567470" y="996579"/>
                  <a:pt x="1671742" y="989573"/>
                  <a:pt x="1699356" y="908380"/>
                </a:cubicBezTo>
                <a:cubicBezTo>
                  <a:pt x="1735212" y="802048"/>
                  <a:pt x="1693998" y="687472"/>
                  <a:pt x="1599617" y="668101"/>
                </a:cubicBezTo>
                <a:cubicBezTo>
                  <a:pt x="1501527" y="647906"/>
                  <a:pt x="1399728" y="646670"/>
                  <a:pt x="1298753" y="637190"/>
                </a:cubicBezTo>
                <a:cubicBezTo>
                  <a:pt x="1262484" y="811527"/>
                  <a:pt x="1399316" y="916211"/>
                  <a:pt x="1379945" y="92692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4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p31"/>
          <p:cNvSpPr/>
          <p:nvPr>
            <p:ph idx="2" type="pic"/>
          </p:nvPr>
        </p:nvSpPr>
        <p:spPr>
          <a:xfrm>
            <a:off x="1635620" y="0"/>
            <a:ext cx="4765180" cy="6858000"/>
          </a:xfrm>
          <a:prstGeom prst="rect">
            <a:avLst/>
          </a:prstGeom>
          <a:solidFill>
            <a:srgbClr val="F2F2F2"/>
          </a:solidFill>
          <a:ln cap="flat" cmpd="sng" w="12700">
            <a:solidFill>
              <a:schemeClr val="lt1">
                <a:alpha val="58823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226" name="Google Shape;1226;p31"/>
          <p:cNvSpPr/>
          <p:nvPr/>
        </p:nvSpPr>
        <p:spPr>
          <a:xfrm>
            <a:off x="217277" y="-8526"/>
            <a:ext cx="1249378" cy="6858967"/>
          </a:xfrm>
          <a:custGeom>
            <a:rect b="b" l="l" r="r" t="t"/>
            <a:pathLst>
              <a:path extrusionOk="0" h="6858967" w="620464">
                <a:moveTo>
                  <a:pt x="288540" y="6297848"/>
                </a:moveTo>
                <a:lnTo>
                  <a:pt x="527558" y="6297848"/>
                </a:lnTo>
                <a:cubicBezTo>
                  <a:pt x="552115" y="6323223"/>
                  <a:pt x="573738" y="6359990"/>
                  <a:pt x="592428" y="6408148"/>
                </a:cubicBezTo>
                <a:cubicBezTo>
                  <a:pt x="611119" y="6456306"/>
                  <a:pt x="620464" y="6505079"/>
                  <a:pt x="620464" y="6554465"/>
                </a:cubicBezTo>
                <a:cubicBezTo>
                  <a:pt x="620464" y="6617221"/>
                  <a:pt x="607299" y="6671927"/>
                  <a:pt x="580969" y="6718585"/>
                </a:cubicBezTo>
                <a:cubicBezTo>
                  <a:pt x="554639" y="6765243"/>
                  <a:pt x="516985" y="6800304"/>
                  <a:pt x="468008" y="6823769"/>
                </a:cubicBezTo>
                <a:cubicBezTo>
                  <a:pt x="419031" y="6847234"/>
                  <a:pt x="365757" y="6858967"/>
                  <a:pt x="308185" y="6858967"/>
                </a:cubicBezTo>
                <a:cubicBezTo>
                  <a:pt x="245702" y="6858967"/>
                  <a:pt x="190177" y="6845870"/>
                  <a:pt x="141610" y="6819676"/>
                </a:cubicBezTo>
                <a:cubicBezTo>
                  <a:pt x="93042" y="6793483"/>
                  <a:pt x="55798" y="6755147"/>
                  <a:pt x="29877" y="6704669"/>
                </a:cubicBezTo>
                <a:cubicBezTo>
                  <a:pt x="9959" y="6666197"/>
                  <a:pt x="0" y="6618312"/>
                  <a:pt x="0" y="6561013"/>
                </a:cubicBezTo>
                <a:cubicBezTo>
                  <a:pt x="0" y="6486525"/>
                  <a:pt x="15620" y="6428339"/>
                  <a:pt x="46862" y="6386456"/>
                </a:cubicBezTo>
                <a:cubicBezTo>
                  <a:pt x="78103" y="6344574"/>
                  <a:pt x="121282" y="6317630"/>
                  <a:pt x="176398" y="6305624"/>
                </a:cubicBezTo>
                <a:lnTo>
                  <a:pt x="198908" y="6425952"/>
                </a:lnTo>
                <a:cubicBezTo>
                  <a:pt x="169440" y="6434410"/>
                  <a:pt x="146180" y="6450304"/>
                  <a:pt x="129127" y="6473632"/>
                </a:cubicBezTo>
                <a:cubicBezTo>
                  <a:pt x="112073" y="6496961"/>
                  <a:pt x="103547" y="6526088"/>
                  <a:pt x="103547" y="6561013"/>
                </a:cubicBezTo>
                <a:cubicBezTo>
                  <a:pt x="103547" y="6613946"/>
                  <a:pt x="120327" y="6656034"/>
                  <a:pt x="153888" y="6687275"/>
                </a:cubicBezTo>
                <a:cubicBezTo>
                  <a:pt x="187449" y="6718517"/>
                  <a:pt x="237244" y="6734137"/>
                  <a:pt x="303274" y="6734137"/>
                </a:cubicBezTo>
                <a:cubicBezTo>
                  <a:pt x="374488" y="6734137"/>
                  <a:pt x="427899" y="6718312"/>
                  <a:pt x="463506" y="6686661"/>
                </a:cubicBezTo>
                <a:cubicBezTo>
                  <a:pt x="499113" y="6655010"/>
                  <a:pt x="516917" y="6613537"/>
                  <a:pt x="516917" y="6562241"/>
                </a:cubicBezTo>
                <a:cubicBezTo>
                  <a:pt x="516917" y="6536866"/>
                  <a:pt x="511937" y="6511422"/>
                  <a:pt x="501978" y="6485911"/>
                </a:cubicBezTo>
                <a:cubicBezTo>
                  <a:pt x="492019" y="6460399"/>
                  <a:pt x="479945" y="6438503"/>
                  <a:pt x="465757" y="6420222"/>
                </a:cubicBezTo>
                <a:lnTo>
                  <a:pt x="389632" y="6420222"/>
                </a:lnTo>
                <a:lnTo>
                  <a:pt x="389632" y="6558967"/>
                </a:lnTo>
                <a:lnTo>
                  <a:pt x="288540" y="6558967"/>
                </a:lnTo>
                <a:close/>
                <a:moveTo>
                  <a:pt x="10231" y="5712767"/>
                </a:moveTo>
                <a:lnTo>
                  <a:pt x="325375" y="5712767"/>
                </a:lnTo>
                <a:cubicBezTo>
                  <a:pt x="397408" y="5712767"/>
                  <a:pt x="448295" y="5716041"/>
                  <a:pt x="478035" y="5722590"/>
                </a:cubicBezTo>
                <a:cubicBezTo>
                  <a:pt x="507776" y="5729138"/>
                  <a:pt x="532879" y="5741212"/>
                  <a:pt x="553343" y="5758811"/>
                </a:cubicBezTo>
                <a:cubicBezTo>
                  <a:pt x="573806" y="5776410"/>
                  <a:pt x="590109" y="5799943"/>
                  <a:pt x="602251" y="5829411"/>
                </a:cubicBezTo>
                <a:cubicBezTo>
                  <a:pt x="614393" y="5858879"/>
                  <a:pt x="620464" y="5897351"/>
                  <a:pt x="620464" y="5944828"/>
                </a:cubicBezTo>
                <a:cubicBezTo>
                  <a:pt x="620464" y="6002126"/>
                  <a:pt x="613847" y="6045578"/>
                  <a:pt x="600614" y="6075182"/>
                </a:cubicBezTo>
                <a:cubicBezTo>
                  <a:pt x="587381" y="6104787"/>
                  <a:pt x="570191" y="6128184"/>
                  <a:pt x="549045" y="6145373"/>
                </a:cubicBezTo>
                <a:cubicBezTo>
                  <a:pt x="527899" y="6162563"/>
                  <a:pt x="505730" y="6173886"/>
                  <a:pt x="482538" y="6179343"/>
                </a:cubicBezTo>
                <a:cubicBezTo>
                  <a:pt x="448158" y="6187256"/>
                  <a:pt x="397408" y="6191212"/>
                  <a:pt x="330286" y="6191212"/>
                </a:cubicBezTo>
                <a:lnTo>
                  <a:pt x="10231" y="6191212"/>
                </a:lnTo>
                <a:lnTo>
                  <a:pt x="10231" y="6070066"/>
                </a:lnTo>
                <a:lnTo>
                  <a:pt x="335198" y="6070066"/>
                </a:lnTo>
                <a:cubicBezTo>
                  <a:pt x="386767" y="6070066"/>
                  <a:pt x="420191" y="6068566"/>
                  <a:pt x="435471" y="6065564"/>
                </a:cubicBezTo>
                <a:cubicBezTo>
                  <a:pt x="460027" y="6060380"/>
                  <a:pt x="479741" y="6048034"/>
                  <a:pt x="494611" y="6028525"/>
                </a:cubicBezTo>
                <a:cubicBezTo>
                  <a:pt x="509482" y="6009016"/>
                  <a:pt x="516917" y="5982345"/>
                  <a:pt x="516917" y="5948511"/>
                </a:cubicBezTo>
                <a:cubicBezTo>
                  <a:pt x="516917" y="5914132"/>
                  <a:pt x="509891" y="5888211"/>
                  <a:pt x="495839" y="5870748"/>
                </a:cubicBezTo>
                <a:cubicBezTo>
                  <a:pt x="481787" y="5853286"/>
                  <a:pt x="464529" y="5842781"/>
                  <a:pt x="444065" y="5839234"/>
                </a:cubicBezTo>
                <a:cubicBezTo>
                  <a:pt x="423602" y="5835687"/>
                  <a:pt x="389632" y="5833913"/>
                  <a:pt x="342155" y="5833913"/>
                </a:cubicBezTo>
                <a:lnTo>
                  <a:pt x="10231" y="5833913"/>
                </a:lnTo>
                <a:close/>
                <a:moveTo>
                  <a:pt x="10231" y="5103576"/>
                </a:moveTo>
                <a:lnTo>
                  <a:pt x="610232" y="5103576"/>
                </a:lnTo>
                <a:lnTo>
                  <a:pt x="610232" y="5225132"/>
                </a:lnTo>
                <a:lnTo>
                  <a:pt x="218963" y="5467015"/>
                </a:lnTo>
                <a:lnTo>
                  <a:pt x="610232" y="5467015"/>
                </a:lnTo>
                <a:lnTo>
                  <a:pt x="610232" y="5579566"/>
                </a:lnTo>
                <a:lnTo>
                  <a:pt x="10231" y="5579566"/>
                </a:lnTo>
                <a:lnTo>
                  <a:pt x="10231" y="5461694"/>
                </a:lnTo>
                <a:lnTo>
                  <a:pt x="410914" y="5216128"/>
                </a:lnTo>
                <a:lnTo>
                  <a:pt x="10231" y="5216128"/>
                </a:lnTo>
                <a:close/>
                <a:moveTo>
                  <a:pt x="335198" y="4759188"/>
                </a:moveTo>
                <a:lnTo>
                  <a:pt x="450205" y="4759188"/>
                </a:lnTo>
                <a:lnTo>
                  <a:pt x="450205" y="4985109"/>
                </a:lnTo>
                <a:lnTo>
                  <a:pt x="335198" y="4985109"/>
                </a:lnTo>
                <a:close/>
                <a:moveTo>
                  <a:pt x="10231" y="4282826"/>
                </a:moveTo>
                <a:lnTo>
                  <a:pt x="111732" y="4282826"/>
                </a:lnTo>
                <a:lnTo>
                  <a:pt x="111732" y="4573004"/>
                </a:lnTo>
                <a:lnTo>
                  <a:pt x="253751" y="4573004"/>
                </a:lnTo>
                <a:lnTo>
                  <a:pt x="253751" y="4322526"/>
                </a:lnTo>
                <a:lnTo>
                  <a:pt x="355252" y="4322526"/>
                </a:lnTo>
                <a:lnTo>
                  <a:pt x="355252" y="4573004"/>
                </a:lnTo>
                <a:lnTo>
                  <a:pt x="610232" y="4573004"/>
                </a:lnTo>
                <a:lnTo>
                  <a:pt x="610232" y="4694150"/>
                </a:lnTo>
                <a:lnTo>
                  <a:pt x="10231" y="4694150"/>
                </a:lnTo>
                <a:close/>
                <a:moveTo>
                  <a:pt x="186221" y="3814316"/>
                </a:moveTo>
                <a:cubicBezTo>
                  <a:pt x="166030" y="3814316"/>
                  <a:pt x="149727" y="3819704"/>
                  <a:pt x="137312" y="3830482"/>
                </a:cubicBezTo>
                <a:cubicBezTo>
                  <a:pt x="124897" y="3841260"/>
                  <a:pt x="117053" y="3856471"/>
                  <a:pt x="113779" y="3876116"/>
                </a:cubicBezTo>
                <a:cubicBezTo>
                  <a:pt x="112414" y="3885939"/>
                  <a:pt x="111732" y="3915407"/>
                  <a:pt x="111732" y="3964520"/>
                </a:cubicBezTo>
                <a:lnTo>
                  <a:pt x="111732" y="4059063"/>
                </a:lnTo>
                <a:lnTo>
                  <a:pt x="263983" y="4059063"/>
                </a:lnTo>
                <a:lnTo>
                  <a:pt x="263983" y="3969432"/>
                </a:lnTo>
                <a:cubicBezTo>
                  <a:pt x="263983" y="3911314"/>
                  <a:pt x="261528" y="3875025"/>
                  <a:pt x="256616" y="3860564"/>
                </a:cubicBezTo>
                <a:cubicBezTo>
                  <a:pt x="251705" y="3846103"/>
                  <a:pt x="243247" y="3834779"/>
                  <a:pt x="231241" y="3826594"/>
                </a:cubicBezTo>
                <a:cubicBezTo>
                  <a:pt x="219236" y="3818408"/>
                  <a:pt x="204229" y="3814316"/>
                  <a:pt x="186221" y="3814316"/>
                </a:cubicBezTo>
                <a:close/>
                <a:moveTo>
                  <a:pt x="610232" y="3640782"/>
                </a:moveTo>
                <a:lnTo>
                  <a:pt x="610232" y="3785666"/>
                </a:lnTo>
                <a:lnTo>
                  <a:pt x="479673" y="3873251"/>
                </a:lnTo>
                <a:cubicBezTo>
                  <a:pt x="433015" y="3904357"/>
                  <a:pt x="403615" y="3925639"/>
                  <a:pt x="391473" y="3937099"/>
                </a:cubicBezTo>
                <a:cubicBezTo>
                  <a:pt x="379331" y="3948558"/>
                  <a:pt x="371009" y="3960700"/>
                  <a:pt x="366507" y="3973524"/>
                </a:cubicBezTo>
                <a:cubicBezTo>
                  <a:pt x="362005" y="3986348"/>
                  <a:pt x="359754" y="4006676"/>
                  <a:pt x="359754" y="4034507"/>
                </a:cubicBezTo>
                <a:lnTo>
                  <a:pt x="359754" y="4059063"/>
                </a:lnTo>
                <a:lnTo>
                  <a:pt x="610232" y="4059063"/>
                </a:lnTo>
                <a:lnTo>
                  <a:pt x="610232" y="4180209"/>
                </a:lnTo>
                <a:lnTo>
                  <a:pt x="10231" y="4180209"/>
                </a:lnTo>
                <a:lnTo>
                  <a:pt x="10231" y="3925230"/>
                </a:lnTo>
                <a:cubicBezTo>
                  <a:pt x="10231" y="3861109"/>
                  <a:pt x="15620" y="3814520"/>
                  <a:pt x="26398" y="3785461"/>
                </a:cubicBezTo>
                <a:cubicBezTo>
                  <a:pt x="37176" y="3756403"/>
                  <a:pt x="56343" y="3733142"/>
                  <a:pt x="83901" y="3715680"/>
                </a:cubicBezTo>
                <a:cubicBezTo>
                  <a:pt x="111459" y="3698217"/>
                  <a:pt x="142974" y="3689486"/>
                  <a:pt x="178444" y="3689486"/>
                </a:cubicBezTo>
                <a:cubicBezTo>
                  <a:pt x="223465" y="3689486"/>
                  <a:pt x="260641" y="3702719"/>
                  <a:pt x="289973" y="3729186"/>
                </a:cubicBezTo>
                <a:cubicBezTo>
                  <a:pt x="319304" y="3755653"/>
                  <a:pt x="337790" y="3795216"/>
                  <a:pt x="345430" y="3847876"/>
                </a:cubicBezTo>
                <a:cubicBezTo>
                  <a:pt x="360709" y="3821683"/>
                  <a:pt x="377490" y="3800059"/>
                  <a:pt x="395771" y="3783006"/>
                </a:cubicBezTo>
                <a:cubicBezTo>
                  <a:pt x="414052" y="3765952"/>
                  <a:pt x="446521" y="3742965"/>
                  <a:pt x="493179" y="3714043"/>
                </a:cubicBezTo>
                <a:close/>
                <a:moveTo>
                  <a:pt x="509141" y="3114675"/>
                </a:moveTo>
                <a:lnTo>
                  <a:pt x="610232" y="3114675"/>
                </a:lnTo>
                <a:lnTo>
                  <a:pt x="610232" y="3571019"/>
                </a:lnTo>
                <a:lnTo>
                  <a:pt x="10231" y="3571019"/>
                </a:lnTo>
                <a:lnTo>
                  <a:pt x="10231" y="3126134"/>
                </a:lnTo>
                <a:lnTo>
                  <a:pt x="111732" y="3126134"/>
                </a:lnTo>
                <a:lnTo>
                  <a:pt x="111732" y="3449873"/>
                </a:lnTo>
                <a:lnTo>
                  <a:pt x="244747" y="3449873"/>
                </a:lnTo>
                <a:lnTo>
                  <a:pt x="244747" y="3148645"/>
                </a:lnTo>
                <a:lnTo>
                  <a:pt x="345839" y="3148645"/>
                </a:lnTo>
                <a:lnTo>
                  <a:pt x="345839" y="3449873"/>
                </a:lnTo>
                <a:lnTo>
                  <a:pt x="509141" y="3449873"/>
                </a:lnTo>
                <a:close/>
                <a:moveTo>
                  <a:pt x="509141" y="2552699"/>
                </a:moveTo>
                <a:lnTo>
                  <a:pt x="610232" y="2552699"/>
                </a:lnTo>
                <a:lnTo>
                  <a:pt x="610232" y="3009043"/>
                </a:lnTo>
                <a:lnTo>
                  <a:pt x="10231" y="3009043"/>
                </a:lnTo>
                <a:lnTo>
                  <a:pt x="10231" y="2564159"/>
                </a:lnTo>
                <a:lnTo>
                  <a:pt x="111732" y="2564159"/>
                </a:lnTo>
                <a:lnTo>
                  <a:pt x="111732" y="2887898"/>
                </a:lnTo>
                <a:lnTo>
                  <a:pt x="244747" y="2887898"/>
                </a:lnTo>
                <a:lnTo>
                  <a:pt x="244747" y="2586670"/>
                </a:lnTo>
                <a:lnTo>
                  <a:pt x="345839" y="2586670"/>
                </a:lnTo>
                <a:lnTo>
                  <a:pt x="345839" y="2887898"/>
                </a:lnTo>
                <a:lnTo>
                  <a:pt x="509141" y="2887898"/>
                </a:lnTo>
                <a:close/>
                <a:moveTo>
                  <a:pt x="509141" y="1792523"/>
                </a:moveTo>
                <a:lnTo>
                  <a:pt x="610232" y="1792523"/>
                </a:lnTo>
                <a:lnTo>
                  <a:pt x="610232" y="2279972"/>
                </a:lnTo>
                <a:lnTo>
                  <a:pt x="500955" y="2279972"/>
                </a:lnTo>
                <a:lnTo>
                  <a:pt x="111732" y="1964829"/>
                </a:lnTo>
                <a:lnTo>
                  <a:pt x="111732" y="2244365"/>
                </a:lnTo>
                <a:lnTo>
                  <a:pt x="10231" y="2244365"/>
                </a:lnTo>
                <a:lnTo>
                  <a:pt x="10231" y="1805211"/>
                </a:lnTo>
                <a:lnTo>
                  <a:pt x="104365" y="1805211"/>
                </a:lnTo>
                <a:lnTo>
                  <a:pt x="509141" y="2133860"/>
                </a:lnTo>
                <a:close/>
                <a:moveTo>
                  <a:pt x="308185" y="1281447"/>
                </a:moveTo>
                <a:cubicBezTo>
                  <a:pt x="239427" y="1281447"/>
                  <a:pt x="188131" y="1296522"/>
                  <a:pt x="154297" y="1326672"/>
                </a:cubicBezTo>
                <a:cubicBezTo>
                  <a:pt x="120463" y="1356822"/>
                  <a:pt x="103547" y="1396863"/>
                  <a:pt x="103547" y="1446795"/>
                </a:cubicBezTo>
                <a:cubicBezTo>
                  <a:pt x="103547" y="1496727"/>
                  <a:pt x="120668" y="1536972"/>
                  <a:pt x="154911" y="1567532"/>
                </a:cubicBezTo>
                <a:cubicBezTo>
                  <a:pt x="189154" y="1598091"/>
                  <a:pt x="240791" y="1613371"/>
                  <a:pt x="309822" y="1613371"/>
                </a:cubicBezTo>
                <a:cubicBezTo>
                  <a:pt x="377763" y="1613371"/>
                  <a:pt x="429263" y="1597682"/>
                  <a:pt x="464325" y="1566304"/>
                </a:cubicBezTo>
                <a:cubicBezTo>
                  <a:pt x="499386" y="1534926"/>
                  <a:pt x="516917" y="1495090"/>
                  <a:pt x="516917" y="1446795"/>
                </a:cubicBezTo>
                <a:cubicBezTo>
                  <a:pt x="516917" y="1398501"/>
                  <a:pt x="499523" y="1358869"/>
                  <a:pt x="464734" y="1327900"/>
                </a:cubicBezTo>
                <a:cubicBezTo>
                  <a:pt x="429945" y="1296931"/>
                  <a:pt x="377763" y="1281447"/>
                  <a:pt x="308185" y="1281447"/>
                </a:cubicBezTo>
                <a:close/>
                <a:moveTo>
                  <a:pt x="311050" y="1156208"/>
                </a:moveTo>
                <a:cubicBezTo>
                  <a:pt x="407913" y="1156208"/>
                  <a:pt x="483697" y="1182538"/>
                  <a:pt x="538404" y="1235199"/>
                </a:cubicBezTo>
                <a:cubicBezTo>
                  <a:pt x="593111" y="1287859"/>
                  <a:pt x="620464" y="1358255"/>
                  <a:pt x="620464" y="1446386"/>
                </a:cubicBezTo>
                <a:cubicBezTo>
                  <a:pt x="620464" y="1535609"/>
                  <a:pt x="593247" y="1606550"/>
                  <a:pt x="538813" y="1659210"/>
                </a:cubicBezTo>
                <a:cubicBezTo>
                  <a:pt x="484379" y="1711870"/>
                  <a:pt x="409413" y="1738201"/>
                  <a:pt x="313915" y="1738201"/>
                </a:cubicBezTo>
                <a:cubicBezTo>
                  <a:pt x="252797" y="1738201"/>
                  <a:pt x="201500" y="1729060"/>
                  <a:pt x="160027" y="1710779"/>
                </a:cubicBezTo>
                <a:cubicBezTo>
                  <a:pt x="129468" y="1697136"/>
                  <a:pt x="102046" y="1678514"/>
                  <a:pt x="77762" y="1654913"/>
                </a:cubicBezTo>
                <a:cubicBezTo>
                  <a:pt x="53478" y="1631311"/>
                  <a:pt x="35470" y="1605458"/>
                  <a:pt x="23738" y="1577355"/>
                </a:cubicBezTo>
                <a:cubicBezTo>
                  <a:pt x="7912" y="1539974"/>
                  <a:pt x="0" y="1496863"/>
                  <a:pt x="0" y="1448023"/>
                </a:cubicBezTo>
                <a:cubicBezTo>
                  <a:pt x="0" y="1359619"/>
                  <a:pt x="27421" y="1288882"/>
                  <a:pt x="82264" y="1235813"/>
                </a:cubicBezTo>
                <a:cubicBezTo>
                  <a:pt x="137107" y="1182743"/>
                  <a:pt x="213369" y="1156208"/>
                  <a:pt x="311050" y="1156208"/>
                </a:cubicBezTo>
                <a:close/>
                <a:moveTo>
                  <a:pt x="10231" y="588727"/>
                </a:moveTo>
                <a:lnTo>
                  <a:pt x="610232" y="588727"/>
                </a:lnTo>
                <a:lnTo>
                  <a:pt x="610232" y="710282"/>
                </a:lnTo>
                <a:lnTo>
                  <a:pt x="218963" y="952165"/>
                </a:lnTo>
                <a:lnTo>
                  <a:pt x="610232" y="952165"/>
                </a:lnTo>
                <a:lnTo>
                  <a:pt x="610232" y="1064716"/>
                </a:lnTo>
                <a:lnTo>
                  <a:pt x="10231" y="1064716"/>
                </a:lnTo>
                <a:lnTo>
                  <a:pt x="10231" y="946844"/>
                </a:lnTo>
                <a:lnTo>
                  <a:pt x="410914" y="701278"/>
                </a:lnTo>
                <a:lnTo>
                  <a:pt x="10231" y="701278"/>
                </a:lnTo>
                <a:close/>
                <a:moveTo>
                  <a:pt x="509141" y="0"/>
                </a:moveTo>
                <a:lnTo>
                  <a:pt x="610232" y="0"/>
                </a:lnTo>
                <a:lnTo>
                  <a:pt x="610232" y="456344"/>
                </a:lnTo>
                <a:lnTo>
                  <a:pt x="10231" y="456344"/>
                </a:lnTo>
                <a:lnTo>
                  <a:pt x="10231" y="11460"/>
                </a:lnTo>
                <a:lnTo>
                  <a:pt x="111732" y="11460"/>
                </a:lnTo>
                <a:lnTo>
                  <a:pt x="111732" y="335198"/>
                </a:lnTo>
                <a:lnTo>
                  <a:pt x="244747" y="335198"/>
                </a:lnTo>
                <a:lnTo>
                  <a:pt x="244747" y="33970"/>
                </a:lnTo>
                <a:lnTo>
                  <a:pt x="345839" y="33970"/>
                </a:lnTo>
                <a:lnTo>
                  <a:pt x="345839" y="335198"/>
                </a:lnTo>
                <a:lnTo>
                  <a:pt x="509141" y="335198"/>
                </a:lnTo>
                <a:close/>
              </a:path>
            </a:pathLst>
          </a:custGeom>
          <a:solidFill>
            <a:srgbClr val="CCD0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7" name="Google Shape;1227;p31"/>
          <p:cNvSpPr/>
          <p:nvPr/>
        </p:nvSpPr>
        <p:spPr>
          <a:xfrm>
            <a:off x="1635619" y="4097332"/>
            <a:ext cx="4765181" cy="113168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8" name="Google Shape;1228;p31"/>
          <p:cNvSpPr/>
          <p:nvPr/>
        </p:nvSpPr>
        <p:spPr>
          <a:xfrm>
            <a:off x="1813183" y="4401563"/>
            <a:ext cx="441005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DON'T LET GUNS RULE! </a:t>
            </a:r>
            <a:endParaRPr/>
          </a:p>
        </p:txBody>
      </p:sp>
      <p:sp>
        <p:nvSpPr>
          <p:cNvPr id="1229" name="Google Shape;1229;p31"/>
          <p:cNvSpPr/>
          <p:nvPr/>
        </p:nvSpPr>
        <p:spPr>
          <a:xfrm rot="5400000">
            <a:off x="7029918" y="2979834"/>
            <a:ext cx="489293" cy="483117"/>
          </a:xfrm>
          <a:custGeom>
            <a:rect b="b" l="l" r="r" t="t"/>
            <a:pathLst>
              <a:path extrusionOk="0" h="3782395" w="3830741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30" name="Google Shape;1230;p31"/>
          <p:cNvGrpSpPr/>
          <p:nvPr/>
        </p:nvGrpSpPr>
        <p:grpSpPr>
          <a:xfrm>
            <a:off x="7676921" y="2852847"/>
            <a:ext cx="4102702" cy="737090"/>
            <a:chOff x="7602799" y="2401052"/>
            <a:chExt cx="3661994" cy="737090"/>
          </a:xfrm>
        </p:grpSpPr>
        <p:sp>
          <p:nvSpPr>
            <p:cNvPr id="1231" name="Google Shape;1231;p31"/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31"/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33" name="Google Shape;1233;p31"/>
          <p:cNvSpPr/>
          <p:nvPr/>
        </p:nvSpPr>
        <p:spPr>
          <a:xfrm rot="5400000">
            <a:off x="7029918" y="3814071"/>
            <a:ext cx="489293" cy="483117"/>
          </a:xfrm>
          <a:custGeom>
            <a:rect b="b" l="l" r="r" t="t"/>
            <a:pathLst>
              <a:path extrusionOk="0" h="3782395" w="3830741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34" name="Google Shape;1234;p31"/>
          <p:cNvGrpSpPr/>
          <p:nvPr/>
        </p:nvGrpSpPr>
        <p:grpSpPr>
          <a:xfrm>
            <a:off x="7676921" y="3687084"/>
            <a:ext cx="4102702" cy="737090"/>
            <a:chOff x="7602799" y="2401052"/>
            <a:chExt cx="3661994" cy="737090"/>
          </a:xfrm>
        </p:grpSpPr>
        <p:sp>
          <p:nvSpPr>
            <p:cNvPr id="1235" name="Google Shape;1235;p31"/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31"/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37" name="Google Shape;1237;p31"/>
          <p:cNvSpPr/>
          <p:nvPr/>
        </p:nvSpPr>
        <p:spPr>
          <a:xfrm rot="5400000">
            <a:off x="7029918" y="4648308"/>
            <a:ext cx="489293" cy="483117"/>
          </a:xfrm>
          <a:custGeom>
            <a:rect b="b" l="l" r="r" t="t"/>
            <a:pathLst>
              <a:path extrusionOk="0" h="3782395" w="3830741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38" name="Google Shape;1238;p31"/>
          <p:cNvGrpSpPr/>
          <p:nvPr/>
        </p:nvGrpSpPr>
        <p:grpSpPr>
          <a:xfrm>
            <a:off x="7676921" y="4521321"/>
            <a:ext cx="4102702" cy="737090"/>
            <a:chOff x="7602799" y="2401052"/>
            <a:chExt cx="3661994" cy="737090"/>
          </a:xfrm>
        </p:grpSpPr>
        <p:sp>
          <p:nvSpPr>
            <p:cNvPr id="1239" name="Google Shape;1239;p31"/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31"/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41" name="Google Shape;1241;p31"/>
          <p:cNvSpPr/>
          <p:nvPr/>
        </p:nvSpPr>
        <p:spPr>
          <a:xfrm rot="5400000">
            <a:off x="7029918" y="5482545"/>
            <a:ext cx="489293" cy="483117"/>
          </a:xfrm>
          <a:custGeom>
            <a:rect b="b" l="l" r="r" t="t"/>
            <a:pathLst>
              <a:path extrusionOk="0" h="3782395" w="3830741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42" name="Google Shape;1242;p31"/>
          <p:cNvGrpSpPr/>
          <p:nvPr/>
        </p:nvGrpSpPr>
        <p:grpSpPr>
          <a:xfrm>
            <a:off x="7676921" y="5355558"/>
            <a:ext cx="4102702" cy="737090"/>
            <a:chOff x="7602799" y="2401052"/>
            <a:chExt cx="3661994" cy="737090"/>
          </a:xfrm>
        </p:grpSpPr>
        <p:sp>
          <p:nvSpPr>
            <p:cNvPr id="1243" name="Google Shape;1243;p31"/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31"/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45" name="Google Shape;1245;p31"/>
          <p:cNvSpPr txBox="1"/>
          <p:nvPr/>
        </p:nvSpPr>
        <p:spPr>
          <a:xfrm>
            <a:off x="6937852" y="408883"/>
            <a:ext cx="4841771" cy="1446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Awesome Presentation</a:t>
            </a:r>
            <a:endParaRPr b="1" sz="4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32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251" name="Google Shape;1251;p32"/>
          <p:cNvSpPr/>
          <p:nvPr/>
        </p:nvSpPr>
        <p:spPr>
          <a:xfrm>
            <a:off x="8246029" y="1761802"/>
            <a:ext cx="377549" cy="994370"/>
          </a:xfrm>
          <a:custGeom>
            <a:rect b="b" l="l" r="r" t="t"/>
            <a:pathLst>
              <a:path extrusionOk="0" h="3923699" w="1489775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52" name="Google Shape;1252;p32"/>
          <p:cNvGrpSpPr/>
          <p:nvPr/>
        </p:nvGrpSpPr>
        <p:grpSpPr>
          <a:xfrm>
            <a:off x="7946315" y="2867934"/>
            <a:ext cx="976977" cy="994370"/>
            <a:chOff x="7954459" y="2876374"/>
            <a:chExt cx="976977" cy="994370"/>
          </a:xfrm>
        </p:grpSpPr>
        <p:sp>
          <p:nvSpPr>
            <p:cNvPr id="1253" name="Google Shape;1253;p32"/>
            <p:cNvSpPr/>
            <p:nvPr/>
          </p:nvSpPr>
          <p:spPr>
            <a:xfrm>
              <a:off x="7954459" y="2876374"/>
              <a:ext cx="377549" cy="994370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32"/>
            <p:cNvSpPr/>
            <p:nvPr/>
          </p:nvSpPr>
          <p:spPr>
            <a:xfrm>
              <a:off x="8553887" y="2876374"/>
              <a:ext cx="377549" cy="994370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5" name="Google Shape;1255;p32"/>
          <p:cNvGrpSpPr/>
          <p:nvPr/>
        </p:nvGrpSpPr>
        <p:grpSpPr>
          <a:xfrm>
            <a:off x="7643312" y="3974066"/>
            <a:ext cx="1582982" cy="994370"/>
            <a:chOff x="7654745" y="3989890"/>
            <a:chExt cx="1582982" cy="994370"/>
          </a:xfrm>
        </p:grpSpPr>
        <p:sp>
          <p:nvSpPr>
            <p:cNvPr id="1256" name="Google Shape;1256;p32"/>
            <p:cNvSpPr/>
            <p:nvPr/>
          </p:nvSpPr>
          <p:spPr>
            <a:xfrm>
              <a:off x="7654745" y="3989890"/>
              <a:ext cx="377549" cy="994370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32"/>
            <p:cNvSpPr/>
            <p:nvPr/>
          </p:nvSpPr>
          <p:spPr>
            <a:xfrm>
              <a:off x="8257461" y="3989890"/>
              <a:ext cx="377549" cy="994370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32"/>
            <p:cNvSpPr/>
            <p:nvPr/>
          </p:nvSpPr>
          <p:spPr>
            <a:xfrm>
              <a:off x="8860178" y="3989890"/>
              <a:ext cx="377549" cy="994370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9" name="Google Shape;1259;p32"/>
          <p:cNvGrpSpPr/>
          <p:nvPr/>
        </p:nvGrpSpPr>
        <p:grpSpPr>
          <a:xfrm>
            <a:off x="7348455" y="5080198"/>
            <a:ext cx="2172697" cy="994370"/>
            <a:chOff x="7348454" y="5080197"/>
            <a:chExt cx="2172697" cy="994370"/>
          </a:xfrm>
        </p:grpSpPr>
        <p:sp>
          <p:nvSpPr>
            <p:cNvPr id="1260" name="Google Shape;1260;p32"/>
            <p:cNvSpPr/>
            <p:nvPr/>
          </p:nvSpPr>
          <p:spPr>
            <a:xfrm>
              <a:off x="7348454" y="5080197"/>
              <a:ext cx="377549" cy="994370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32"/>
            <p:cNvSpPr/>
            <p:nvPr/>
          </p:nvSpPr>
          <p:spPr>
            <a:xfrm>
              <a:off x="7946837" y="5080197"/>
              <a:ext cx="377549" cy="994370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32"/>
            <p:cNvSpPr/>
            <p:nvPr/>
          </p:nvSpPr>
          <p:spPr>
            <a:xfrm>
              <a:off x="8545220" y="5080197"/>
              <a:ext cx="377549" cy="994370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32"/>
            <p:cNvSpPr/>
            <p:nvPr/>
          </p:nvSpPr>
          <p:spPr>
            <a:xfrm>
              <a:off x="9143602" y="5080197"/>
              <a:ext cx="377549" cy="994370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4" name="Google Shape;1264;p32"/>
          <p:cNvGrpSpPr/>
          <p:nvPr/>
        </p:nvGrpSpPr>
        <p:grpSpPr>
          <a:xfrm>
            <a:off x="883712" y="1787434"/>
            <a:ext cx="5420370" cy="839461"/>
            <a:chOff x="467544" y="1934588"/>
            <a:chExt cx="4248200" cy="839461"/>
          </a:xfrm>
        </p:grpSpPr>
        <p:sp>
          <p:nvSpPr>
            <p:cNvPr id="1265" name="Google Shape;1265;p32"/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72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1266" name="Google Shape;1266;p32"/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1. Contents Here A</a:t>
              </a:r>
              <a:endParaRPr b="1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7" name="Google Shape;1267;p32"/>
          <p:cNvGrpSpPr/>
          <p:nvPr/>
        </p:nvGrpSpPr>
        <p:grpSpPr>
          <a:xfrm>
            <a:off x="883712" y="2919055"/>
            <a:ext cx="5420370" cy="839461"/>
            <a:chOff x="467544" y="2816016"/>
            <a:chExt cx="4248200" cy="839461"/>
          </a:xfrm>
        </p:grpSpPr>
        <p:sp>
          <p:nvSpPr>
            <p:cNvPr id="1268" name="Google Shape;1268;p32"/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72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1269" name="Google Shape;1269;p32"/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2. Contents Here B</a:t>
              </a:r>
              <a:endParaRPr b="1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0" name="Google Shape;1270;p32"/>
          <p:cNvGrpSpPr/>
          <p:nvPr/>
        </p:nvGrpSpPr>
        <p:grpSpPr>
          <a:xfrm>
            <a:off x="883712" y="4050675"/>
            <a:ext cx="5420370" cy="839461"/>
            <a:chOff x="467544" y="3697444"/>
            <a:chExt cx="4248200" cy="839461"/>
          </a:xfrm>
        </p:grpSpPr>
        <p:sp>
          <p:nvSpPr>
            <p:cNvPr id="1271" name="Google Shape;1271;p32"/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72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1272" name="Google Shape;1272;p32"/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3. Contents Here C</a:t>
              </a:r>
              <a:endParaRPr b="1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3" name="Google Shape;1273;p32"/>
          <p:cNvGrpSpPr/>
          <p:nvPr/>
        </p:nvGrpSpPr>
        <p:grpSpPr>
          <a:xfrm>
            <a:off x="883712" y="5163002"/>
            <a:ext cx="5420370" cy="839461"/>
            <a:chOff x="467544" y="4578872"/>
            <a:chExt cx="4248200" cy="839461"/>
          </a:xfrm>
        </p:grpSpPr>
        <p:sp>
          <p:nvSpPr>
            <p:cNvPr id="1274" name="Google Shape;1274;p32"/>
            <p:cNvSpPr/>
            <p:nvPr/>
          </p:nvSpPr>
          <p:spPr>
            <a:xfrm>
              <a:off x="797293" y="4956668"/>
              <a:ext cx="391845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72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1275" name="Google Shape;1275;p32"/>
            <p:cNvSpPr/>
            <p:nvPr/>
          </p:nvSpPr>
          <p:spPr>
            <a:xfrm>
              <a:off x="467544" y="4578872"/>
              <a:ext cx="424820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4. Contents Here D</a:t>
              </a:r>
              <a:endParaRPr b="1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76" name="Google Shape;1276;p32"/>
          <p:cNvSpPr/>
          <p:nvPr/>
        </p:nvSpPr>
        <p:spPr>
          <a:xfrm>
            <a:off x="10049609" y="1976332"/>
            <a:ext cx="130809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Text A</a:t>
            </a:r>
            <a:endParaRPr b="1" sz="28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7" name="Google Shape;1277;p32"/>
          <p:cNvSpPr/>
          <p:nvPr/>
        </p:nvSpPr>
        <p:spPr>
          <a:xfrm>
            <a:off x="10049609" y="3107952"/>
            <a:ext cx="130809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Text B</a:t>
            </a:r>
            <a:endParaRPr b="1" sz="28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8" name="Google Shape;1278;p32"/>
          <p:cNvSpPr/>
          <p:nvPr/>
        </p:nvSpPr>
        <p:spPr>
          <a:xfrm>
            <a:off x="10049609" y="4239572"/>
            <a:ext cx="130809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Text C</a:t>
            </a:r>
            <a:endParaRPr b="1"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9" name="Google Shape;1279;p32"/>
          <p:cNvSpPr/>
          <p:nvPr/>
        </p:nvSpPr>
        <p:spPr>
          <a:xfrm>
            <a:off x="10049609" y="5351898"/>
            <a:ext cx="130809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Text D</a:t>
            </a:r>
            <a:endParaRPr b="1" sz="2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3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Google Shape;1284;p33"/>
          <p:cNvSpPr/>
          <p:nvPr/>
        </p:nvSpPr>
        <p:spPr>
          <a:xfrm>
            <a:off x="0" y="5679831"/>
            <a:ext cx="12192000" cy="11781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5" name="Google Shape;1285;p33"/>
          <p:cNvSpPr/>
          <p:nvPr/>
        </p:nvSpPr>
        <p:spPr>
          <a:xfrm>
            <a:off x="263770" y="685800"/>
            <a:ext cx="11412328" cy="5568923"/>
          </a:xfrm>
          <a:custGeom>
            <a:rect b="b" l="l" r="r" t="t"/>
            <a:pathLst>
              <a:path extrusionOk="0" h="5946205" w="12185487">
                <a:moveTo>
                  <a:pt x="12151366" y="5296226"/>
                </a:moveTo>
                <a:cubicBezTo>
                  <a:pt x="12114894" y="5127544"/>
                  <a:pt x="12047161" y="4970585"/>
                  <a:pt x="11971612" y="4816231"/>
                </a:cubicBezTo>
                <a:cubicBezTo>
                  <a:pt x="11926022" y="4723749"/>
                  <a:pt x="11882387" y="4629965"/>
                  <a:pt x="11838750" y="4536831"/>
                </a:cubicBezTo>
                <a:cubicBezTo>
                  <a:pt x="11808792" y="4472354"/>
                  <a:pt x="11840705" y="4353170"/>
                  <a:pt x="11903228" y="4319954"/>
                </a:cubicBezTo>
                <a:cubicBezTo>
                  <a:pt x="11954028" y="4292600"/>
                  <a:pt x="11975520" y="4256128"/>
                  <a:pt x="11978125" y="4199467"/>
                </a:cubicBezTo>
                <a:cubicBezTo>
                  <a:pt x="11983336" y="4072467"/>
                  <a:pt x="11992454" y="3946118"/>
                  <a:pt x="12002874" y="3819118"/>
                </a:cubicBezTo>
                <a:cubicBezTo>
                  <a:pt x="12004827" y="3798277"/>
                  <a:pt x="12014597" y="3770272"/>
                  <a:pt x="12030228" y="3758549"/>
                </a:cubicBezTo>
                <a:cubicBezTo>
                  <a:pt x="12144202" y="3677138"/>
                  <a:pt x="12164391" y="3565769"/>
                  <a:pt x="12137689" y="3438118"/>
                </a:cubicBezTo>
                <a:cubicBezTo>
                  <a:pt x="12115545" y="3331308"/>
                  <a:pt x="12094053" y="3223846"/>
                  <a:pt x="12068653" y="3117687"/>
                </a:cubicBezTo>
                <a:cubicBezTo>
                  <a:pt x="12046510" y="3024554"/>
                  <a:pt x="11989848" y="2956169"/>
                  <a:pt x="11907135" y="2909277"/>
                </a:cubicBezTo>
                <a:cubicBezTo>
                  <a:pt x="11845263" y="2874108"/>
                  <a:pt x="11781438" y="2842195"/>
                  <a:pt x="11718915" y="2807026"/>
                </a:cubicBezTo>
                <a:cubicBezTo>
                  <a:pt x="11661602" y="2774462"/>
                  <a:pt x="11660951" y="2762739"/>
                  <a:pt x="11696120" y="2707380"/>
                </a:cubicBezTo>
                <a:cubicBezTo>
                  <a:pt x="11725428" y="2661139"/>
                  <a:pt x="11746920" y="2612944"/>
                  <a:pt x="11717612" y="2556282"/>
                </a:cubicBezTo>
                <a:cubicBezTo>
                  <a:pt x="11707843" y="2537395"/>
                  <a:pt x="11711099" y="2512646"/>
                  <a:pt x="11707843" y="2490503"/>
                </a:cubicBezTo>
                <a:cubicBezTo>
                  <a:pt x="11696120" y="2407139"/>
                  <a:pt x="11632945" y="2345918"/>
                  <a:pt x="11554141" y="2340056"/>
                </a:cubicBezTo>
                <a:cubicBezTo>
                  <a:pt x="11448633" y="2332241"/>
                  <a:pt x="11365920" y="2379133"/>
                  <a:pt x="11342474" y="2464451"/>
                </a:cubicBezTo>
                <a:cubicBezTo>
                  <a:pt x="11318377" y="2551723"/>
                  <a:pt x="11319028" y="2640949"/>
                  <a:pt x="11343776" y="2727569"/>
                </a:cubicBezTo>
                <a:cubicBezTo>
                  <a:pt x="11352243" y="2757528"/>
                  <a:pt x="11376340" y="2783580"/>
                  <a:pt x="11398484" y="2820703"/>
                </a:cubicBezTo>
                <a:cubicBezTo>
                  <a:pt x="11281253" y="2864990"/>
                  <a:pt x="11205705" y="2956821"/>
                  <a:pt x="11164674" y="3084472"/>
                </a:cubicBezTo>
                <a:cubicBezTo>
                  <a:pt x="11122340" y="3001108"/>
                  <a:pt x="11045489" y="2990687"/>
                  <a:pt x="10971243" y="2973103"/>
                </a:cubicBezTo>
                <a:cubicBezTo>
                  <a:pt x="10948448" y="2967893"/>
                  <a:pt x="10925002" y="2958774"/>
                  <a:pt x="10906115" y="2945749"/>
                </a:cubicBezTo>
                <a:cubicBezTo>
                  <a:pt x="10849454" y="2907975"/>
                  <a:pt x="10851407" y="2838939"/>
                  <a:pt x="10908720" y="2801816"/>
                </a:cubicBezTo>
                <a:cubicBezTo>
                  <a:pt x="10995340" y="2745805"/>
                  <a:pt x="11018787" y="2695005"/>
                  <a:pt x="10986874" y="2597313"/>
                </a:cubicBezTo>
                <a:cubicBezTo>
                  <a:pt x="10968638" y="2541303"/>
                  <a:pt x="10939330" y="2487246"/>
                  <a:pt x="10907417" y="2437749"/>
                </a:cubicBezTo>
                <a:cubicBezTo>
                  <a:pt x="10881366" y="2397369"/>
                  <a:pt x="10836428" y="2379133"/>
                  <a:pt x="10787582" y="2381739"/>
                </a:cubicBezTo>
                <a:cubicBezTo>
                  <a:pt x="10760228" y="2383041"/>
                  <a:pt x="10745900" y="2375226"/>
                  <a:pt x="10741992" y="2347221"/>
                </a:cubicBezTo>
                <a:cubicBezTo>
                  <a:pt x="10728966" y="2255390"/>
                  <a:pt x="10699007" y="2164862"/>
                  <a:pt x="10736130" y="2071077"/>
                </a:cubicBezTo>
                <a:cubicBezTo>
                  <a:pt x="10742643" y="2055446"/>
                  <a:pt x="10729618" y="2032000"/>
                  <a:pt x="10725058" y="2012462"/>
                </a:cubicBezTo>
                <a:cubicBezTo>
                  <a:pt x="10721151" y="1994877"/>
                  <a:pt x="10713987" y="1977292"/>
                  <a:pt x="10713987" y="1959708"/>
                </a:cubicBezTo>
                <a:cubicBezTo>
                  <a:pt x="10713336" y="1693333"/>
                  <a:pt x="10713336" y="1426308"/>
                  <a:pt x="10713336" y="1159933"/>
                </a:cubicBezTo>
                <a:cubicBezTo>
                  <a:pt x="10713336" y="1142349"/>
                  <a:pt x="10713336" y="1125415"/>
                  <a:pt x="10713336" y="1103272"/>
                </a:cubicBezTo>
                <a:cubicBezTo>
                  <a:pt x="10253531" y="1103272"/>
                  <a:pt x="9795679" y="1103272"/>
                  <a:pt x="9331315" y="1103272"/>
                </a:cubicBezTo>
                <a:cubicBezTo>
                  <a:pt x="9331315" y="1120857"/>
                  <a:pt x="9331315" y="1139744"/>
                  <a:pt x="9331315" y="1157980"/>
                </a:cubicBezTo>
                <a:cubicBezTo>
                  <a:pt x="9331315" y="1423051"/>
                  <a:pt x="9331966" y="1688123"/>
                  <a:pt x="9330663" y="1953195"/>
                </a:cubicBezTo>
                <a:cubicBezTo>
                  <a:pt x="9330663" y="2036559"/>
                  <a:pt x="9335874" y="2121877"/>
                  <a:pt x="9320243" y="2202636"/>
                </a:cubicBezTo>
                <a:cubicBezTo>
                  <a:pt x="9304612" y="2284046"/>
                  <a:pt x="9279212" y="2367410"/>
                  <a:pt x="9199105" y="2418862"/>
                </a:cubicBezTo>
                <a:cubicBezTo>
                  <a:pt x="9130720" y="2463149"/>
                  <a:pt x="9091643" y="2530882"/>
                  <a:pt x="9079920" y="2611641"/>
                </a:cubicBezTo>
                <a:cubicBezTo>
                  <a:pt x="9073407" y="2657231"/>
                  <a:pt x="9070802" y="2703472"/>
                  <a:pt x="9067545" y="2749062"/>
                </a:cubicBezTo>
                <a:cubicBezTo>
                  <a:pt x="9064289" y="2796605"/>
                  <a:pt x="9092294" y="2820051"/>
                  <a:pt x="9132674" y="2837636"/>
                </a:cubicBezTo>
                <a:cubicBezTo>
                  <a:pt x="9182823" y="2859128"/>
                  <a:pt x="9231018" y="2884528"/>
                  <a:pt x="9268141" y="2902764"/>
                </a:cubicBezTo>
                <a:cubicBezTo>
                  <a:pt x="9231018" y="2993944"/>
                  <a:pt x="9196499" y="3078610"/>
                  <a:pt x="9161981" y="3162626"/>
                </a:cubicBezTo>
                <a:cubicBezTo>
                  <a:pt x="9159377" y="3169790"/>
                  <a:pt x="9154817" y="3175651"/>
                  <a:pt x="9145699" y="3192585"/>
                </a:cubicBezTo>
                <a:cubicBezTo>
                  <a:pt x="9117043" y="3097498"/>
                  <a:pt x="9085782" y="3012831"/>
                  <a:pt x="9067545" y="2925559"/>
                </a:cubicBezTo>
                <a:cubicBezTo>
                  <a:pt x="9054520" y="2864990"/>
                  <a:pt x="9027166" y="2831123"/>
                  <a:pt x="8968551" y="2813539"/>
                </a:cubicBezTo>
                <a:cubicBezTo>
                  <a:pt x="8896910" y="2792046"/>
                  <a:pt x="8827874" y="2765344"/>
                  <a:pt x="8757535" y="2739944"/>
                </a:cubicBezTo>
                <a:cubicBezTo>
                  <a:pt x="8730833" y="2730175"/>
                  <a:pt x="8705433" y="2717800"/>
                  <a:pt x="8690454" y="2711939"/>
                </a:cubicBezTo>
                <a:cubicBezTo>
                  <a:pt x="8701525" y="2652672"/>
                  <a:pt x="8719109" y="2599918"/>
                  <a:pt x="8719109" y="2546513"/>
                </a:cubicBezTo>
                <a:cubicBezTo>
                  <a:pt x="8719109" y="2493108"/>
                  <a:pt x="8705433" y="2439703"/>
                  <a:pt x="8691756" y="2387600"/>
                </a:cubicBezTo>
                <a:cubicBezTo>
                  <a:pt x="8683941" y="2358292"/>
                  <a:pt x="8661146" y="2334195"/>
                  <a:pt x="8648771" y="2305539"/>
                </a:cubicBezTo>
                <a:cubicBezTo>
                  <a:pt x="8602531" y="2199380"/>
                  <a:pt x="8553684" y="2094523"/>
                  <a:pt x="8605787" y="1974687"/>
                </a:cubicBezTo>
                <a:cubicBezTo>
                  <a:pt x="8616858" y="1949287"/>
                  <a:pt x="8621417" y="1918677"/>
                  <a:pt x="8618813" y="1891323"/>
                </a:cubicBezTo>
                <a:cubicBezTo>
                  <a:pt x="8614904" y="1849641"/>
                  <a:pt x="8590807" y="1821636"/>
                  <a:pt x="8540007" y="1824241"/>
                </a:cubicBezTo>
                <a:cubicBezTo>
                  <a:pt x="8540007" y="1805354"/>
                  <a:pt x="8540007" y="1787769"/>
                  <a:pt x="8540007" y="1770836"/>
                </a:cubicBezTo>
                <a:cubicBezTo>
                  <a:pt x="8540007" y="1284980"/>
                  <a:pt x="8540007" y="799123"/>
                  <a:pt x="8540007" y="313267"/>
                </a:cubicBezTo>
                <a:cubicBezTo>
                  <a:pt x="8540007" y="282656"/>
                  <a:pt x="8540659" y="257908"/>
                  <a:pt x="8575176" y="239672"/>
                </a:cubicBezTo>
                <a:cubicBezTo>
                  <a:pt x="8612951" y="219482"/>
                  <a:pt x="8609695" y="174544"/>
                  <a:pt x="8572571" y="150446"/>
                </a:cubicBezTo>
                <a:cubicBezTo>
                  <a:pt x="8556941" y="140677"/>
                  <a:pt x="8537402" y="134164"/>
                  <a:pt x="8519166" y="132862"/>
                </a:cubicBezTo>
                <a:cubicBezTo>
                  <a:pt x="8479438" y="130256"/>
                  <a:pt x="8435802" y="138072"/>
                  <a:pt x="8426032" y="181056"/>
                </a:cubicBezTo>
                <a:cubicBezTo>
                  <a:pt x="8420823" y="205154"/>
                  <a:pt x="8444920" y="235764"/>
                  <a:pt x="8456643" y="266374"/>
                </a:cubicBezTo>
                <a:cubicBezTo>
                  <a:pt x="8452736" y="267026"/>
                  <a:pt x="8437105" y="269631"/>
                  <a:pt x="8420172" y="270933"/>
                </a:cubicBezTo>
                <a:cubicBezTo>
                  <a:pt x="8314013" y="277446"/>
                  <a:pt x="8215669" y="302846"/>
                  <a:pt x="8125141" y="363415"/>
                </a:cubicBezTo>
                <a:cubicBezTo>
                  <a:pt x="8052197" y="412262"/>
                  <a:pt x="7966228" y="423985"/>
                  <a:pt x="7878956" y="425287"/>
                </a:cubicBezTo>
                <a:cubicBezTo>
                  <a:pt x="7740233" y="427892"/>
                  <a:pt x="7608023" y="396631"/>
                  <a:pt x="7478417" y="352344"/>
                </a:cubicBezTo>
                <a:cubicBezTo>
                  <a:pt x="7336438" y="303497"/>
                  <a:pt x="7194459" y="315872"/>
                  <a:pt x="7051828" y="348436"/>
                </a:cubicBezTo>
                <a:cubicBezTo>
                  <a:pt x="7038151" y="351692"/>
                  <a:pt x="7023823" y="355600"/>
                  <a:pt x="7010797" y="361462"/>
                </a:cubicBezTo>
                <a:cubicBezTo>
                  <a:pt x="6793269" y="457200"/>
                  <a:pt x="6573136" y="434405"/>
                  <a:pt x="6361469" y="354297"/>
                </a:cubicBezTo>
                <a:cubicBezTo>
                  <a:pt x="6176505" y="283959"/>
                  <a:pt x="5994146" y="287867"/>
                  <a:pt x="5804623" y="312615"/>
                </a:cubicBezTo>
                <a:cubicBezTo>
                  <a:pt x="5661992" y="331503"/>
                  <a:pt x="5518059" y="342574"/>
                  <a:pt x="5374125" y="346482"/>
                </a:cubicBezTo>
                <a:cubicBezTo>
                  <a:pt x="5296623" y="348436"/>
                  <a:pt x="5228889" y="308708"/>
                  <a:pt x="5175484" y="248138"/>
                </a:cubicBezTo>
                <a:cubicBezTo>
                  <a:pt x="5114264" y="178451"/>
                  <a:pt x="4987915" y="165426"/>
                  <a:pt x="4877849" y="214923"/>
                </a:cubicBezTo>
                <a:cubicBezTo>
                  <a:pt x="4837469" y="233159"/>
                  <a:pt x="4797741" y="252046"/>
                  <a:pt x="4767131" y="265723"/>
                </a:cubicBezTo>
                <a:cubicBezTo>
                  <a:pt x="4774295" y="244231"/>
                  <a:pt x="4795136" y="212318"/>
                  <a:pt x="4787320" y="192779"/>
                </a:cubicBezTo>
                <a:cubicBezTo>
                  <a:pt x="4778202" y="171287"/>
                  <a:pt x="4744336" y="154354"/>
                  <a:pt x="4717633" y="147841"/>
                </a:cubicBezTo>
                <a:cubicBezTo>
                  <a:pt x="4681161" y="138723"/>
                  <a:pt x="4642736" y="147841"/>
                  <a:pt x="4621894" y="184313"/>
                </a:cubicBezTo>
                <a:cubicBezTo>
                  <a:pt x="4604961" y="214272"/>
                  <a:pt x="4615382" y="242928"/>
                  <a:pt x="4644689" y="256605"/>
                </a:cubicBezTo>
                <a:cubicBezTo>
                  <a:pt x="4672043" y="269631"/>
                  <a:pt x="4673997" y="288518"/>
                  <a:pt x="4673997" y="313918"/>
                </a:cubicBezTo>
                <a:cubicBezTo>
                  <a:pt x="4673346" y="818662"/>
                  <a:pt x="4679208" y="1323405"/>
                  <a:pt x="4668787" y="1828149"/>
                </a:cubicBezTo>
                <a:cubicBezTo>
                  <a:pt x="4666833" y="1931703"/>
                  <a:pt x="4681812" y="2033954"/>
                  <a:pt x="4674649" y="2137508"/>
                </a:cubicBezTo>
                <a:cubicBezTo>
                  <a:pt x="4669438" y="2215662"/>
                  <a:pt x="4663577" y="2287954"/>
                  <a:pt x="4607567" y="2351780"/>
                </a:cubicBezTo>
                <a:cubicBezTo>
                  <a:pt x="4588028" y="2373923"/>
                  <a:pt x="4593889" y="2418210"/>
                  <a:pt x="4587377" y="2452728"/>
                </a:cubicBezTo>
                <a:cubicBezTo>
                  <a:pt x="4583469" y="2475523"/>
                  <a:pt x="4578259" y="2497667"/>
                  <a:pt x="4574351" y="2515903"/>
                </a:cubicBezTo>
                <a:cubicBezTo>
                  <a:pt x="4535274" y="2485944"/>
                  <a:pt x="4495546" y="2463149"/>
                  <a:pt x="4466889" y="2430585"/>
                </a:cubicBezTo>
                <a:cubicBezTo>
                  <a:pt x="4451259" y="2413000"/>
                  <a:pt x="4444095" y="2377180"/>
                  <a:pt x="4448654" y="2352431"/>
                </a:cubicBezTo>
                <a:cubicBezTo>
                  <a:pt x="4463633" y="2274277"/>
                  <a:pt x="4437582" y="2216313"/>
                  <a:pt x="4371151" y="2179841"/>
                </a:cubicBezTo>
                <a:cubicBezTo>
                  <a:pt x="4303418" y="2142718"/>
                  <a:pt x="4229823" y="2141415"/>
                  <a:pt x="4161438" y="2179190"/>
                </a:cubicBezTo>
                <a:cubicBezTo>
                  <a:pt x="4134735" y="2194169"/>
                  <a:pt x="4104777" y="2224780"/>
                  <a:pt x="4099566" y="2252785"/>
                </a:cubicBezTo>
                <a:cubicBezTo>
                  <a:pt x="4085889" y="2321821"/>
                  <a:pt x="4081982" y="2393462"/>
                  <a:pt x="4082633" y="2464451"/>
                </a:cubicBezTo>
                <a:cubicBezTo>
                  <a:pt x="4082633" y="2490503"/>
                  <a:pt x="4103474" y="2519810"/>
                  <a:pt x="4121059" y="2542605"/>
                </a:cubicBezTo>
                <a:cubicBezTo>
                  <a:pt x="4149715" y="2579077"/>
                  <a:pt x="4148413" y="2623364"/>
                  <a:pt x="4108033" y="2647462"/>
                </a:cubicBezTo>
                <a:cubicBezTo>
                  <a:pt x="4012294" y="2704123"/>
                  <a:pt x="3915905" y="2758831"/>
                  <a:pt x="3818864" y="2812887"/>
                </a:cubicBezTo>
                <a:cubicBezTo>
                  <a:pt x="3788905" y="2829821"/>
                  <a:pt x="3717915" y="2796605"/>
                  <a:pt x="3689259" y="2755575"/>
                </a:cubicBezTo>
                <a:cubicBezTo>
                  <a:pt x="3663859" y="2719103"/>
                  <a:pt x="3672977" y="2685887"/>
                  <a:pt x="3701633" y="2657231"/>
                </a:cubicBezTo>
                <a:cubicBezTo>
                  <a:pt x="3725730" y="2633133"/>
                  <a:pt x="3766110" y="2614898"/>
                  <a:pt x="3775228" y="2586893"/>
                </a:cubicBezTo>
                <a:cubicBezTo>
                  <a:pt x="3790859" y="2537395"/>
                  <a:pt x="3788905" y="2482687"/>
                  <a:pt x="3790859" y="2429934"/>
                </a:cubicBezTo>
                <a:cubicBezTo>
                  <a:pt x="3791510" y="2411698"/>
                  <a:pt x="3781740" y="2393462"/>
                  <a:pt x="3775228" y="2375226"/>
                </a:cubicBezTo>
                <a:cubicBezTo>
                  <a:pt x="3721171" y="2229990"/>
                  <a:pt x="3579843" y="2190262"/>
                  <a:pt x="3456099" y="2287303"/>
                </a:cubicBezTo>
                <a:cubicBezTo>
                  <a:pt x="3424187" y="2312703"/>
                  <a:pt x="3394228" y="2342662"/>
                  <a:pt x="3370782" y="2375226"/>
                </a:cubicBezTo>
                <a:cubicBezTo>
                  <a:pt x="3342125" y="2414954"/>
                  <a:pt x="3345381" y="2461195"/>
                  <a:pt x="3346684" y="2510692"/>
                </a:cubicBezTo>
                <a:cubicBezTo>
                  <a:pt x="3349289" y="2592103"/>
                  <a:pt x="3392274" y="2637041"/>
                  <a:pt x="3452843" y="2674816"/>
                </a:cubicBezTo>
                <a:cubicBezTo>
                  <a:pt x="3525787" y="2720405"/>
                  <a:pt x="3525136" y="2827216"/>
                  <a:pt x="3435259" y="2857175"/>
                </a:cubicBezTo>
                <a:cubicBezTo>
                  <a:pt x="3303700" y="2901462"/>
                  <a:pt x="3262017" y="2997851"/>
                  <a:pt x="3273089" y="3128108"/>
                </a:cubicBezTo>
                <a:cubicBezTo>
                  <a:pt x="3280905" y="3221241"/>
                  <a:pt x="3288069" y="3315026"/>
                  <a:pt x="3290674" y="3408159"/>
                </a:cubicBezTo>
                <a:cubicBezTo>
                  <a:pt x="3291976" y="3437467"/>
                  <a:pt x="3282859" y="3468728"/>
                  <a:pt x="3273089" y="3497385"/>
                </a:cubicBezTo>
                <a:cubicBezTo>
                  <a:pt x="3262669" y="3527344"/>
                  <a:pt x="3242479" y="3553395"/>
                  <a:pt x="3232710" y="3583354"/>
                </a:cubicBezTo>
                <a:cubicBezTo>
                  <a:pt x="3226197" y="3602893"/>
                  <a:pt x="3224243" y="3628944"/>
                  <a:pt x="3232059" y="3646529"/>
                </a:cubicBezTo>
                <a:cubicBezTo>
                  <a:pt x="3254854" y="3694072"/>
                  <a:pt x="3252248" y="3740964"/>
                  <a:pt x="3242479" y="3790462"/>
                </a:cubicBezTo>
                <a:cubicBezTo>
                  <a:pt x="3207310" y="3974123"/>
                  <a:pt x="3174094" y="4158436"/>
                  <a:pt x="3135017" y="4344703"/>
                </a:cubicBezTo>
                <a:cubicBezTo>
                  <a:pt x="3125248" y="4274364"/>
                  <a:pt x="3112874" y="4203375"/>
                  <a:pt x="3107664" y="4132385"/>
                </a:cubicBezTo>
                <a:cubicBezTo>
                  <a:pt x="3104407" y="4088749"/>
                  <a:pt x="3110269" y="4043811"/>
                  <a:pt x="3112223" y="3999523"/>
                </a:cubicBezTo>
                <a:cubicBezTo>
                  <a:pt x="3112874" y="3990405"/>
                  <a:pt x="3110920" y="3974123"/>
                  <a:pt x="3115479" y="3972170"/>
                </a:cubicBezTo>
                <a:cubicBezTo>
                  <a:pt x="3163674" y="3953282"/>
                  <a:pt x="3146741" y="3907041"/>
                  <a:pt x="3155859" y="3873175"/>
                </a:cubicBezTo>
                <a:cubicBezTo>
                  <a:pt x="3221638" y="3626339"/>
                  <a:pt x="3186469" y="3382108"/>
                  <a:pt x="3135017" y="3138528"/>
                </a:cubicBezTo>
                <a:cubicBezTo>
                  <a:pt x="3119387" y="3064282"/>
                  <a:pt x="3103756" y="2990036"/>
                  <a:pt x="3080961" y="2918395"/>
                </a:cubicBezTo>
                <a:cubicBezTo>
                  <a:pt x="3073797" y="2896252"/>
                  <a:pt x="3045141" y="2874108"/>
                  <a:pt x="3021694" y="2866292"/>
                </a:cubicBezTo>
                <a:cubicBezTo>
                  <a:pt x="2946146" y="2841544"/>
                  <a:pt x="2869294" y="2822005"/>
                  <a:pt x="2792443" y="2804421"/>
                </a:cubicBezTo>
                <a:cubicBezTo>
                  <a:pt x="2680423" y="2778369"/>
                  <a:pt x="2679120" y="2717149"/>
                  <a:pt x="2713638" y="2633785"/>
                </a:cubicBezTo>
                <a:cubicBezTo>
                  <a:pt x="2733177" y="2586241"/>
                  <a:pt x="2752064" y="2545210"/>
                  <a:pt x="2731874" y="2494410"/>
                </a:cubicBezTo>
                <a:cubicBezTo>
                  <a:pt x="2726664" y="2480733"/>
                  <a:pt x="2730571" y="2463149"/>
                  <a:pt x="2730571" y="2446867"/>
                </a:cubicBezTo>
                <a:cubicBezTo>
                  <a:pt x="2729920" y="2321169"/>
                  <a:pt x="2608782" y="2235200"/>
                  <a:pt x="2488946" y="2274928"/>
                </a:cubicBezTo>
                <a:cubicBezTo>
                  <a:pt x="2409489" y="2300980"/>
                  <a:pt x="2374971" y="2347221"/>
                  <a:pt x="2367807" y="2432539"/>
                </a:cubicBezTo>
                <a:cubicBezTo>
                  <a:pt x="2365202" y="2462498"/>
                  <a:pt x="2353479" y="2491805"/>
                  <a:pt x="2356084" y="2521113"/>
                </a:cubicBezTo>
                <a:cubicBezTo>
                  <a:pt x="2359341" y="2554980"/>
                  <a:pt x="2371715" y="2588846"/>
                  <a:pt x="2383438" y="2622062"/>
                </a:cubicBezTo>
                <a:cubicBezTo>
                  <a:pt x="2398418" y="2664395"/>
                  <a:pt x="2418607" y="2704774"/>
                  <a:pt x="2430982" y="2747759"/>
                </a:cubicBezTo>
                <a:cubicBezTo>
                  <a:pt x="2434238" y="2758831"/>
                  <a:pt x="2419259" y="2780975"/>
                  <a:pt x="2406884" y="2788790"/>
                </a:cubicBezTo>
                <a:cubicBezTo>
                  <a:pt x="2372366" y="2810282"/>
                  <a:pt x="2334592" y="2827216"/>
                  <a:pt x="2299423" y="2845451"/>
                </a:cubicBezTo>
                <a:cubicBezTo>
                  <a:pt x="2279884" y="2820703"/>
                  <a:pt x="2260346" y="2799862"/>
                  <a:pt x="2246017" y="2776415"/>
                </a:cubicBezTo>
                <a:cubicBezTo>
                  <a:pt x="2231038" y="2752969"/>
                  <a:pt x="2220618" y="2726918"/>
                  <a:pt x="2207592" y="2700216"/>
                </a:cubicBezTo>
                <a:cubicBezTo>
                  <a:pt x="2303330" y="2624015"/>
                  <a:pt x="2311797" y="2519159"/>
                  <a:pt x="2288351" y="2408441"/>
                </a:cubicBezTo>
                <a:cubicBezTo>
                  <a:pt x="2264253" y="2297072"/>
                  <a:pt x="2174376" y="2279487"/>
                  <a:pt x="2064310" y="2284698"/>
                </a:cubicBezTo>
                <a:cubicBezTo>
                  <a:pt x="2028489" y="2286651"/>
                  <a:pt x="1993320" y="2297072"/>
                  <a:pt x="1957500" y="2302934"/>
                </a:cubicBezTo>
                <a:cubicBezTo>
                  <a:pt x="1922330" y="2308795"/>
                  <a:pt x="1906048" y="2334195"/>
                  <a:pt x="1915818" y="2368062"/>
                </a:cubicBezTo>
                <a:cubicBezTo>
                  <a:pt x="1919725" y="2381087"/>
                  <a:pt x="1928843" y="2398672"/>
                  <a:pt x="1923633" y="2407139"/>
                </a:cubicBezTo>
                <a:cubicBezTo>
                  <a:pt x="1900187" y="2448821"/>
                  <a:pt x="1880648" y="2488549"/>
                  <a:pt x="1886510" y="2539349"/>
                </a:cubicBezTo>
                <a:cubicBezTo>
                  <a:pt x="1890418" y="2571913"/>
                  <a:pt x="1881951" y="2605780"/>
                  <a:pt x="1882602" y="2639646"/>
                </a:cubicBezTo>
                <a:cubicBezTo>
                  <a:pt x="1883905" y="2676769"/>
                  <a:pt x="1889766" y="2713893"/>
                  <a:pt x="1894325" y="2759482"/>
                </a:cubicBezTo>
                <a:cubicBezTo>
                  <a:pt x="1876741" y="2754923"/>
                  <a:pt x="1864366" y="2751667"/>
                  <a:pt x="1851992" y="2748410"/>
                </a:cubicBezTo>
                <a:cubicBezTo>
                  <a:pt x="1835710" y="2744503"/>
                  <a:pt x="1817474" y="2743200"/>
                  <a:pt x="1803146" y="2735385"/>
                </a:cubicBezTo>
                <a:cubicBezTo>
                  <a:pt x="1775792" y="2719754"/>
                  <a:pt x="1742576" y="2706077"/>
                  <a:pt x="1725643" y="2681328"/>
                </a:cubicBezTo>
                <a:cubicBezTo>
                  <a:pt x="1662469" y="2590800"/>
                  <a:pt x="1601248" y="2498318"/>
                  <a:pt x="1547192" y="2401928"/>
                </a:cubicBezTo>
                <a:cubicBezTo>
                  <a:pt x="1510720" y="2336800"/>
                  <a:pt x="1487274" y="2264508"/>
                  <a:pt x="1461223" y="2194169"/>
                </a:cubicBezTo>
                <a:cubicBezTo>
                  <a:pt x="1448848" y="2160954"/>
                  <a:pt x="1442987" y="2125133"/>
                  <a:pt x="1434520" y="2089313"/>
                </a:cubicBezTo>
                <a:cubicBezTo>
                  <a:pt x="1395443" y="2095175"/>
                  <a:pt x="1398048" y="2067821"/>
                  <a:pt x="1404561" y="2038513"/>
                </a:cubicBezTo>
                <a:cubicBezTo>
                  <a:pt x="1431264" y="1925841"/>
                  <a:pt x="1458617" y="1813169"/>
                  <a:pt x="1485971" y="1700498"/>
                </a:cubicBezTo>
                <a:cubicBezTo>
                  <a:pt x="1586920" y="1281072"/>
                  <a:pt x="1687869" y="862297"/>
                  <a:pt x="1788166" y="442221"/>
                </a:cubicBezTo>
                <a:cubicBezTo>
                  <a:pt x="1807705" y="360810"/>
                  <a:pt x="1822684" y="278749"/>
                  <a:pt x="1841571" y="187569"/>
                </a:cubicBezTo>
                <a:cubicBezTo>
                  <a:pt x="1766674" y="172590"/>
                  <a:pt x="1691777" y="152400"/>
                  <a:pt x="1615576" y="143933"/>
                </a:cubicBezTo>
                <a:cubicBezTo>
                  <a:pt x="1443638" y="125046"/>
                  <a:pt x="1269094" y="85969"/>
                  <a:pt x="1099761" y="102903"/>
                </a:cubicBezTo>
                <a:cubicBezTo>
                  <a:pt x="832084" y="130256"/>
                  <a:pt x="578084" y="65779"/>
                  <a:pt x="318223" y="37123"/>
                </a:cubicBezTo>
                <a:cubicBezTo>
                  <a:pt x="235510" y="28005"/>
                  <a:pt x="148889" y="13677"/>
                  <a:pt x="50546" y="0"/>
                </a:cubicBezTo>
                <a:cubicBezTo>
                  <a:pt x="67479" y="22795"/>
                  <a:pt x="77248" y="36472"/>
                  <a:pt x="88320" y="49497"/>
                </a:cubicBezTo>
                <a:cubicBezTo>
                  <a:pt x="142376" y="116579"/>
                  <a:pt x="150192" y="185615"/>
                  <a:pt x="103951" y="260513"/>
                </a:cubicBezTo>
                <a:cubicBezTo>
                  <a:pt x="57710" y="336713"/>
                  <a:pt x="16028" y="414867"/>
                  <a:pt x="4305" y="505395"/>
                </a:cubicBezTo>
                <a:cubicBezTo>
                  <a:pt x="-8070" y="603738"/>
                  <a:pt x="7561" y="698826"/>
                  <a:pt x="34264" y="791959"/>
                </a:cubicBezTo>
                <a:cubicBezTo>
                  <a:pt x="38171" y="804985"/>
                  <a:pt x="56407" y="817359"/>
                  <a:pt x="70735" y="822569"/>
                </a:cubicBezTo>
                <a:cubicBezTo>
                  <a:pt x="333853" y="917656"/>
                  <a:pt x="604787" y="960641"/>
                  <a:pt x="884187" y="939800"/>
                </a:cubicBezTo>
                <a:cubicBezTo>
                  <a:pt x="936289" y="935892"/>
                  <a:pt x="981228" y="943708"/>
                  <a:pt x="1028120" y="971062"/>
                </a:cubicBezTo>
                <a:cubicBezTo>
                  <a:pt x="1175310" y="1058985"/>
                  <a:pt x="1338782" y="1075267"/>
                  <a:pt x="1506161" y="1066800"/>
                </a:cubicBezTo>
                <a:cubicBezTo>
                  <a:pt x="1539376" y="1064846"/>
                  <a:pt x="1572592" y="1063544"/>
                  <a:pt x="1613623" y="1061590"/>
                </a:cubicBezTo>
                <a:cubicBezTo>
                  <a:pt x="1521141" y="1390487"/>
                  <a:pt x="1429961" y="1713523"/>
                  <a:pt x="1336828" y="2043072"/>
                </a:cubicBezTo>
                <a:cubicBezTo>
                  <a:pt x="1325105" y="2032000"/>
                  <a:pt x="1316638" y="2024836"/>
                  <a:pt x="1302961" y="2011810"/>
                </a:cubicBezTo>
                <a:cubicBezTo>
                  <a:pt x="1302961" y="2069123"/>
                  <a:pt x="1302961" y="2119923"/>
                  <a:pt x="1302961" y="2174631"/>
                </a:cubicBezTo>
                <a:cubicBezTo>
                  <a:pt x="1282771" y="2174631"/>
                  <a:pt x="1265838" y="2175282"/>
                  <a:pt x="1248905" y="2174631"/>
                </a:cubicBezTo>
                <a:cubicBezTo>
                  <a:pt x="1174007" y="2172677"/>
                  <a:pt x="1120602" y="2203939"/>
                  <a:pt x="1093248" y="2274928"/>
                </a:cubicBezTo>
                <a:cubicBezTo>
                  <a:pt x="1076315" y="2317913"/>
                  <a:pt x="1051566" y="2359595"/>
                  <a:pt x="1046356" y="2403882"/>
                </a:cubicBezTo>
                <a:cubicBezTo>
                  <a:pt x="1041797" y="2444913"/>
                  <a:pt x="1056776" y="2489200"/>
                  <a:pt x="1067197" y="2530882"/>
                </a:cubicBezTo>
                <a:cubicBezTo>
                  <a:pt x="1071105" y="2546513"/>
                  <a:pt x="1086735" y="2559539"/>
                  <a:pt x="1095202" y="2574518"/>
                </a:cubicBezTo>
                <a:cubicBezTo>
                  <a:pt x="1122556" y="2625318"/>
                  <a:pt x="1112787" y="2672862"/>
                  <a:pt x="1063289" y="2699564"/>
                </a:cubicBezTo>
                <a:cubicBezTo>
                  <a:pt x="1000766" y="2733431"/>
                  <a:pt x="936289" y="2764041"/>
                  <a:pt x="869858" y="2790092"/>
                </a:cubicBezTo>
                <a:cubicBezTo>
                  <a:pt x="789751" y="2821354"/>
                  <a:pt x="729182" y="2861733"/>
                  <a:pt x="700525" y="2952262"/>
                </a:cubicBezTo>
                <a:cubicBezTo>
                  <a:pt x="661448" y="3074051"/>
                  <a:pt x="605438" y="3190631"/>
                  <a:pt x="556592" y="3309164"/>
                </a:cubicBezTo>
                <a:cubicBezTo>
                  <a:pt x="524028" y="3389272"/>
                  <a:pt x="518166" y="3465472"/>
                  <a:pt x="568966" y="3543626"/>
                </a:cubicBezTo>
                <a:cubicBezTo>
                  <a:pt x="617812" y="3619175"/>
                  <a:pt x="654935" y="3702539"/>
                  <a:pt x="701176" y="3780041"/>
                </a:cubicBezTo>
                <a:cubicBezTo>
                  <a:pt x="714202" y="3801534"/>
                  <a:pt x="740253" y="3815210"/>
                  <a:pt x="760443" y="3832144"/>
                </a:cubicBezTo>
                <a:cubicBezTo>
                  <a:pt x="765653" y="3830190"/>
                  <a:pt x="770864" y="3827585"/>
                  <a:pt x="776725" y="3825631"/>
                </a:cubicBezTo>
                <a:cubicBezTo>
                  <a:pt x="767607" y="3890759"/>
                  <a:pt x="757838" y="3955887"/>
                  <a:pt x="749371" y="4021667"/>
                </a:cubicBezTo>
                <a:cubicBezTo>
                  <a:pt x="740905" y="4084841"/>
                  <a:pt x="730484" y="4147364"/>
                  <a:pt x="725925" y="4210539"/>
                </a:cubicBezTo>
                <a:cubicBezTo>
                  <a:pt x="720715" y="4286739"/>
                  <a:pt x="741556" y="4303672"/>
                  <a:pt x="817756" y="4295857"/>
                </a:cubicBezTo>
                <a:cubicBezTo>
                  <a:pt x="830130" y="4294554"/>
                  <a:pt x="842505" y="4293252"/>
                  <a:pt x="860089" y="4291298"/>
                </a:cubicBezTo>
                <a:cubicBezTo>
                  <a:pt x="860089" y="4312790"/>
                  <a:pt x="860089" y="4331026"/>
                  <a:pt x="860089" y="4349913"/>
                </a:cubicBezTo>
                <a:cubicBezTo>
                  <a:pt x="862694" y="4605216"/>
                  <a:pt x="862694" y="4861170"/>
                  <a:pt x="869858" y="5116472"/>
                </a:cubicBezTo>
                <a:cubicBezTo>
                  <a:pt x="873766" y="5255846"/>
                  <a:pt x="888746" y="5395221"/>
                  <a:pt x="899817" y="5533944"/>
                </a:cubicBezTo>
                <a:cubicBezTo>
                  <a:pt x="901120" y="5547621"/>
                  <a:pt x="905679" y="5561949"/>
                  <a:pt x="912843" y="5573672"/>
                </a:cubicBezTo>
                <a:cubicBezTo>
                  <a:pt x="923915" y="5591257"/>
                  <a:pt x="952571" y="5612749"/>
                  <a:pt x="948664" y="5620564"/>
                </a:cubicBezTo>
                <a:cubicBezTo>
                  <a:pt x="930428" y="5658339"/>
                  <a:pt x="906330" y="5695462"/>
                  <a:pt x="878325" y="5726723"/>
                </a:cubicBezTo>
                <a:cubicBezTo>
                  <a:pt x="860089" y="5746913"/>
                  <a:pt x="828828" y="5755380"/>
                  <a:pt x="807335" y="5773616"/>
                </a:cubicBezTo>
                <a:cubicBezTo>
                  <a:pt x="782587" y="5794457"/>
                  <a:pt x="789100" y="5815949"/>
                  <a:pt x="820361" y="5817903"/>
                </a:cubicBezTo>
                <a:cubicBezTo>
                  <a:pt x="859438" y="5820508"/>
                  <a:pt x="899817" y="5816600"/>
                  <a:pt x="938894" y="5811390"/>
                </a:cubicBezTo>
                <a:cubicBezTo>
                  <a:pt x="976669" y="5806180"/>
                  <a:pt x="1013141" y="5794457"/>
                  <a:pt x="1050264" y="5786641"/>
                </a:cubicBezTo>
                <a:cubicBezTo>
                  <a:pt x="1114089" y="5772965"/>
                  <a:pt x="1159028" y="5754728"/>
                  <a:pt x="1169448" y="5670713"/>
                </a:cubicBezTo>
                <a:cubicBezTo>
                  <a:pt x="1176612" y="5613400"/>
                  <a:pt x="1182474" y="5556739"/>
                  <a:pt x="1181823" y="5499426"/>
                </a:cubicBezTo>
                <a:cubicBezTo>
                  <a:pt x="1178566" y="5298180"/>
                  <a:pt x="1172053" y="5096282"/>
                  <a:pt x="1174007" y="4895036"/>
                </a:cubicBezTo>
                <a:cubicBezTo>
                  <a:pt x="1174659" y="4814928"/>
                  <a:pt x="1192894" y="4734821"/>
                  <a:pt x="1204617" y="4654713"/>
                </a:cubicBezTo>
                <a:cubicBezTo>
                  <a:pt x="1207223" y="4635175"/>
                  <a:pt x="1215038" y="4616939"/>
                  <a:pt x="1222853" y="4590888"/>
                </a:cubicBezTo>
                <a:cubicBezTo>
                  <a:pt x="1276258" y="4787574"/>
                  <a:pt x="1293843" y="4977098"/>
                  <a:pt x="1283423" y="5170529"/>
                </a:cubicBezTo>
                <a:cubicBezTo>
                  <a:pt x="1276910" y="5292318"/>
                  <a:pt x="1273653" y="5414759"/>
                  <a:pt x="1273002" y="5537200"/>
                </a:cubicBezTo>
                <a:cubicBezTo>
                  <a:pt x="1273002" y="5567159"/>
                  <a:pt x="1288633" y="5596467"/>
                  <a:pt x="1294494" y="5626426"/>
                </a:cubicBezTo>
                <a:cubicBezTo>
                  <a:pt x="1300356" y="5653780"/>
                  <a:pt x="1300356" y="5683087"/>
                  <a:pt x="1306869" y="5710441"/>
                </a:cubicBezTo>
                <a:cubicBezTo>
                  <a:pt x="1312079" y="5730631"/>
                  <a:pt x="1318592" y="5757985"/>
                  <a:pt x="1333571" y="5765800"/>
                </a:cubicBezTo>
                <a:cubicBezTo>
                  <a:pt x="1428007" y="5815298"/>
                  <a:pt x="1530910" y="5827021"/>
                  <a:pt x="1650094" y="5831580"/>
                </a:cubicBezTo>
                <a:cubicBezTo>
                  <a:pt x="1632510" y="5802272"/>
                  <a:pt x="1622741" y="5782082"/>
                  <a:pt x="1609064" y="5764498"/>
                </a:cubicBezTo>
                <a:cubicBezTo>
                  <a:pt x="1589525" y="5737795"/>
                  <a:pt x="1564776" y="5714349"/>
                  <a:pt x="1547192" y="5686344"/>
                </a:cubicBezTo>
                <a:cubicBezTo>
                  <a:pt x="1539376" y="5673970"/>
                  <a:pt x="1537423" y="5653780"/>
                  <a:pt x="1540028" y="5638149"/>
                </a:cubicBezTo>
                <a:cubicBezTo>
                  <a:pt x="1545238" y="5606236"/>
                  <a:pt x="1562171" y="5574975"/>
                  <a:pt x="1562823" y="5543062"/>
                </a:cubicBezTo>
                <a:cubicBezTo>
                  <a:pt x="1574546" y="5214816"/>
                  <a:pt x="1584315" y="4886569"/>
                  <a:pt x="1594735" y="4558324"/>
                </a:cubicBezTo>
                <a:cubicBezTo>
                  <a:pt x="1597341" y="4471052"/>
                  <a:pt x="1597992" y="4383780"/>
                  <a:pt x="1603853" y="4296508"/>
                </a:cubicBezTo>
                <a:cubicBezTo>
                  <a:pt x="1605807" y="4270457"/>
                  <a:pt x="1623392" y="4245708"/>
                  <a:pt x="1630556" y="4219657"/>
                </a:cubicBezTo>
                <a:cubicBezTo>
                  <a:pt x="1636417" y="4200770"/>
                  <a:pt x="1641628" y="4179928"/>
                  <a:pt x="1640325" y="4160390"/>
                </a:cubicBezTo>
                <a:cubicBezTo>
                  <a:pt x="1631207" y="3998872"/>
                  <a:pt x="1620787" y="3837354"/>
                  <a:pt x="1611018" y="3675836"/>
                </a:cubicBezTo>
                <a:cubicBezTo>
                  <a:pt x="1609064" y="3645226"/>
                  <a:pt x="1611018" y="3613964"/>
                  <a:pt x="1611018" y="3582703"/>
                </a:cubicBezTo>
                <a:cubicBezTo>
                  <a:pt x="1614925" y="3582703"/>
                  <a:pt x="1618833" y="3582051"/>
                  <a:pt x="1622741" y="3582051"/>
                </a:cubicBezTo>
                <a:cubicBezTo>
                  <a:pt x="1637720" y="3702539"/>
                  <a:pt x="1654002" y="3822375"/>
                  <a:pt x="1667028" y="3942862"/>
                </a:cubicBezTo>
                <a:cubicBezTo>
                  <a:pt x="1674192" y="4007339"/>
                  <a:pt x="1673541" y="4073118"/>
                  <a:pt x="1681356" y="4137595"/>
                </a:cubicBezTo>
                <a:cubicBezTo>
                  <a:pt x="1684612" y="4164298"/>
                  <a:pt x="1699592" y="4189046"/>
                  <a:pt x="1709361" y="4215098"/>
                </a:cubicBezTo>
                <a:cubicBezTo>
                  <a:pt x="1713269" y="4213795"/>
                  <a:pt x="1716525" y="4212493"/>
                  <a:pt x="1720433" y="4211190"/>
                </a:cubicBezTo>
                <a:cubicBezTo>
                  <a:pt x="1710664" y="4271759"/>
                  <a:pt x="1700894" y="4332329"/>
                  <a:pt x="1693079" y="4392898"/>
                </a:cubicBezTo>
                <a:cubicBezTo>
                  <a:pt x="1691777" y="4402016"/>
                  <a:pt x="1700894" y="4416995"/>
                  <a:pt x="1709361" y="4421554"/>
                </a:cubicBezTo>
                <a:cubicBezTo>
                  <a:pt x="1748438" y="4442395"/>
                  <a:pt x="1789469" y="4458026"/>
                  <a:pt x="1831802" y="4405272"/>
                </a:cubicBezTo>
                <a:cubicBezTo>
                  <a:pt x="1833756" y="4448908"/>
                  <a:pt x="1837664" y="4479518"/>
                  <a:pt x="1836361" y="4510780"/>
                </a:cubicBezTo>
                <a:cubicBezTo>
                  <a:pt x="1831802" y="4666436"/>
                  <a:pt x="1821382" y="4821441"/>
                  <a:pt x="1822033" y="4977098"/>
                </a:cubicBezTo>
                <a:cubicBezTo>
                  <a:pt x="1822684" y="5070231"/>
                  <a:pt x="1838966" y="5163364"/>
                  <a:pt x="1849387" y="5256498"/>
                </a:cubicBezTo>
                <a:cubicBezTo>
                  <a:pt x="1854597" y="5306646"/>
                  <a:pt x="1864366" y="5355493"/>
                  <a:pt x="1837664" y="5404339"/>
                </a:cubicBezTo>
                <a:cubicBezTo>
                  <a:pt x="1820079" y="5436252"/>
                  <a:pt x="1823987" y="5469467"/>
                  <a:pt x="1860459" y="5481841"/>
                </a:cubicBezTo>
                <a:cubicBezTo>
                  <a:pt x="1843525" y="5511800"/>
                  <a:pt x="1831151" y="5544364"/>
                  <a:pt x="1809658" y="5569113"/>
                </a:cubicBezTo>
                <a:cubicBezTo>
                  <a:pt x="1784910" y="5597118"/>
                  <a:pt x="1754951" y="5623821"/>
                  <a:pt x="1722387" y="5641406"/>
                </a:cubicBezTo>
                <a:cubicBezTo>
                  <a:pt x="1692428" y="5657688"/>
                  <a:pt x="1655305" y="5660292"/>
                  <a:pt x="1622741" y="5671364"/>
                </a:cubicBezTo>
                <a:cubicBezTo>
                  <a:pt x="1608412" y="5676574"/>
                  <a:pt x="1596038" y="5687646"/>
                  <a:pt x="1575848" y="5701324"/>
                </a:cubicBezTo>
                <a:cubicBezTo>
                  <a:pt x="1709361" y="5757334"/>
                  <a:pt x="1829848" y="5760590"/>
                  <a:pt x="1945777" y="5676574"/>
                </a:cubicBezTo>
                <a:cubicBezTo>
                  <a:pt x="1944474" y="5683739"/>
                  <a:pt x="1943171" y="5691554"/>
                  <a:pt x="1941869" y="5698718"/>
                </a:cubicBezTo>
                <a:cubicBezTo>
                  <a:pt x="1964664" y="5708487"/>
                  <a:pt x="1987459" y="5722816"/>
                  <a:pt x="2011556" y="5726723"/>
                </a:cubicBezTo>
                <a:cubicBezTo>
                  <a:pt x="2046725" y="5733236"/>
                  <a:pt x="2079289" y="5731282"/>
                  <a:pt x="2096874" y="5688298"/>
                </a:cubicBezTo>
                <a:cubicBezTo>
                  <a:pt x="2112505" y="5650523"/>
                  <a:pt x="2120320" y="5613400"/>
                  <a:pt x="2126182" y="5572369"/>
                </a:cubicBezTo>
                <a:cubicBezTo>
                  <a:pt x="2142464" y="5455790"/>
                  <a:pt x="2171771" y="5341816"/>
                  <a:pt x="2194566" y="5233052"/>
                </a:cubicBezTo>
                <a:cubicBezTo>
                  <a:pt x="2234294" y="5314462"/>
                  <a:pt x="2278582" y="5402385"/>
                  <a:pt x="2320915" y="5491611"/>
                </a:cubicBezTo>
                <a:cubicBezTo>
                  <a:pt x="2338500" y="5528082"/>
                  <a:pt x="2356084" y="5562600"/>
                  <a:pt x="2395161" y="5558693"/>
                </a:cubicBezTo>
                <a:cubicBezTo>
                  <a:pt x="2386694" y="5591908"/>
                  <a:pt x="2378228" y="5624472"/>
                  <a:pt x="2369110" y="5656385"/>
                </a:cubicBezTo>
                <a:cubicBezTo>
                  <a:pt x="2367807" y="5662247"/>
                  <a:pt x="2363248" y="5668759"/>
                  <a:pt x="2358689" y="5671364"/>
                </a:cubicBezTo>
                <a:cubicBezTo>
                  <a:pt x="2317007" y="5692857"/>
                  <a:pt x="2275325" y="5714349"/>
                  <a:pt x="2232341" y="5735190"/>
                </a:cubicBezTo>
                <a:cubicBezTo>
                  <a:pt x="2206289" y="5747564"/>
                  <a:pt x="2178936" y="5758636"/>
                  <a:pt x="2154187" y="5776872"/>
                </a:cubicBezTo>
                <a:cubicBezTo>
                  <a:pt x="2267510" y="5830277"/>
                  <a:pt x="2380182" y="5843303"/>
                  <a:pt x="2496110" y="5800970"/>
                </a:cubicBezTo>
                <a:cubicBezTo>
                  <a:pt x="2509787" y="5795759"/>
                  <a:pt x="2526720" y="5796411"/>
                  <a:pt x="2541048" y="5798364"/>
                </a:cubicBezTo>
                <a:cubicBezTo>
                  <a:pt x="2597059" y="5808134"/>
                  <a:pt x="2629623" y="5792503"/>
                  <a:pt x="2660884" y="5744308"/>
                </a:cubicBezTo>
                <a:cubicBezTo>
                  <a:pt x="2672607" y="5726723"/>
                  <a:pt x="2692797" y="5715651"/>
                  <a:pt x="2714941" y="5696764"/>
                </a:cubicBezTo>
                <a:cubicBezTo>
                  <a:pt x="2714941" y="5668759"/>
                  <a:pt x="2712335" y="5629031"/>
                  <a:pt x="2716243" y="5590606"/>
                </a:cubicBezTo>
                <a:cubicBezTo>
                  <a:pt x="2718848" y="5567159"/>
                  <a:pt x="2735130" y="5545667"/>
                  <a:pt x="2739038" y="5522221"/>
                </a:cubicBezTo>
                <a:cubicBezTo>
                  <a:pt x="2747505" y="5473375"/>
                  <a:pt x="2763136" y="5421923"/>
                  <a:pt x="2756623" y="5374380"/>
                </a:cubicBezTo>
                <a:cubicBezTo>
                  <a:pt x="2742294" y="5272780"/>
                  <a:pt x="2709730" y="5173785"/>
                  <a:pt x="2696705" y="5071534"/>
                </a:cubicBezTo>
                <a:cubicBezTo>
                  <a:pt x="2684982" y="4975795"/>
                  <a:pt x="2688889" y="4878754"/>
                  <a:pt x="2688238" y="4781713"/>
                </a:cubicBezTo>
                <a:cubicBezTo>
                  <a:pt x="2686936" y="4613683"/>
                  <a:pt x="2688238" y="4445651"/>
                  <a:pt x="2696705" y="4272411"/>
                </a:cubicBezTo>
                <a:cubicBezTo>
                  <a:pt x="2705171" y="4285436"/>
                  <a:pt x="2716243" y="4297159"/>
                  <a:pt x="2722105" y="4311487"/>
                </a:cubicBezTo>
                <a:cubicBezTo>
                  <a:pt x="2766392" y="4415041"/>
                  <a:pt x="2811330" y="4518595"/>
                  <a:pt x="2853012" y="4622800"/>
                </a:cubicBezTo>
                <a:cubicBezTo>
                  <a:pt x="2861479" y="4643641"/>
                  <a:pt x="2860828" y="4669041"/>
                  <a:pt x="2860828" y="4692487"/>
                </a:cubicBezTo>
                <a:cubicBezTo>
                  <a:pt x="2863433" y="4895688"/>
                  <a:pt x="2863433" y="5098236"/>
                  <a:pt x="2867992" y="5301436"/>
                </a:cubicBezTo>
                <a:cubicBezTo>
                  <a:pt x="2869294" y="5375683"/>
                  <a:pt x="2891438" y="5444718"/>
                  <a:pt x="2932469" y="5509846"/>
                </a:cubicBezTo>
                <a:cubicBezTo>
                  <a:pt x="2952007" y="5541759"/>
                  <a:pt x="2945495" y="5590606"/>
                  <a:pt x="2949402" y="5631636"/>
                </a:cubicBezTo>
                <a:cubicBezTo>
                  <a:pt x="2951356" y="5656385"/>
                  <a:pt x="2950053" y="5681785"/>
                  <a:pt x="2950053" y="5710441"/>
                </a:cubicBezTo>
                <a:cubicBezTo>
                  <a:pt x="3008669" y="5710441"/>
                  <a:pt x="3066633" y="5715651"/>
                  <a:pt x="3121992" y="5708487"/>
                </a:cubicBezTo>
                <a:cubicBezTo>
                  <a:pt x="3155207" y="5703928"/>
                  <a:pt x="3192330" y="5685041"/>
                  <a:pt x="3215125" y="5660944"/>
                </a:cubicBezTo>
                <a:cubicBezTo>
                  <a:pt x="3226848" y="5649221"/>
                  <a:pt x="3214474" y="5609493"/>
                  <a:pt x="3206007" y="5584744"/>
                </a:cubicBezTo>
                <a:cubicBezTo>
                  <a:pt x="3200797" y="5570416"/>
                  <a:pt x="3181259" y="5560646"/>
                  <a:pt x="3169536" y="5548272"/>
                </a:cubicBezTo>
                <a:cubicBezTo>
                  <a:pt x="3150648" y="5528082"/>
                  <a:pt x="3145438" y="5510498"/>
                  <a:pt x="3156510" y="5477933"/>
                </a:cubicBezTo>
                <a:cubicBezTo>
                  <a:pt x="3177351" y="5414108"/>
                  <a:pt x="3191679" y="5345723"/>
                  <a:pt x="3193633" y="5278641"/>
                </a:cubicBezTo>
                <a:cubicBezTo>
                  <a:pt x="3198843" y="5113867"/>
                  <a:pt x="3195587" y="4949093"/>
                  <a:pt x="3195587" y="4777805"/>
                </a:cubicBezTo>
                <a:cubicBezTo>
                  <a:pt x="3246387" y="4787574"/>
                  <a:pt x="3293930" y="4795390"/>
                  <a:pt x="3340823" y="4807764"/>
                </a:cubicBezTo>
                <a:cubicBezTo>
                  <a:pt x="3349941" y="4810369"/>
                  <a:pt x="3359710" y="4827954"/>
                  <a:pt x="3361664" y="4839677"/>
                </a:cubicBezTo>
                <a:cubicBezTo>
                  <a:pt x="3391623" y="5011616"/>
                  <a:pt x="3422233" y="5183554"/>
                  <a:pt x="3446982" y="5356144"/>
                </a:cubicBezTo>
                <a:cubicBezTo>
                  <a:pt x="3454146" y="5406292"/>
                  <a:pt x="3442423" y="5459698"/>
                  <a:pt x="3438515" y="5511149"/>
                </a:cubicBezTo>
                <a:cubicBezTo>
                  <a:pt x="3435259" y="5555436"/>
                  <a:pt x="3426141" y="5599723"/>
                  <a:pt x="3427443" y="5643359"/>
                </a:cubicBezTo>
                <a:cubicBezTo>
                  <a:pt x="3428094" y="5664852"/>
                  <a:pt x="3447633" y="5685693"/>
                  <a:pt x="3458705" y="5707185"/>
                </a:cubicBezTo>
                <a:cubicBezTo>
                  <a:pt x="3479546" y="5694811"/>
                  <a:pt x="3507551" y="5686995"/>
                  <a:pt x="3519274" y="5668759"/>
                </a:cubicBezTo>
                <a:cubicBezTo>
                  <a:pt x="3544023" y="5629031"/>
                  <a:pt x="3563561" y="5584744"/>
                  <a:pt x="3578541" y="5540457"/>
                </a:cubicBezTo>
                <a:cubicBezTo>
                  <a:pt x="3588961" y="5509195"/>
                  <a:pt x="3598079" y="5496170"/>
                  <a:pt x="3634551" y="5505939"/>
                </a:cubicBezTo>
                <a:cubicBezTo>
                  <a:pt x="3655392" y="5511800"/>
                  <a:pt x="3688607" y="5507241"/>
                  <a:pt x="3702936" y="5492913"/>
                </a:cubicBezTo>
                <a:cubicBezTo>
                  <a:pt x="3712705" y="5483795"/>
                  <a:pt x="3702936" y="5447975"/>
                  <a:pt x="3694469" y="5427785"/>
                </a:cubicBezTo>
                <a:cubicBezTo>
                  <a:pt x="3682746" y="5400431"/>
                  <a:pt x="3665812" y="5374380"/>
                  <a:pt x="3646925" y="5351585"/>
                </a:cubicBezTo>
                <a:cubicBezTo>
                  <a:pt x="3608500" y="5305344"/>
                  <a:pt x="3596777" y="5252590"/>
                  <a:pt x="3606546" y="5195277"/>
                </a:cubicBezTo>
                <a:cubicBezTo>
                  <a:pt x="3628038" y="5068277"/>
                  <a:pt x="3650182" y="4941928"/>
                  <a:pt x="3674279" y="4816231"/>
                </a:cubicBezTo>
                <a:cubicBezTo>
                  <a:pt x="3677535" y="4799298"/>
                  <a:pt x="3695120" y="4780411"/>
                  <a:pt x="3710751" y="4772595"/>
                </a:cubicBezTo>
                <a:cubicBezTo>
                  <a:pt x="3741361" y="4756965"/>
                  <a:pt x="3775228" y="4748498"/>
                  <a:pt x="3811700" y="4735472"/>
                </a:cubicBezTo>
                <a:cubicBezTo>
                  <a:pt x="3807792" y="4803205"/>
                  <a:pt x="3801930" y="4866380"/>
                  <a:pt x="3801279" y="4929554"/>
                </a:cubicBezTo>
                <a:cubicBezTo>
                  <a:pt x="3800628" y="5099539"/>
                  <a:pt x="3801930" y="5268872"/>
                  <a:pt x="3803884" y="5438857"/>
                </a:cubicBezTo>
                <a:cubicBezTo>
                  <a:pt x="3803884" y="5453836"/>
                  <a:pt x="3816259" y="5468816"/>
                  <a:pt x="3826028" y="5492913"/>
                </a:cubicBezTo>
                <a:cubicBezTo>
                  <a:pt x="3800628" y="5525477"/>
                  <a:pt x="3766761" y="5563903"/>
                  <a:pt x="3739407" y="5605585"/>
                </a:cubicBezTo>
                <a:cubicBezTo>
                  <a:pt x="3726381" y="5625775"/>
                  <a:pt x="3716612" y="5656385"/>
                  <a:pt x="3721823" y="5677877"/>
                </a:cubicBezTo>
                <a:cubicBezTo>
                  <a:pt x="3725079" y="5690903"/>
                  <a:pt x="3759597" y="5700672"/>
                  <a:pt x="3781089" y="5704580"/>
                </a:cubicBezTo>
                <a:cubicBezTo>
                  <a:pt x="3842961" y="5715651"/>
                  <a:pt x="3903530" y="5718257"/>
                  <a:pt x="3953028" y="5664852"/>
                </a:cubicBezTo>
                <a:cubicBezTo>
                  <a:pt x="3966705" y="5649872"/>
                  <a:pt x="3993407" y="5645965"/>
                  <a:pt x="4019458" y="5644662"/>
                </a:cubicBezTo>
                <a:cubicBezTo>
                  <a:pt x="3955633" y="5693508"/>
                  <a:pt x="3891807" y="5743005"/>
                  <a:pt x="3827982" y="5791852"/>
                </a:cubicBezTo>
                <a:cubicBezTo>
                  <a:pt x="3829284" y="5796411"/>
                  <a:pt x="3830587" y="5800970"/>
                  <a:pt x="3831889" y="5805529"/>
                </a:cubicBezTo>
                <a:cubicBezTo>
                  <a:pt x="3854033" y="5809436"/>
                  <a:pt x="3877479" y="5818554"/>
                  <a:pt x="3898971" y="5815949"/>
                </a:cubicBezTo>
                <a:cubicBezTo>
                  <a:pt x="3992756" y="5801621"/>
                  <a:pt x="4086541" y="5784688"/>
                  <a:pt x="4179674" y="5767103"/>
                </a:cubicBezTo>
                <a:cubicBezTo>
                  <a:pt x="4212889" y="5760590"/>
                  <a:pt x="4219402" y="5734539"/>
                  <a:pt x="4226567" y="5703928"/>
                </a:cubicBezTo>
                <a:cubicBezTo>
                  <a:pt x="4255223" y="5586047"/>
                  <a:pt x="4288438" y="5468816"/>
                  <a:pt x="4318397" y="5358098"/>
                </a:cubicBezTo>
                <a:cubicBezTo>
                  <a:pt x="4329469" y="5405641"/>
                  <a:pt x="4341843" y="5458395"/>
                  <a:pt x="4354218" y="5511800"/>
                </a:cubicBezTo>
                <a:cubicBezTo>
                  <a:pt x="4354869" y="5515708"/>
                  <a:pt x="4352264" y="5520918"/>
                  <a:pt x="4350961" y="5525477"/>
                </a:cubicBezTo>
                <a:cubicBezTo>
                  <a:pt x="4336633" y="5614703"/>
                  <a:pt x="4336633" y="5614703"/>
                  <a:pt x="4422602" y="5642708"/>
                </a:cubicBezTo>
                <a:cubicBezTo>
                  <a:pt x="4437582" y="5647267"/>
                  <a:pt x="4454515" y="5651175"/>
                  <a:pt x="4466238" y="5660944"/>
                </a:cubicBezTo>
                <a:cubicBezTo>
                  <a:pt x="4568490" y="5745611"/>
                  <a:pt x="4683766" y="5737144"/>
                  <a:pt x="4800997" y="5705882"/>
                </a:cubicBezTo>
                <a:cubicBezTo>
                  <a:pt x="4866777" y="5688298"/>
                  <a:pt x="4930602" y="5664200"/>
                  <a:pt x="4994428" y="5640103"/>
                </a:cubicBezTo>
                <a:cubicBezTo>
                  <a:pt x="5008105" y="5634893"/>
                  <a:pt x="5026992" y="5615354"/>
                  <a:pt x="5025689" y="5604282"/>
                </a:cubicBezTo>
                <a:cubicBezTo>
                  <a:pt x="5018525" y="5539154"/>
                  <a:pt x="5038064" y="5474026"/>
                  <a:pt x="5010710" y="5408247"/>
                </a:cubicBezTo>
                <a:cubicBezTo>
                  <a:pt x="4905854" y="5156851"/>
                  <a:pt x="4806208" y="4902851"/>
                  <a:pt x="4703305" y="4650154"/>
                </a:cubicBezTo>
                <a:cubicBezTo>
                  <a:pt x="4676602" y="4584375"/>
                  <a:pt x="4672695" y="4519898"/>
                  <a:pt x="4711120" y="4458677"/>
                </a:cubicBezTo>
                <a:cubicBezTo>
                  <a:pt x="4728054" y="4431975"/>
                  <a:pt x="4752802" y="4405272"/>
                  <a:pt x="4780807" y="4390944"/>
                </a:cubicBezTo>
                <a:cubicBezTo>
                  <a:pt x="4839423" y="4360334"/>
                  <a:pt x="4868079" y="4316047"/>
                  <a:pt x="4872638" y="4252221"/>
                </a:cubicBezTo>
                <a:cubicBezTo>
                  <a:pt x="4881105" y="4134990"/>
                  <a:pt x="4890223" y="4018410"/>
                  <a:pt x="4898689" y="3901180"/>
                </a:cubicBezTo>
                <a:cubicBezTo>
                  <a:pt x="4899992" y="3884898"/>
                  <a:pt x="4901295" y="3869267"/>
                  <a:pt x="4913669" y="3853636"/>
                </a:cubicBezTo>
                <a:cubicBezTo>
                  <a:pt x="4915623" y="3879036"/>
                  <a:pt x="4920833" y="3905087"/>
                  <a:pt x="4919530" y="3930487"/>
                </a:cubicBezTo>
                <a:cubicBezTo>
                  <a:pt x="4903248" y="4166903"/>
                  <a:pt x="4964469" y="4389641"/>
                  <a:pt x="5032854" y="4611077"/>
                </a:cubicBezTo>
                <a:cubicBezTo>
                  <a:pt x="5119474" y="4890477"/>
                  <a:pt x="5178741" y="5175739"/>
                  <a:pt x="5206746" y="5467513"/>
                </a:cubicBezTo>
                <a:cubicBezTo>
                  <a:pt x="5210654" y="5506590"/>
                  <a:pt x="5229541" y="5544364"/>
                  <a:pt x="5239961" y="5576928"/>
                </a:cubicBezTo>
                <a:cubicBezTo>
                  <a:pt x="5223028" y="5594513"/>
                  <a:pt x="5208700" y="5604282"/>
                  <a:pt x="5202187" y="5617308"/>
                </a:cubicBezTo>
                <a:cubicBezTo>
                  <a:pt x="5167018" y="5686344"/>
                  <a:pt x="5090166" y="5723467"/>
                  <a:pt x="5011361" y="5703277"/>
                </a:cubicBezTo>
                <a:cubicBezTo>
                  <a:pt x="4980751" y="5695462"/>
                  <a:pt x="4957956" y="5692205"/>
                  <a:pt x="4949490" y="5729329"/>
                </a:cubicBezTo>
                <a:cubicBezTo>
                  <a:pt x="4942977" y="5759287"/>
                  <a:pt x="4968377" y="5800970"/>
                  <a:pt x="4997684" y="5806180"/>
                </a:cubicBezTo>
                <a:cubicBezTo>
                  <a:pt x="5010059" y="5808134"/>
                  <a:pt x="5023084" y="5807482"/>
                  <a:pt x="5035459" y="5808134"/>
                </a:cubicBezTo>
                <a:cubicBezTo>
                  <a:pt x="5167018" y="5811390"/>
                  <a:pt x="5298577" y="5815298"/>
                  <a:pt x="5430136" y="5818554"/>
                </a:cubicBezTo>
                <a:cubicBezTo>
                  <a:pt x="5431438" y="5818554"/>
                  <a:pt x="5433392" y="5818554"/>
                  <a:pt x="5434695" y="5818554"/>
                </a:cubicBezTo>
                <a:cubicBezTo>
                  <a:pt x="5525874" y="5819857"/>
                  <a:pt x="5543459" y="5806831"/>
                  <a:pt x="5567556" y="5718908"/>
                </a:cubicBezTo>
                <a:cubicBezTo>
                  <a:pt x="5591002" y="5717606"/>
                  <a:pt x="5615100" y="5715651"/>
                  <a:pt x="5645710" y="5713698"/>
                </a:cubicBezTo>
                <a:cubicBezTo>
                  <a:pt x="5639197" y="5730631"/>
                  <a:pt x="5635290" y="5741703"/>
                  <a:pt x="5630730" y="5752775"/>
                </a:cubicBezTo>
                <a:cubicBezTo>
                  <a:pt x="5613797" y="5800318"/>
                  <a:pt x="5633987" y="5830277"/>
                  <a:pt x="5684787" y="5829626"/>
                </a:cubicBezTo>
                <a:cubicBezTo>
                  <a:pt x="5722561" y="5828975"/>
                  <a:pt x="5760336" y="5825067"/>
                  <a:pt x="5798110" y="5821159"/>
                </a:cubicBezTo>
                <a:cubicBezTo>
                  <a:pt x="5824812" y="5818554"/>
                  <a:pt x="5835884" y="5792503"/>
                  <a:pt x="5852818" y="5780780"/>
                </a:cubicBezTo>
                <a:cubicBezTo>
                  <a:pt x="5934879" y="5722816"/>
                  <a:pt x="5893849" y="5639452"/>
                  <a:pt x="5903618" y="5569764"/>
                </a:cubicBezTo>
                <a:cubicBezTo>
                  <a:pt x="5914038" y="5494216"/>
                  <a:pt x="5911433" y="5412805"/>
                  <a:pt x="5894500" y="5338559"/>
                </a:cubicBezTo>
                <a:cubicBezTo>
                  <a:pt x="5858028" y="5173785"/>
                  <a:pt x="5850213" y="5009010"/>
                  <a:pt x="5855423" y="4841631"/>
                </a:cubicBezTo>
                <a:cubicBezTo>
                  <a:pt x="5861285" y="4656016"/>
                  <a:pt x="5867146" y="4470400"/>
                  <a:pt x="5873008" y="4284785"/>
                </a:cubicBezTo>
                <a:cubicBezTo>
                  <a:pt x="5873008" y="4277621"/>
                  <a:pt x="5874310" y="4269805"/>
                  <a:pt x="5886033" y="4261339"/>
                </a:cubicBezTo>
                <a:cubicBezTo>
                  <a:pt x="5895802" y="4312790"/>
                  <a:pt x="5910131" y="4363590"/>
                  <a:pt x="5915341" y="4415693"/>
                </a:cubicBezTo>
                <a:cubicBezTo>
                  <a:pt x="5934879" y="4606518"/>
                  <a:pt x="5957023" y="4797344"/>
                  <a:pt x="5966792" y="4989472"/>
                </a:cubicBezTo>
                <a:cubicBezTo>
                  <a:pt x="5972654" y="5109308"/>
                  <a:pt x="5957023" y="5229795"/>
                  <a:pt x="5951812" y="5349631"/>
                </a:cubicBezTo>
                <a:cubicBezTo>
                  <a:pt x="5948556" y="5440159"/>
                  <a:pt x="5945300" y="5530036"/>
                  <a:pt x="5945300" y="5620564"/>
                </a:cubicBezTo>
                <a:cubicBezTo>
                  <a:pt x="5945300" y="5658339"/>
                  <a:pt x="5948556" y="5698067"/>
                  <a:pt x="5960931" y="5732585"/>
                </a:cubicBezTo>
                <a:cubicBezTo>
                  <a:pt x="5970048" y="5757985"/>
                  <a:pt x="6000659" y="5775569"/>
                  <a:pt x="6015638" y="5800318"/>
                </a:cubicBezTo>
                <a:cubicBezTo>
                  <a:pt x="6053413" y="5860888"/>
                  <a:pt x="6106818" y="5873913"/>
                  <a:pt x="6173900" y="5867400"/>
                </a:cubicBezTo>
                <a:cubicBezTo>
                  <a:pt x="6257264" y="5858933"/>
                  <a:pt x="6319136" y="5858282"/>
                  <a:pt x="6403151" y="5852421"/>
                </a:cubicBezTo>
                <a:cubicBezTo>
                  <a:pt x="6442228" y="5849816"/>
                  <a:pt x="6515171" y="5853072"/>
                  <a:pt x="6530802" y="5814646"/>
                </a:cubicBezTo>
                <a:cubicBezTo>
                  <a:pt x="6609607" y="5629031"/>
                  <a:pt x="6519730" y="5405641"/>
                  <a:pt x="6552295" y="5216118"/>
                </a:cubicBezTo>
                <a:cubicBezTo>
                  <a:pt x="6577695" y="5068928"/>
                  <a:pt x="6532105" y="4923041"/>
                  <a:pt x="6514520" y="4777154"/>
                </a:cubicBezTo>
                <a:cubicBezTo>
                  <a:pt x="6500843" y="4663831"/>
                  <a:pt x="6496936" y="4549205"/>
                  <a:pt x="6487818" y="4435882"/>
                </a:cubicBezTo>
                <a:cubicBezTo>
                  <a:pt x="6485213" y="4402016"/>
                  <a:pt x="6498238" y="4386385"/>
                  <a:pt x="6532105" y="4384431"/>
                </a:cubicBezTo>
                <a:cubicBezTo>
                  <a:pt x="6563366" y="4382477"/>
                  <a:pt x="6594628" y="4376616"/>
                  <a:pt x="6633054" y="4371405"/>
                </a:cubicBezTo>
                <a:cubicBezTo>
                  <a:pt x="6630448" y="4410482"/>
                  <a:pt x="6626541" y="4445651"/>
                  <a:pt x="6625238" y="4481472"/>
                </a:cubicBezTo>
                <a:cubicBezTo>
                  <a:pt x="6621982" y="4570047"/>
                  <a:pt x="6621330" y="4659272"/>
                  <a:pt x="6616772" y="4747846"/>
                </a:cubicBezTo>
                <a:cubicBezTo>
                  <a:pt x="6615469" y="4779759"/>
                  <a:pt x="6628495" y="4794087"/>
                  <a:pt x="6657151" y="4799949"/>
                </a:cubicBezTo>
                <a:cubicBezTo>
                  <a:pt x="6719023" y="4812324"/>
                  <a:pt x="6782197" y="4824047"/>
                  <a:pt x="6843417" y="4840329"/>
                </a:cubicBezTo>
                <a:cubicBezTo>
                  <a:pt x="6857746" y="4844236"/>
                  <a:pt x="6875981" y="4863775"/>
                  <a:pt x="6878587" y="4878754"/>
                </a:cubicBezTo>
                <a:cubicBezTo>
                  <a:pt x="6906592" y="5033108"/>
                  <a:pt x="6931992" y="5188113"/>
                  <a:pt x="6958044" y="5343118"/>
                </a:cubicBezTo>
                <a:cubicBezTo>
                  <a:pt x="6973023" y="5432344"/>
                  <a:pt x="6929387" y="5514406"/>
                  <a:pt x="6847326" y="5552831"/>
                </a:cubicBezTo>
                <a:cubicBezTo>
                  <a:pt x="6810202" y="5570416"/>
                  <a:pt x="6772428" y="5587349"/>
                  <a:pt x="6737259" y="5608841"/>
                </a:cubicBezTo>
                <a:cubicBezTo>
                  <a:pt x="6724233" y="5617308"/>
                  <a:pt x="6709253" y="5638800"/>
                  <a:pt x="6711208" y="5651175"/>
                </a:cubicBezTo>
                <a:cubicBezTo>
                  <a:pt x="6713161" y="5665503"/>
                  <a:pt x="6734002" y="5686344"/>
                  <a:pt x="6747028" y="5686995"/>
                </a:cubicBezTo>
                <a:cubicBezTo>
                  <a:pt x="6800433" y="5688949"/>
                  <a:pt x="6853839" y="5683739"/>
                  <a:pt x="6907243" y="5681134"/>
                </a:cubicBezTo>
                <a:cubicBezTo>
                  <a:pt x="6913756" y="5681134"/>
                  <a:pt x="6919618" y="5679831"/>
                  <a:pt x="6925480" y="5678529"/>
                </a:cubicBezTo>
                <a:cubicBezTo>
                  <a:pt x="6952182" y="5748216"/>
                  <a:pt x="7006238" y="5761893"/>
                  <a:pt x="7040756" y="5698718"/>
                </a:cubicBezTo>
                <a:cubicBezTo>
                  <a:pt x="7078531" y="5630334"/>
                  <a:pt x="7139100" y="5617959"/>
                  <a:pt x="7198366" y="5597770"/>
                </a:cubicBezTo>
                <a:cubicBezTo>
                  <a:pt x="7237443" y="5584093"/>
                  <a:pt x="7235490" y="5564554"/>
                  <a:pt x="7229628" y="5533292"/>
                </a:cubicBezTo>
                <a:cubicBezTo>
                  <a:pt x="7226372" y="5515708"/>
                  <a:pt x="7232233" y="5496821"/>
                  <a:pt x="7235490" y="5477933"/>
                </a:cubicBezTo>
                <a:cubicBezTo>
                  <a:pt x="7238095" y="5461000"/>
                  <a:pt x="7243305" y="5444067"/>
                  <a:pt x="7243956" y="5427134"/>
                </a:cubicBezTo>
                <a:cubicBezTo>
                  <a:pt x="7252423" y="5233703"/>
                  <a:pt x="7260238" y="5040272"/>
                  <a:pt x="7268705" y="4846841"/>
                </a:cubicBezTo>
                <a:cubicBezTo>
                  <a:pt x="7269356" y="4834467"/>
                  <a:pt x="7271310" y="4821441"/>
                  <a:pt x="7272612" y="4804508"/>
                </a:cubicBezTo>
                <a:cubicBezTo>
                  <a:pt x="7300618" y="4797344"/>
                  <a:pt x="7328622" y="4790831"/>
                  <a:pt x="7358582" y="4783016"/>
                </a:cubicBezTo>
                <a:cubicBezTo>
                  <a:pt x="7442597" y="4995334"/>
                  <a:pt x="7472556" y="5207000"/>
                  <a:pt x="7398961" y="5425831"/>
                </a:cubicBezTo>
                <a:cubicBezTo>
                  <a:pt x="7384633" y="5469467"/>
                  <a:pt x="7376818" y="5515708"/>
                  <a:pt x="7359884" y="5558041"/>
                </a:cubicBezTo>
                <a:cubicBezTo>
                  <a:pt x="7341648" y="5604933"/>
                  <a:pt x="7341648" y="5638149"/>
                  <a:pt x="7412638" y="5652477"/>
                </a:cubicBezTo>
                <a:cubicBezTo>
                  <a:pt x="7344253" y="5702626"/>
                  <a:pt x="7284336" y="5746262"/>
                  <a:pt x="7214648" y="5797713"/>
                </a:cubicBezTo>
                <a:cubicBezTo>
                  <a:pt x="7303874" y="5832882"/>
                  <a:pt x="7376166" y="5813344"/>
                  <a:pt x="7458879" y="5802272"/>
                </a:cubicBezTo>
                <a:cubicBezTo>
                  <a:pt x="7436736" y="5826369"/>
                  <a:pt x="7418500" y="5844606"/>
                  <a:pt x="7402869" y="5864144"/>
                </a:cubicBezTo>
                <a:cubicBezTo>
                  <a:pt x="7375515" y="5898662"/>
                  <a:pt x="7383981" y="5926667"/>
                  <a:pt x="7427618" y="5937087"/>
                </a:cubicBezTo>
                <a:cubicBezTo>
                  <a:pt x="7535730" y="5963139"/>
                  <a:pt x="7628864" y="5944903"/>
                  <a:pt x="7708320" y="5858282"/>
                </a:cubicBezTo>
                <a:cubicBezTo>
                  <a:pt x="7739582" y="5824416"/>
                  <a:pt x="7782567" y="5797713"/>
                  <a:pt x="7839879" y="5798364"/>
                </a:cubicBezTo>
                <a:cubicBezTo>
                  <a:pt x="7984464" y="5800318"/>
                  <a:pt x="8128397" y="5793154"/>
                  <a:pt x="8272981" y="5789247"/>
                </a:cubicBezTo>
                <a:cubicBezTo>
                  <a:pt x="8323782" y="5787944"/>
                  <a:pt x="8344622" y="5750821"/>
                  <a:pt x="8331597" y="5685041"/>
                </a:cubicBezTo>
                <a:cubicBezTo>
                  <a:pt x="8333551" y="5683087"/>
                  <a:pt x="8335505" y="5679831"/>
                  <a:pt x="8338110" y="5678529"/>
                </a:cubicBezTo>
                <a:cubicBezTo>
                  <a:pt x="8433197" y="5642708"/>
                  <a:pt x="8432545" y="5642708"/>
                  <a:pt x="8407797" y="5543713"/>
                </a:cubicBezTo>
                <a:cubicBezTo>
                  <a:pt x="8403238" y="5525477"/>
                  <a:pt x="8409099" y="5504636"/>
                  <a:pt x="8409099" y="5484446"/>
                </a:cubicBezTo>
                <a:cubicBezTo>
                  <a:pt x="8409099" y="5467513"/>
                  <a:pt x="8411705" y="5449277"/>
                  <a:pt x="8405843" y="5434298"/>
                </a:cubicBezTo>
                <a:cubicBezTo>
                  <a:pt x="8336156" y="5255846"/>
                  <a:pt x="8264515" y="5078047"/>
                  <a:pt x="8194828" y="4898944"/>
                </a:cubicBezTo>
                <a:cubicBezTo>
                  <a:pt x="8185710" y="4875498"/>
                  <a:pt x="8181151" y="4845539"/>
                  <a:pt x="8187013" y="4822093"/>
                </a:cubicBezTo>
                <a:cubicBezTo>
                  <a:pt x="8215669" y="4713329"/>
                  <a:pt x="8248884" y="4605867"/>
                  <a:pt x="8291218" y="4495800"/>
                </a:cubicBezTo>
                <a:cubicBezTo>
                  <a:pt x="8308802" y="4572651"/>
                  <a:pt x="8329643" y="4648851"/>
                  <a:pt x="8343320" y="4727005"/>
                </a:cubicBezTo>
                <a:cubicBezTo>
                  <a:pt x="8356997" y="4801903"/>
                  <a:pt x="8362859" y="4878103"/>
                  <a:pt x="8373930" y="4953651"/>
                </a:cubicBezTo>
                <a:cubicBezTo>
                  <a:pt x="8377839" y="4981005"/>
                  <a:pt x="8388910" y="5007708"/>
                  <a:pt x="8396074" y="5035062"/>
                </a:cubicBezTo>
                <a:cubicBezTo>
                  <a:pt x="8399330" y="5048739"/>
                  <a:pt x="8401284" y="5062416"/>
                  <a:pt x="8402587" y="5076093"/>
                </a:cubicBezTo>
                <a:cubicBezTo>
                  <a:pt x="8406494" y="5127544"/>
                  <a:pt x="8409750" y="5178995"/>
                  <a:pt x="8414310" y="5230446"/>
                </a:cubicBezTo>
                <a:cubicBezTo>
                  <a:pt x="8416263" y="5253893"/>
                  <a:pt x="8420823" y="5277339"/>
                  <a:pt x="8423428" y="5300785"/>
                </a:cubicBezTo>
                <a:cubicBezTo>
                  <a:pt x="8424730" y="5309903"/>
                  <a:pt x="8420172" y="5321626"/>
                  <a:pt x="8423428" y="5328790"/>
                </a:cubicBezTo>
                <a:cubicBezTo>
                  <a:pt x="8472925" y="5427785"/>
                  <a:pt x="8447525" y="5540457"/>
                  <a:pt x="8480740" y="5643359"/>
                </a:cubicBezTo>
                <a:cubicBezTo>
                  <a:pt x="8485951" y="5658339"/>
                  <a:pt x="8476182" y="5683739"/>
                  <a:pt x="8465109" y="5697416"/>
                </a:cubicBezTo>
                <a:cubicBezTo>
                  <a:pt x="8444920" y="5723467"/>
                  <a:pt x="8415612" y="5742354"/>
                  <a:pt x="8396725" y="5769708"/>
                </a:cubicBezTo>
                <a:cubicBezTo>
                  <a:pt x="8385654" y="5785990"/>
                  <a:pt x="8381746" y="5812041"/>
                  <a:pt x="8385002" y="5831580"/>
                </a:cubicBezTo>
                <a:cubicBezTo>
                  <a:pt x="8386305" y="5839395"/>
                  <a:pt x="8416263" y="5845908"/>
                  <a:pt x="8433848" y="5846559"/>
                </a:cubicBezTo>
                <a:cubicBezTo>
                  <a:pt x="8478135" y="5849164"/>
                  <a:pt x="8523074" y="5851118"/>
                  <a:pt x="8567361" y="5847210"/>
                </a:cubicBezTo>
                <a:cubicBezTo>
                  <a:pt x="8609695" y="5843303"/>
                  <a:pt x="8651377" y="5832231"/>
                  <a:pt x="8693058" y="5821159"/>
                </a:cubicBezTo>
                <a:cubicBezTo>
                  <a:pt x="8700223" y="5819205"/>
                  <a:pt x="8706084" y="5804877"/>
                  <a:pt x="8708689" y="5795108"/>
                </a:cubicBezTo>
                <a:cubicBezTo>
                  <a:pt x="8713249" y="5775569"/>
                  <a:pt x="8715202" y="5754728"/>
                  <a:pt x="8717156" y="5742354"/>
                </a:cubicBezTo>
                <a:cubicBezTo>
                  <a:pt x="8779028" y="5731933"/>
                  <a:pt x="8836992" y="5722164"/>
                  <a:pt x="8897561" y="5712395"/>
                </a:cubicBezTo>
                <a:cubicBezTo>
                  <a:pt x="8903423" y="5750821"/>
                  <a:pt x="8898864" y="5798364"/>
                  <a:pt x="8919705" y="5824416"/>
                </a:cubicBezTo>
                <a:cubicBezTo>
                  <a:pt x="8938592" y="5847210"/>
                  <a:pt x="8987438" y="5849164"/>
                  <a:pt x="9023910" y="5850467"/>
                </a:cubicBezTo>
                <a:cubicBezTo>
                  <a:pt x="9074058" y="5852421"/>
                  <a:pt x="9124858" y="5846559"/>
                  <a:pt x="9175007" y="5840698"/>
                </a:cubicBezTo>
                <a:cubicBezTo>
                  <a:pt x="9209525" y="5836790"/>
                  <a:pt x="9221900" y="5814646"/>
                  <a:pt x="9203663" y="5782734"/>
                </a:cubicBezTo>
                <a:cubicBezTo>
                  <a:pt x="9186079" y="5752775"/>
                  <a:pt x="9166541" y="5724118"/>
                  <a:pt x="9145699" y="5696764"/>
                </a:cubicBezTo>
                <a:cubicBezTo>
                  <a:pt x="9133325" y="5679831"/>
                  <a:pt x="9117043" y="5667457"/>
                  <a:pt x="9141141" y="5645313"/>
                </a:cubicBezTo>
                <a:cubicBezTo>
                  <a:pt x="9149607" y="5637498"/>
                  <a:pt x="9146351" y="5616005"/>
                  <a:pt x="9145699" y="5600375"/>
                </a:cubicBezTo>
                <a:cubicBezTo>
                  <a:pt x="9139838" y="5457744"/>
                  <a:pt x="9123556" y="5314462"/>
                  <a:pt x="9130720" y="5172482"/>
                </a:cubicBezTo>
                <a:cubicBezTo>
                  <a:pt x="9135279" y="5078047"/>
                  <a:pt x="9171750" y="4984913"/>
                  <a:pt x="9198454" y="4892431"/>
                </a:cubicBezTo>
                <a:cubicBezTo>
                  <a:pt x="9201710" y="4880057"/>
                  <a:pt x="9231669" y="4868334"/>
                  <a:pt x="9249253" y="4868985"/>
                </a:cubicBezTo>
                <a:cubicBezTo>
                  <a:pt x="9312428" y="4871590"/>
                  <a:pt x="9376904" y="4874195"/>
                  <a:pt x="9438125" y="4887221"/>
                </a:cubicBezTo>
                <a:cubicBezTo>
                  <a:pt x="9464176" y="4892431"/>
                  <a:pt x="9496089" y="4918482"/>
                  <a:pt x="9507161" y="4943231"/>
                </a:cubicBezTo>
                <a:cubicBezTo>
                  <a:pt x="9578151" y="5098888"/>
                  <a:pt x="9643930" y="5257149"/>
                  <a:pt x="9710361" y="5414759"/>
                </a:cubicBezTo>
                <a:cubicBezTo>
                  <a:pt x="9715571" y="5427134"/>
                  <a:pt x="9712966" y="5445369"/>
                  <a:pt x="9708407" y="5458395"/>
                </a:cubicBezTo>
                <a:cubicBezTo>
                  <a:pt x="9686263" y="5514406"/>
                  <a:pt x="9660864" y="5569113"/>
                  <a:pt x="9638720" y="5624472"/>
                </a:cubicBezTo>
                <a:cubicBezTo>
                  <a:pt x="9609412" y="5697416"/>
                  <a:pt x="9629602" y="5730631"/>
                  <a:pt x="9706454" y="5735190"/>
                </a:cubicBezTo>
                <a:cubicBezTo>
                  <a:pt x="9740971" y="5737144"/>
                  <a:pt x="9767674" y="5737795"/>
                  <a:pt x="9781351" y="5780129"/>
                </a:cubicBezTo>
                <a:cubicBezTo>
                  <a:pt x="9793074" y="5816600"/>
                  <a:pt x="9849736" y="5815298"/>
                  <a:pt x="9867971" y="5773616"/>
                </a:cubicBezTo>
                <a:cubicBezTo>
                  <a:pt x="9895325" y="5709790"/>
                  <a:pt x="9944172" y="5703928"/>
                  <a:pt x="10001484" y="5699369"/>
                </a:cubicBezTo>
                <a:cubicBezTo>
                  <a:pt x="10064659" y="5694159"/>
                  <a:pt x="10127182" y="5683739"/>
                  <a:pt x="10189053" y="5672016"/>
                </a:cubicBezTo>
                <a:cubicBezTo>
                  <a:pt x="10203381" y="5669411"/>
                  <a:pt x="10225525" y="5651826"/>
                  <a:pt x="10225525" y="5641406"/>
                </a:cubicBezTo>
                <a:cubicBezTo>
                  <a:pt x="10224874" y="5595816"/>
                  <a:pt x="10250274" y="5567811"/>
                  <a:pt x="10291304" y="5537200"/>
                </a:cubicBezTo>
                <a:cubicBezTo>
                  <a:pt x="10311494" y="5563903"/>
                  <a:pt x="10336894" y="5589303"/>
                  <a:pt x="10353176" y="5619913"/>
                </a:cubicBezTo>
                <a:cubicBezTo>
                  <a:pt x="10393556" y="5696113"/>
                  <a:pt x="10471710" y="5724770"/>
                  <a:pt x="10549864" y="5688298"/>
                </a:cubicBezTo>
                <a:cubicBezTo>
                  <a:pt x="10578520" y="5674621"/>
                  <a:pt x="10596756" y="5654431"/>
                  <a:pt x="10584381" y="5620564"/>
                </a:cubicBezTo>
                <a:cubicBezTo>
                  <a:pt x="10573961" y="5592559"/>
                  <a:pt x="10562238" y="5565205"/>
                  <a:pt x="10548561" y="5539154"/>
                </a:cubicBezTo>
                <a:cubicBezTo>
                  <a:pt x="10519253" y="5483144"/>
                  <a:pt x="10484736" y="5429739"/>
                  <a:pt x="10458684" y="5372426"/>
                </a:cubicBezTo>
                <a:cubicBezTo>
                  <a:pt x="10450217" y="5352888"/>
                  <a:pt x="10457381" y="5322928"/>
                  <a:pt x="10464545" y="5300134"/>
                </a:cubicBezTo>
                <a:cubicBezTo>
                  <a:pt x="10483433" y="5239564"/>
                  <a:pt x="10488643" y="5181600"/>
                  <a:pt x="10473663" y="5117775"/>
                </a:cubicBezTo>
                <a:cubicBezTo>
                  <a:pt x="10459336" y="5055903"/>
                  <a:pt x="10460638" y="4990123"/>
                  <a:pt x="10454776" y="4925646"/>
                </a:cubicBezTo>
                <a:cubicBezTo>
                  <a:pt x="10551817" y="4917831"/>
                  <a:pt x="10558330" y="4924344"/>
                  <a:pt x="10573961" y="5007057"/>
                </a:cubicBezTo>
                <a:cubicBezTo>
                  <a:pt x="10596105" y="5122334"/>
                  <a:pt x="10616945" y="5238262"/>
                  <a:pt x="10645602" y="5351585"/>
                </a:cubicBezTo>
                <a:cubicBezTo>
                  <a:pt x="10674259" y="5464908"/>
                  <a:pt x="10683377" y="5575626"/>
                  <a:pt x="10654720" y="5689600"/>
                </a:cubicBezTo>
                <a:cubicBezTo>
                  <a:pt x="10647556" y="5716954"/>
                  <a:pt x="10646253" y="5746262"/>
                  <a:pt x="10648858" y="5774267"/>
                </a:cubicBezTo>
                <a:cubicBezTo>
                  <a:pt x="10652115" y="5812693"/>
                  <a:pt x="10684028" y="5830928"/>
                  <a:pt x="10712032" y="5806180"/>
                </a:cubicBezTo>
                <a:cubicBezTo>
                  <a:pt x="10743294" y="5778175"/>
                  <a:pt x="10768695" y="5739098"/>
                  <a:pt x="10784325" y="5700021"/>
                </a:cubicBezTo>
                <a:cubicBezTo>
                  <a:pt x="10799956" y="5662247"/>
                  <a:pt x="10816890" y="5640754"/>
                  <a:pt x="10859223" y="5644662"/>
                </a:cubicBezTo>
                <a:cubicBezTo>
                  <a:pt x="10867038" y="5645313"/>
                  <a:pt x="10874853" y="5643359"/>
                  <a:pt x="10882669" y="5642708"/>
                </a:cubicBezTo>
                <a:cubicBezTo>
                  <a:pt x="10932817" y="5634893"/>
                  <a:pt x="10938679" y="5621216"/>
                  <a:pt x="10910022" y="5577580"/>
                </a:cubicBezTo>
                <a:cubicBezTo>
                  <a:pt x="10904161" y="5568462"/>
                  <a:pt x="10898300" y="5558041"/>
                  <a:pt x="10889833" y="5550877"/>
                </a:cubicBezTo>
                <a:cubicBezTo>
                  <a:pt x="10812981" y="5484446"/>
                  <a:pt x="10804515" y="5401082"/>
                  <a:pt x="10822750" y="5307949"/>
                </a:cubicBezTo>
                <a:cubicBezTo>
                  <a:pt x="10846197" y="5186811"/>
                  <a:pt x="10865084" y="5064369"/>
                  <a:pt x="10889182" y="4942580"/>
                </a:cubicBezTo>
                <a:cubicBezTo>
                  <a:pt x="10892438" y="4926298"/>
                  <a:pt x="10912628" y="4908062"/>
                  <a:pt x="10929561" y="4900898"/>
                </a:cubicBezTo>
                <a:cubicBezTo>
                  <a:pt x="10979058" y="4880057"/>
                  <a:pt x="11030510" y="4864426"/>
                  <a:pt x="11081310" y="4846841"/>
                </a:cubicBezTo>
                <a:cubicBezTo>
                  <a:pt x="11104756" y="4838375"/>
                  <a:pt x="11115827" y="4824698"/>
                  <a:pt x="11113223" y="4797344"/>
                </a:cubicBezTo>
                <a:cubicBezTo>
                  <a:pt x="11085869" y="4484728"/>
                  <a:pt x="11087172" y="4168856"/>
                  <a:pt x="11000551" y="3863405"/>
                </a:cubicBezTo>
                <a:cubicBezTo>
                  <a:pt x="10991433" y="3831492"/>
                  <a:pt x="10999249" y="3811954"/>
                  <a:pt x="11030510" y="3799580"/>
                </a:cubicBezTo>
                <a:cubicBezTo>
                  <a:pt x="11051351" y="3791764"/>
                  <a:pt x="11071541" y="3781995"/>
                  <a:pt x="11091730" y="3774180"/>
                </a:cubicBezTo>
                <a:cubicBezTo>
                  <a:pt x="11098894" y="3771574"/>
                  <a:pt x="11106710" y="3770923"/>
                  <a:pt x="11121689" y="3767667"/>
                </a:cubicBezTo>
                <a:cubicBezTo>
                  <a:pt x="11115176" y="3830190"/>
                  <a:pt x="11152300" y="3856241"/>
                  <a:pt x="11201146" y="3876431"/>
                </a:cubicBezTo>
                <a:cubicBezTo>
                  <a:pt x="11216125" y="3882292"/>
                  <a:pt x="11227197" y="3911600"/>
                  <a:pt x="11230454" y="3931790"/>
                </a:cubicBezTo>
                <a:cubicBezTo>
                  <a:pt x="11251294" y="4049021"/>
                  <a:pt x="11268879" y="4166903"/>
                  <a:pt x="11287766" y="4284134"/>
                </a:cubicBezTo>
                <a:cubicBezTo>
                  <a:pt x="11294930" y="4329072"/>
                  <a:pt x="11292977" y="4384431"/>
                  <a:pt x="11374387" y="4356426"/>
                </a:cubicBezTo>
                <a:cubicBezTo>
                  <a:pt x="11367874" y="4393549"/>
                  <a:pt x="11364618" y="4421554"/>
                  <a:pt x="11357454" y="4448257"/>
                </a:cubicBezTo>
                <a:cubicBezTo>
                  <a:pt x="11341823" y="4508175"/>
                  <a:pt x="11328797" y="4569395"/>
                  <a:pt x="11306653" y="4626708"/>
                </a:cubicBezTo>
                <a:cubicBezTo>
                  <a:pt x="11216776" y="4860518"/>
                  <a:pt x="11205053" y="5109959"/>
                  <a:pt x="11152951" y="5351585"/>
                </a:cubicBezTo>
                <a:cubicBezTo>
                  <a:pt x="11143182" y="5397826"/>
                  <a:pt x="11136018" y="5445369"/>
                  <a:pt x="11123643" y="5490959"/>
                </a:cubicBezTo>
                <a:cubicBezTo>
                  <a:pt x="11115176" y="5522872"/>
                  <a:pt x="11113223" y="5546970"/>
                  <a:pt x="11167279" y="5561298"/>
                </a:cubicBezTo>
                <a:cubicBezTo>
                  <a:pt x="11094987" y="5617959"/>
                  <a:pt x="11032464" y="5666805"/>
                  <a:pt x="10969289" y="5715651"/>
                </a:cubicBezTo>
                <a:cubicBezTo>
                  <a:pt x="10971243" y="5720862"/>
                  <a:pt x="10973197" y="5725421"/>
                  <a:pt x="10975151" y="5730631"/>
                </a:cubicBezTo>
                <a:cubicBezTo>
                  <a:pt x="11013576" y="5730631"/>
                  <a:pt x="11052653" y="5736493"/>
                  <a:pt x="11089776" y="5729329"/>
                </a:cubicBezTo>
                <a:cubicBezTo>
                  <a:pt x="11169233" y="5714349"/>
                  <a:pt x="11248038" y="5694159"/>
                  <a:pt x="11325541" y="5672016"/>
                </a:cubicBezTo>
                <a:cubicBezTo>
                  <a:pt x="11339869" y="5668108"/>
                  <a:pt x="11354197" y="5645313"/>
                  <a:pt x="11358756" y="5628380"/>
                </a:cubicBezTo>
                <a:cubicBezTo>
                  <a:pt x="11366571" y="5599723"/>
                  <a:pt x="11363315" y="5569764"/>
                  <a:pt x="11397833" y="5552831"/>
                </a:cubicBezTo>
                <a:cubicBezTo>
                  <a:pt x="11409556" y="5546970"/>
                  <a:pt x="11415417" y="5523523"/>
                  <a:pt x="11418674" y="5506590"/>
                </a:cubicBezTo>
                <a:cubicBezTo>
                  <a:pt x="11444725" y="5380893"/>
                  <a:pt x="11464915" y="5253893"/>
                  <a:pt x="11497479" y="5129498"/>
                </a:cubicBezTo>
                <a:cubicBezTo>
                  <a:pt x="11524182" y="5027898"/>
                  <a:pt x="11565864" y="4930205"/>
                  <a:pt x="11601032" y="4830559"/>
                </a:cubicBezTo>
                <a:cubicBezTo>
                  <a:pt x="11606894" y="4830559"/>
                  <a:pt x="11612756" y="4830559"/>
                  <a:pt x="11619269" y="4831210"/>
                </a:cubicBezTo>
                <a:cubicBezTo>
                  <a:pt x="11631643" y="4846190"/>
                  <a:pt x="11646622" y="4859867"/>
                  <a:pt x="11655089" y="4876149"/>
                </a:cubicBezTo>
                <a:cubicBezTo>
                  <a:pt x="11716961" y="4995985"/>
                  <a:pt x="11778182" y="5115821"/>
                  <a:pt x="11837448" y="5236959"/>
                </a:cubicBezTo>
                <a:cubicBezTo>
                  <a:pt x="11847869" y="5257800"/>
                  <a:pt x="11855032" y="5281898"/>
                  <a:pt x="11857638" y="5304693"/>
                </a:cubicBezTo>
                <a:cubicBezTo>
                  <a:pt x="11864151" y="5359400"/>
                  <a:pt x="11881736" y="5406292"/>
                  <a:pt x="11931884" y="5430390"/>
                </a:cubicBezTo>
                <a:cubicBezTo>
                  <a:pt x="11926674" y="5461000"/>
                  <a:pt x="11925371" y="5489657"/>
                  <a:pt x="11916253" y="5514406"/>
                </a:cubicBezTo>
                <a:cubicBezTo>
                  <a:pt x="11909740" y="5531990"/>
                  <a:pt x="11894109" y="5547621"/>
                  <a:pt x="11879130" y="5559995"/>
                </a:cubicBezTo>
                <a:cubicBezTo>
                  <a:pt x="11852428" y="5582790"/>
                  <a:pt x="11823120" y="5602329"/>
                  <a:pt x="11798371" y="5629031"/>
                </a:cubicBezTo>
                <a:cubicBezTo>
                  <a:pt x="11939699" y="5652477"/>
                  <a:pt x="12062141" y="5586698"/>
                  <a:pt x="12191095" y="5559344"/>
                </a:cubicBezTo>
                <a:cubicBezTo>
                  <a:pt x="12191095" y="5546970"/>
                  <a:pt x="12191095" y="5533944"/>
                  <a:pt x="12191095" y="5521569"/>
                </a:cubicBezTo>
                <a:cubicBezTo>
                  <a:pt x="12178720" y="5451231"/>
                  <a:pt x="12168300" y="5373077"/>
                  <a:pt x="12151366" y="5296226"/>
                </a:cubicBezTo>
                <a:close/>
                <a:moveTo>
                  <a:pt x="835992" y="3481103"/>
                </a:moveTo>
                <a:cubicBezTo>
                  <a:pt x="830782" y="3482405"/>
                  <a:pt x="826223" y="3484359"/>
                  <a:pt x="821012" y="3485662"/>
                </a:cubicBezTo>
                <a:cubicBezTo>
                  <a:pt x="813848" y="3470031"/>
                  <a:pt x="796915" y="3451795"/>
                  <a:pt x="800823" y="3440072"/>
                </a:cubicBezTo>
                <a:cubicBezTo>
                  <a:pt x="819710" y="3379503"/>
                  <a:pt x="844459" y="3320236"/>
                  <a:pt x="866602" y="3260318"/>
                </a:cubicBezTo>
                <a:cubicBezTo>
                  <a:pt x="870510" y="3261621"/>
                  <a:pt x="874417" y="3262923"/>
                  <a:pt x="877674" y="3264226"/>
                </a:cubicBezTo>
                <a:cubicBezTo>
                  <a:pt x="863997" y="3336518"/>
                  <a:pt x="850320" y="3408811"/>
                  <a:pt x="835992" y="3481103"/>
                </a:cubicBezTo>
                <a:close/>
                <a:moveTo>
                  <a:pt x="1510720" y="2777718"/>
                </a:moveTo>
                <a:cubicBezTo>
                  <a:pt x="1469038" y="2752318"/>
                  <a:pt x="1426053" y="2728872"/>
                  <a:pt x="1386976" y="2699564"/>
                </a:cubicBezTo>
                <a:cubicBezTo>
                  <a:pt x="1377207" y="2691749"/>
                  <a:pt x="1375905" y="2663744"/>
                  <a:pt x="1381115" y="2647462"/>
                </a:cubicBezTo>
                <a:cubicBezTo>
                  <a:pt x="1386325" y="2629226"/>
                  <a:pt x="1402607" y="2613595"/>
                  <a:pt x="1416284" y="2593405"/>
                </a:cubicBezTo>
                <a:cubicBezTo>
                  <a:pt x="1450802" y="2654626"/>
                  <a:pt x="1483366" y="2711939"/>
                  <a:pt x="1515930" y="2769252"/>
                </a:cubicBezTo>
                <a:cubicBezTo>
                  <a:pt x="1513976" y="2772508"/>
                  <a:pt x="1512023" y="2775113"/>
                  <a:pt x="1510720" y="2777718"/>
                </a:cubicBezTo>
                <a:close/>
                <a:moveTo>
                  <a:pt x="4102823" y="5100841"/>
                </a:moveTo>
                <a:cubicBezTo>
                  <a:pt x="4099566" y="5098888"/>
                  <a:pt x="4106079" y="4946487"/>
                  <a:pt x="4102823" y="4944534"/>
                </a:cubicBezTo>
                <a:cubicBezTo>
                  <a:pt x="4145807" y="4786272"/>
                  <a:pt x="4093054" y="4628010"/>
                  <a:pt x="4136038" y="4470400"/>
                </a:cubicBezTo>
                <a:cubicBezTo>
                  <a:pt x="4139946" y="4471703"/>
                  <a:pt x="4179674" y="4469749"/>
                  <a:pt x="4183582" y="4470400"/>
                </a:cubicBezTo>
                <a:cubicBezTo>
                  <a:pt x="4140597" y="4629313"/>
                  <a:pt x="4146458" y="4942580"/>
                  <a:pt x="4102823" y="5100841"/>
                </a:cubicBezTo>
                <a:close/>
                <a:moveTo>
                  <a:pt x="4739777" y="5465559"/>
                </a:moveTo>
                <a:cubicBezTo>
                  <a:pt x="4748243" y="5486400"/>
                  <a:pt x="4767782" y="5503334"/>
                  <a:pt x="4789274" y="5531990"/>
                </a:cubicBezTo>
                <a:cubicBezTo>
                  <a:pt x="4783413" y="5558041"/>
                  <a:pt x="4774295" y="5596467"/>
                  <a:pt x="4762572" y="5649872"/>
                </a:cubicBezTo>
                <a:cubicBezTo>
                  <a:pt x="4690931" y="5592559"/>
                  <a:pt x="4634269" y="5546970"/>
                  <a:pt x="4585423" y="5507893"/>
                </a:cubicBezTo>
                <a:cubicBezTo>
                  <a:pt x="4592587" y="5474677"/>
                  <a:pt x="4599751" y="5454487"/>
                  <a:pt x="4601054" y="5434298"/>
                </a:cubicBezTo>
                <a:cubicBezTo>
                  <a:pt x="4605612" y="5367867"/>
                  <a:pt x="4607567" y="5301436"/>
                  <a:pt x="4610823" y="5235005"/>
                </a:cubicBezTo>
                <a:cubicBezTo>
                  <a:pt x="4611474" y="5218723"/>
                  <a:pt x="4615382" y="5202441"/>
                  <a:pt x="4617987" y="5186159"/>
                </a:cubicBezTo>
                <a:cubicBezTo>
                  <a:pt x="4623197" y="5185508"/>
                  <a:pt x="4627756" y="5184205"/>
                  <a:pt x="4632966" y="5183554"/>
                </a:cubicBezTo>
                <a:cubicBezTo>
                  <a:pt x="4668136" y="5277339"/>
                  <a:pt x="4702654" y="5371775"/>
                  <a:pt x="4739777" y="5465559"/>
                </a:cubicBezTo>
                <a:close/>
                <a:moveTo>
                  <a:pt x="4937115" y="3207564"/>
                </a:moveTo>
                <a:cubicBezTo>
                  <a:pt x="4911064" y="3115733"/>
                  <a:pt x="4822490" y="3066236"/>
                  <a:pt x="4824443" y="2971149"/>
                </a:cubicBezTo>
                <a:cubicBezTo>
                  <a:pt x="4888269" y="3033672"/>
                  <a:pt x="4957956" y="3092287"/>
                  <a:pt x="4937115" y="3207564"/>
                </a:cubicBezTo>
                <a:close/>
                <a:moveTo>
                  <a:pt x="6346490" y="5653780"/>
                </a:moveTo>
                <a:cubicBezTo>
                  <a:pt x="6341279" y="5677226"/>
                  <a:pt x="6270290" y="5390662"/>
                  <a:pt x="6270290" y="5196580"/>
                </a:cubicBezTo>
                <a:cubicBezTo>
                  <a:pt x="6270290" y="5002498"/>
                  <a:pt x="6298946" y="4891780"/>
                  <a:pt x="6313926" y="4845539"/>
                </a:cubicBezTo>
                <a:cubicBezTo>
                  <a:pt x="6321741" y="4822744"/>
                  <a:pt x="6373843" y="5095631"/>
                  <a:pt x="6373843" y="5289713"/>
                </a:cubicBezTo>
                <a:cubicBezTo>
                  <a:pt x="6373843" y="5483144"/>
                  <a:pt x="6366028" y="5562600"/>
                  <a:pt x="6346490" y="5653780"/>
                </a:cubicBezTo>
                <a:close/>
                <a:moveTo>
                  <a:pt x="8114720" y="5657036"/>
                </a:moveTo>
                <a:cubicBezTo>
                  <a:pt x="8088018" y="5598421"/>
                  <a:pt x="8013772" y="5557390"/>
                  <a:pt x="8074340" y="5475329"/>
                </a:cubicBezTo>
                <a:cubicBezTo>
                  <a:pt x="8090622" y="5453185"/>
                  <a:pt x="8084110" y="5414108"/>
                  <a:pt x="8087366" y="5383498"/>
                </a:cubicBezTo>
                <a:cubicBezTo>
                  <a:pt x="8117326" y="5429087"/>
                  <a:pt x="8147936" y="5473375"/>
                  <a:pt x="8176592" y="5518313"/>
                </a:cubicBezTo>
                <a:cubicBezTo>
                  <a:pt x="8185058" y="5531990"/>
                  <a:pt x="8137515" y="5638800"/>
                  <a:pt x="8114720" y="5657036"/>
                </a:cubicBezTo>
                <a:close/>
                <a:moveTo>
                  <a:pt x="8474228" y="2208498"/>
                </a:moveTo>
                <a:cubicBezTo>
                  <a:pt x="8256699" y="2246272"/>
                  <a:pt x="8240417" y="2476175"/>
                  <a:pt x="8355695" y="2685236"/>
                </a:cubicBezTo>
                <a:cubicBezTo>
                  <a:pt x="8271679" y="2713241"/>
                  <a:pt x="8188315" y="2739944"/>
                  <a:pt x="8102997" y="2768600"/>
                </a:cubicBezTo>
                <a:cubicBezTo>
                  <a:pt x="8089320" y="2716498"/>
                  <a:pt x="8082156" y="2680677"/>
                  <a:pt x="8123839" y="2647462"/>
                </a:cubicBezTo>
                <a:cubicBezTo>
                  <a:pt x="8139469" y="2635087"/>
                  <a:pt x="8144028" y="2597313"/>
                  <a:pt x="8139469" y="2574518"/>
                </a:cubicBezTo>
                <a:cubicBezTo>
                  <a:pt x="8124490" y="2498318"/>
                  <a:pt x="8102997" y="2423421"/>
                  <a:pt x="8037869" y="2370667"/>
                </a:cubicBezTo>
                <a:cubicBezTo>
                  <a:pt x="8030054" y="2364154"/>
                  <a:pt x="8029403" y="2343313"/>
                  <a:pt x="8031356" y="2329636"/>
                </a:cubicBezTo>
                <a:cubicBezTo>
                  <a:pt x="8035915" y="2294467"/>
                  <a:pt x="8034612" y="2264508"/>
                  <a:pt x="7985766" y="2249528"/>
                </a:cubicBezTo>
                <a:cubicBezTo>
                  <a:pt x="7990326" y="2268415"/>
                  <a:pt x="7992930" y="2281441"/>
                  <a:pt x="7996187" y="2295769"/>
                </a:cubicBezTo>
                <a:cubicBezTo>
                  <a:pt x="7991628" y="2295769"/>
                  <a:pt x="7985766" y="2297723"/>
                  <a:pt x="7983813" y="2295769"/>
                </a:cubicBezTo>
                <a:cubicBezTo>
                  <a:pt x="7938223" y="2256692"/>
                  <a:pt x="7889377" y="2261903"/>
                  <a:pt x="7849648" y="2297723"/>
                </a:cubicBezTo>
                <a:cubicBezTo>
                  <a:pt x="7807967" y="2335498"/>
                  <a:pt x="7775403" y="2383041"/>
                  <a:pt x="7738930" y="2426677"/>
                </a:cubicBezTo>
                <a:cubicBezTo>
                  <a:pt x="7727208" y="2441005"/>
                  <a:pt x="7717438" y="2459893"/>
                  <a:pt x="7702459" y="2467708"/>
                </a:cubicBezTo>
                <a:cubicBezTo>
                  <a:pt x="7611279" y="2517205"/>
                  <a:pt x="7580018" y="2596010"/>
                  <a:pt x="7586531" y="2694354"/>
                </a:cubicBezTo>
                <a:cubicBezTo>
                  <a:pt x="7588484" y="2721056"/>
                  <a:pt x="7591089" y="2747108"/>
                  <a:pt x="7593695" y="2777067"/>
                </a:cubicBezTo>
                <a:cubicBezTo>
                  <a:pt x="7503818" y="2752969"/>
                  <a:pt x="7419802" y="2736036"/>
                  <a:pt x="7363792" y="2656580"/>
                </a:cubicBezTo>
                <a:cubicBezTo>
                  <a:pt x="7339695" y="2621410"/>
                  <a:pt x="7330577" y="2589498"/>
                  <a:pt x="7348813" y="2556282"/>
                </a:cubicBezTo>
                <a:cubicBezTo>
                  <a:pt x="7391146" y="2480082"/>
                  <a:pt x="7376818" y="2401928"/>
                  <a:pt x="7360535" y="2325077"/>
                </a:cubicBezTo>
                <a:cubicBezTo>
                  <a:pt x="7349464" y="2275580"/>
                  <a:pt x="7309736" y="2247575"/>
                  <a:pt x="7263494" y="2227385"/>
                </a:cubicBezTo>
                <a:cubicBezTo>
                  <a:pt x="7174269" y="2188959"/>
                  <a:pt x="7071366" y="2214359"/>
                  <a:pt x="7011448" y="2289908"/>
                </a:cubicBezTo>
                <a:cubicBezTo>
                  <a:pt x="7000377" y="2304236"/>
                  <a:pt x="6983443" y="2314657"/>
                  <a:pt x="6967813" y="2325077"/>
                </a:cubicBezTo>
                <a:cubicBezTo>
                  <a:pt x="6904638" y="2367410"/>
                  <a:pt x="6842115" y="2411046"/>
                  <a:pt x="6836253" y="2495062"/>
                </a:cubicBezTo>
                <a:cubicBezTo>
                  <a:pt x="6832997" y="2541954"/>
                  <a:pt x="6835602" y="2590149"/>
                  <a:pt x="6844720" y="2635739"/>
                </a:cubicBezTo>
                <a:cubicBezTo>
                  <a:pt x="6848628" y="2654626"/>
                  <a:pt x="6874679" y="2670257"/>
                  <a:pt x="6892264" y="2685236"/>
                </a:cubicBezTo>
                <a:cubicBezTo>
                  <a:pt x="6910500" y="2700216"/>
                  <a:pt x="6931992" y="2711287"/>
                  <a:pt x="6949577" y="2727569"/>
                </a:cubicBezTo>
                <a:cubicBezTo>
                  <a:pt x="7010146" y="2784882"/>
                  <a:pt x="7004936" y="2822657"/>
                  <a:pt x="6934597" y="2867595"/>
                </a:cubicBezTo>
                <a:cubicBezTo>
                  <a:pt x="6804340" y="2950308"/>
                  <a:pt x="6749633" y="3072098"/>
                  <a:pt x="6758100" y="3223195"/>
                </a:cubicBezTo>
                <a:cubicBezTo>
                  <a:pt x="6760705" y="3272041"/>
                  <a:pt x="6767218" y="3320887"/>
                  <a:pt x="6773730" y="3369734"/>
                </a:cubicBezTo>
                <a:cubicBezTo>
                  <a:pt x="6786105" y="3458308"/>
                  <a:pt x="6773079" y="3540369"/>
                  <a:pt x="6719023" y="3613313"/>
                </a:cubicBezTo>
                <a:cubicBezTo>
                  <a:pt x="6690366" y="3651739"/>
                  <a:pt x="6696879" y="3688862"/>
                  <a:pt x="6723582" y="3727287"/>
                </a:cubicBezTo>
                <a:cubicBezTo>
                  <a:pt x="6734654" y="3743569"/>
                  <a:pt x="6743121" y="3768318"/>
                  <a:pt x="6739864" y="3787205"/>
                </a:cubicBezTo>
                <a:cubicBezTo>
                  <a:pt x="6709253" y="3950677"/>
                  <a:pt x="6675387" y="4114149"/>
                  <a:pt x="6642171" y="4276970"/>
                </a:cubicBezTo>
                <a:cubicBezTo>
                  <a:pt x="6641520" y="4281529"/>
                  <a:pt x="6638264" y="4285436"/>
                  <a:pt x="6635659" y="4291949"/>
                </a:cubicBezTo>
                <a:cubicBezTo>
                  <a:pt x="6570530" y="4070513"/>
                  <a:pt x="6606351" y="3856241"/>
                  <a:pt x="6661059" y="3641969"/>
                </a:cubicBezTo>
                <a:cubicBezTo>
                  <a:pt x="6688413" y="3534508"/>
                  <a:pt x="6709905" y="3424441"/>
                  <a:pt x="6717069" y="3314374"/>
                </a:cubicBezTo>
                <a:cubicBezTo>
                  <a:pt x="6722930" y="3229056"/>
                  <a:pt x="6717720" y="3136575"/>
                  <a:pt x="6688413" y="3057769"/>
                </a:cubicBezTo>
                <a:cubicBezTo>
                  <a:pt x="6660407" y="2982872"/>
                  <a:pt x="6601141" y="2916441"/>
                  <a:pt x="6543828" y="2856523"/>
                </a:cubicBezTo>
                <a:cubicBezTo>
                  <a:pt x="6506705" y="2818098"/>
                  <a:pt x="6488469" y="2781626"/>
                  <a:pt x="6493679" y="2731477"/>
                </a:cubicBezTo>
                <a:cubicBezTo>
                  <a:pt x="6496936" y="2703472"/>
                  <a:pt x="6506705" y="2674816"/>
                  <a:pt x="6504751" y="2646810"/>
                </a:cubicBezTo>
                <a:cubicBezTo>
                  <a:pt x="6502797" y="2620108"/>
                  <a:pt x="6491074" y="2593405"/>
                  <a:pt x="6481956" y="2567354"/>
                </a:cubicBezTo>
                <a:cubicBezTo>
                  <a:pt x="6474792" y="2548467"/>
                  <a:pt x="6463069" y="2530882"/>
                  <a:pt x="6455905" y="2511995"/>
                </a:cubicBezTo>
                <a:cubicBezTo>
                  <a:pt x="6429854" y="2444262"/>
                  <a:pt x="6364725" y="2396067"/>
                  <a:pt x="6301551" y="2398672"/>
                </a:cubicBezTo>
                <a:cubicBezTo>
                  <a:pt x="6225351" y="2401928"/>
                  <a:pt x="6150453" y="2458590"/>
                  <a:pt x="6134171" y="2529580"/>
                </a:cubicBezTo>
                <a:cubicBezTo>
                  <a:pt x="6124402" y="2572564"/>
                  <a:pt x="6114633" y="2616851"/>
                  <a:pt x="6116587" y="2660487"/>
                </a:cubicBezTo>
                <a:cubicBezTo>
                  <a:pt x="6117889" y="2702169"/>
                  <a:pt x="6134171" y="2742549"/>
                  <a:pt x="6144592" y="2787487"/>
                </a:cubicBezTo>
                <a:cubicBezTo>
                  <a:pt x="6083372" y="2772508"/>
                  <a:pt x="6037131" y="2741246"/>
                  <a:pt x="6014987" y="2685236"/>
                </a:cubicBezTo>
                <a:cubicBezTo>
                  <a:pt x="6006520" y="2663744"/>
                  <a:pt x="6007823" y="2631180"/>
                  <a:pt x="6017592" y="2610339"/>
                </a:cubicBezTo>
                <a:cubicBezTo>
                  <a:pt x="6041689" y="2561492"/>
                  <a:pt x="6052110" y="2515252"/>
                  <a:pt x="6035828" y="2460544"/>
                </a:cubicBezTo>
                <a:cubicBezTo>
                  <a:pt x="6026710" y="2429934"/>
                  <a:pt x="6028664" y="2394113"/>
                  <a:pt x="6031920" y="2361549"/>
                </a:cubicBezTo>
                <a:cubicBezTo>
                  <a:pt x="6039084" y="2293164"/>
                  <a:pt x="5994146" y="2256692"/>
                  <a:pt x="5947253" y="2230641"/>
                </a:cubicBezTo>
                <a:cubicBezTo>
                  <a:pt x="5867146" y="2185703"/>
                  <a:pt x="5716700" y="2227385"/>
                  <a:pt x="5673064" y="2309446"/>
                </a:cubicBezTo>
                <a:cubicBezTo>
                  <a:pt x="5653525" y="2345267"/>
                  <a:pt x="5656131" y="2394764"/>
                  <a:pt x="5655479" y="2438400"/>
                </a:cubicBezTo>
                <a:cubicBezTo>
                  <a:pt x="5654828" y="2476175"/>
                  <a:pt x="5662643" y="2513949"/>
                  <a:pt x="5670459" y="2551723"/>
                </a:cubicBezTo>
                <a:cubicBezTo>
                  <a:pt x="5674366" y="2570610"/>
                  <a:pt x="5682833" y="2590800"/>
                  <a:pt x="5694556" y="2605780"/>
                </a:cubicBezTo>
                <a:cubicBezTo>
                  <a:pt x="5739495" y="2661139"/>
                  <a:pt x="5741448" y="2713893"/>
                  <a:pt x="5697161" y="2767949"/>
                </a:cubicBezTo>
                <a:cubicBezTo>
                  <a:pt x="5685438" y="2782928"/>
                  <a:pt x="5674366" y="2798559"/>
                  <a:pt x="5661992" y="2812887"/>
                </a:cubicBezTo>
                <a:cubicBezTo>
                  <a:pt x="5630079" y="2850662"/>
                  <a:pt x="5596213" y="2853918"/>
                  <a:pt x="5553879" y="2829821"/>
                </a:cubicBezTo>
                <a:cubicBezTo>
                  <a:pt x="5532387" y="2817446"/>
                  <a:pt x="5506987" y="2810934"/>
                  <a:pt x="5482238" y="2806374"/>
                </a:cubicBezTo>
                <a:cubicBezTo>
                  <a:pt x="5447069" y="2799862"/>
                  <a:pt x="5411248" y="2797908"/>
                  <a:pt x="5374125" y="2794000"/>
                </a:cubicBezTo>
                <a:cubicBezTo>
                  <a:pt x="5413202" y="2774462"/>
                  <a:pt x="5451628" y="2760133"/>
                  <a:pt x="5484843" y="2737339"/>
                </a:cubicBezTo>
                <a:cubicBezTo>
                  <a:pt x="5570812" y="2677421"/>
                  <a:pt x="5601423" y="2586893"/>
                  <a:pt x="5561043" y="2491154"/>
                </a:cubicBezTo>
                <a:cubicBezTo>
                  <a:pt x="5538900" y="2438400"/>
                  <a:pt x="5505684" y="2387600"/>
                  <a:pt x="5467259" y="2344616"/>
                </a:cubicBezTo>
                <a:cubicBezTo>
                  <a:pt x="5407992" y="2277534"/>
                  <a:pt x="5365008" y="2274277"/>
                  <a:pt x="5284900" y="2316610"/>
                </a:cubicBezTo>
                <a:cubicBezTo>
                  <a:pt x="5288807" y="2300980"/>
                  <a:pt x="5292064" y="2288605"/>
                  <a:pt x="5297274" y="2266462"/>
                </a:cubicBezTo>
                <a:cubicBezTo>
                  <a:pt x="5249730" y="2281441"/>
                  <a:pt x="5246474" y="2310098"/>
                  <a:pt x="5249079" y="2345267"/>
                </a:cubicBezTo>
                <a:cubicBezTo>
                  <a:pt x="5250382" y="2362200"/>
                  <a:pt x="5245171" y="2384995"/>
                  <a:pt x="5234100" y="2396067"/>
                </a:cubicBezTo>
                <a:cubicBezTo>
                  <a:pt x="5170926" y="2457287"/>
                  <a:pt x="5149433" y="2536092"/>
                  <a:pt x="5138361" y="2618805"/>
                </a:cubicBezTo>
                <a:cubicBezTo>
                  <a:pt x="5136407" y="2634436"/>
                  <a:pt x="5146176" y="2659836"/>
                  <a:pt x="5158551" y="2668303"/>
                </a:cubicBezTo>
                <a:cubicBezTo>
                  <a:pt x="5201535" y="2697610"/>
                  <a:pt x="5191766" y="2734733"/>
                  <a:pt x="5181346" y="2780323"/>
                </a:cubicBezTo>
                <a:cubicBezTo>
                  <a:pt x="5152689" y="2774462"/>
                  <a:pt x="5125336" y="2769903"/>
                  <a:pt x="5098633" y="2762087"/>
                </a:cubicBezTo>
                <a:cubicBezTo>
                  <a:pt x="4966423" y="2724313"/>
                  <a:pt x="4839423" y="2676769"/>
                  <a:pt x="4753453" y="2560190"/>
                </a:cubicBezTo>
                <a:cubicBezTo>
                  <a:pt x="4743033" y="2546513"/>
                  <a:pt x="4737171" y="2526323"/>
                  <a:pt x="4735869" y="2508739"/>
                </a:cubicBezTo>
                <a:cubicBezTo>
                  <a:pt x="4724146" y="2334846"/>
                  <a:pt x="4749546" y="2164862"/>
                  <a:pt x="4802951" y="1999436"/>
                </a:cubicBezTo>
                <a:cubicBezTo>
                  <a:pt x="4824443" y="1934308"/>
                  <a:pt x="4810115" y="1897836"/>
                  <a:pt x="4755407" y="1857457"/>
                </a:cubicBezTo>
                <a:cubicBezTo>
                  <a:pt x="4745638" y="1850292"/>
                  <a:pt x="4735869" y="1835964"/>
                  <a:pt x="4735869" y="1824241"/>
                </a:cubicBezTo>
                <a:cubicBezTo>
                  <a:pt x="4734567" y="1673795"/>
                  <a:pt x="4735218" y="1523349"/>
                  <a:pt x="4735218" y="1368995"/>
                </a:cubicBezTo>
                <a:cubicBezTo>
                  <a:pt x="4752151" y="1367692"/>
                  <a:pt x="4765828" y="1365739"/>
                  <a:pt x="4778854" y="1365739"/>
                </a:cubicBezTo>
                <a:cubicBezTo>
                  <a:pt x="4912366" y="1368995"/>
                  <a:pt x="5045228" y="1371600"/>
                  <a:pt x="5178741" y="1375508"/>
                </a:cubicBezTo>
                <a:cubicBezTo>
                  <a:pt x="5192418" y="1376159"/>
                  <a:pt x="5208700" y="1378113"/>
                  <a:pt x="5218469" y="1385928"/>
                </a:cubicBezTo>
                <a:cubicBezTo>
                  <a:pt x="5288807" y="1441287"/>
                  <a:pt x="5372171" y="1456918"/>
                  <a:pt x="5456187" y="1453010"/>
                </a:cubicBezTo>
                <a:cubicBezTo>
                  <a:pt x="5585792" y="1447149"/>
                  <a:pt x="5715397" y="1435426"/>
                  <a:pt x="5845002" y="1419795"/>
                </a:cubicBezTo>
                <a:cubicBezTo>
                  <a:pt x="6014987" y="1399605"/>
                  <a:pt x="6177807" y="1406118"/>
                  <a:pt x="6338674" y="1477759"/>
                </a:cubicBezTo>
                <a:cubicBezTo>
                  <a:pt x="6485213" y="1542236"/>
                  <a:pt x="6643474" y="1565031"/>
                  <a:pt x="6803689" y="1559821"/>
                </a:cubicBezTo>
                <a:cubicBezTo>
                  <a:pt x="6844069" y="1558518"/>
                  <a:pt x="6886403" y="1550051"/>
                  <a:pt x="6924176" y="1536374"/>
                </a:cubicBezTo>
                <a:cubicBezTo>
                  <a:pt x="7072669" y="1481667"/>
                  <a:pt x="7225069" y="1456267"/>
                  <a:pt x="7382028" y="1484923"/>
                </a:cubicBezTo>
                <a:cubicBezTo>
                  <a:pt x="7448459" y="1497297"/>
                  <a:pt x="7511633" y="1525954"/>
                  <a:pt x="7576762" y="1546795"/>
                </a:cubicBezTo>
                <a:cubicBezTo>
                  <a:pt x="7729813" y="1596292"/>
                  <a:pt x="7885469" y="1620390"/>
                  <a:pt x="8045033" y="1580010"/>
                </a:cubicBezTo>
                <a:cubicBezTo>
                  <a:pt x="8072387" y="1572846"/>
                  <a:pt x="8101044" y="1564380"/>
                  <a:pt x="8123839" y="1548749"/>
                </a:cubicBezTo>
                <a:cubicBezTo>
                  <a:pt x="8229997" y="1475805"/>
                  <a:pt x="8349182" y="1462128"/>
                  <a:pt x="8473576" y="1459523"/>
                </a:cubicBezTo>
                <a:cubicBezTo>
                  <a:pt x="8474228" y="1707662"/>
                  <a:pt x="8474228" y="1957754"/>
                  <a:pt x="8474228" y="2208498"/>
                </a:cubicBezTo>
                <a:close/>
                <a:moveTo>
                  <a:pt x="8816802" y="5626426"/>
                </a:moveTo>
                <a:cubicBezTo>
                  <a:pt x="8788146" y="5656385"/>
                  <a:pt x="8758838" y="5685041"/>
                  <a:pt x="8729531" y="5713698"/>
                </a:cubicBezTo>
                <a:cubicBezTo>
                  <a:pt x="8727576" y="5715651"/>
                  <a:pt x="8723669" y="5715651"/>
                  <a:pt x="8724320" y="5715651"/>
                </a:cubicBezTo>
                <a:cubicBezTo>
                  <a:pt x="8728228" y="5683739"/>
                  <a:pt x="8734740" y="5653780"/>
                  <a:pt x="8736043" y="5623170"/>
                </a:cubicBezTo>
                <a:cubicBezTo>
                  <a:pt x="8739300" y="5550877"/>
                  <a:pt x="8748417" y="5477282"/>
                  <a:pt x="8741253" y="5405641"/>
                </a:cubicBezTo>
                <a:cubicBezTo>
                  <a:pt x="8725622" y="5251939"/>
                  <a:pt x="8699571" y="5099539"/>
                  <a:pt x="8679381" y="4946487"/>
                </a:cubicBezTo>
                <a:cubicBezTo>
                  <a:pt x="8668961" y="4869636"/>
                  <a:pt x="8660494" y="4792785"/>
                  <a:pt x="8653981" y="4715933"/>
                </a:cubicBezTo>
                <a:cubicBezTo>
                  <a:pt x="8643561" y="4593493"/>
                  <a:pt x="8635746" y="4470400"/>
                  <a:pt x="8626628" y="4347959"/>
                </a:cubicBezTo>
                <a:cubicBezTo>
                  <a:pt x="8631186" y="4347308"/>
                  <a:pt x="8636397" y="4346657"/>
                  <a:pt x="8640956" y="4345354"/>
                </a:cubicBezTo>
                <a:cubicBezTo>
                  <a:pt x="8659192" y="4422857"/>
                  <a:pt x="8681987" y="4499057"/>
                  <a:pt x="8695663" y="4577210"/>
                </a:cubicBezTo>
                <a:cubicBezTo>
                  <a:pt x="8719109" y="4711375"/>
                  <a:pt x="8735391" y="4846841"/>
                  <a:pt x="8756884" y="4981005"/>
                </a:cubicBezTo>
                <a:cubicBezTo>
                  <a:pt x="8771212" y="5072836"/>
                  <a:pt x="8779028" y="5167272"/>
                  <a:pt x="8807684" y="5253893"/>
                </a:cubicBezTo>
                <a:cubicBezTo>
                  <a:pt x="8828525" y="5317067"/>
                  <a:pt x="8829176" y="5376334"/>
                  <a:pt x="8827874" y="5438857"/>
                </a:cubicBezTo>
                <a:cubicBezTo>
                  <a:pt x="8827874" y="5447975"/>
                  <a:pt x="8829827" y="5457744"/>
                  <a:pt x="8834387" y="5465559"/>
                </a:cubicBezTo>
                <a:cubicBezTo>
                  <a:pt x="8872813" y="5532641"/>
                  <a:pt x="8869556" y="5571067"/>
                  <a:pt x="8816802" y="5626426"/>
                </a:cubicBezTo>
                <a:close/>
                <a:moveTo>
                  <a:pt x="8895607" y="5715000"/>
                </a:moveTo>
                <a:cubicBezTo>
                  <a:pt x="8894956" y="5713698"/>
                  <a:pt x="8895607" y="5714349"/>
                  <a:pt x="8895607" y="5715000"/>
                </a:cubicBezTo>
                <a:lnTo>
                  <a:pt x="8895607" y="5715000"/>
                </a:lnTo>
                <a:close/>
                <a:moveTo>
                  <a:pt x="9643279" y="4342098"/>
                </a:moveTo>
                <a:cubicBezTo>
                  <a:pt x="9638720" y="4342098"/>
                  <a:pt x="9634161" y="4342098"/>
                  <a:pt x="9629602" y="4341446"/>
                </a:cubicBezTo>
                <a:cubicBezTo>
                  <a:pt x="9637417" y="4237893"/>
                  <a:pt x="9595084" y="4133036"/>
                  <a:pt x="9643279" y="4031436"/>
                </a:cubicBezTo>
                <a:cubicBezTo>
                  <a:pt x="9643279" y="4134990"/>
                  <a:pt x="9643279" y="4238544"/>
                  <a:pt x="9643279" y="4342098"/>
                </a:cubicBezTo>
                <a:close/>
                <a:moveTo>
                  <a:pt x="9593130" y="3839308"/>
                </a:moveTo>
                <a:cubicBezTo>
                  <a:pt x="9561217" y="3724031"/>
                  <a:pt x="9612669" y="3635457"/>
                  <a:pt x="9658259" y="3544928"/>
                </a:cubicBezTo>
                <a:cubicBezTo>
                  <a:pt x="9649792" y="3642621"/>
                  <a:pt x="9678448" y="3748779"/>
                  <a:pt x="9593130" y="3839308"/>
                </a:cubicBezTo>
                <a:close/>
                <a:moveTo>
                  <a:pt x="9915515" y="5629683"/>
                </a:moveTo>
                <a:cubicBezTo>
                  <a:pt x="9894674" y="5578231"/>
                  <a:pt x="9902489" y="5573021"/>
                  <a:pt x="9987156" y="5582139"/>
                </a:cubicBezTo>
                <a:cubicBezTo>
                  <a:pt x="9956545" y="5602329"/>
                  <a:pt x="9936356" y="5616005"/>
                  <a:pt x="9915515" y="5629683"/>
                </a:cubicBezTo>
                <a:close/>
                <a:moveTo>
                  <a:pt x="10295864" y="2708682"/>
                </a:moveTo>
                <a:cubicBezTo>
                  <a:pt x="10260043" y="2685236"/>
                  <a:pt x="10251576" y="2653975"/>
                  <a:pt x="10258740" y="2614246"/>
                </a:cubicBezTo>
                <a:cubicBezTo>
                  <a:pt x="10262648" y="2593405"/>
                  <a:pt x="10258740" y="2570610"/>
                  <a:pt x="10263951" y="2550421"/>
                </a:cubicBezTo>
                <a:cubicBezTo>
                  <a:pt x="10283489" y="2481385"/>
                  <a:pt x="10244412" y="2427980"/>
                  <a:pt x="10221618" y="2368713"/>
                </a:cubicBezTo>
                <a:cubicBezTo>
                  <a:pt x="10186448" y="2278185"/>
                  <a:pt x="10129135" y="2239759"/>
                  <a:pt x="10030141" y="2253436"/>
                </a:cubicBezTo>
                <a:cubicBezTo>
                  <a:pt x="9953289" y="2263857"/>
                  <a:pt x="9882951" y="2338103"/>
                  <a:pt x="9885556" y="2418210"/>
                </a:cubicBezTo>
                <a:cubicBezTo>
                  <a:pt x="9888161" y="2487246"/>
                  <a:pt x="9901186" y="2556282"/>
                  <a:pt x="9915515" y="2624015"/>
                </a:cubicBezTo>
                <a:cubicBezTo>
                  <a:pt x="9931797" y="2698262"/>
                  <a:pt x="9925284" y="2760785"/>
                  <a:pt x="9851038" y="2799862"/>
                </a:cubicBezTo>
                <a:cubicBezTo>
                  <a:pt x="9765720" y="2768600"/>
                  <a:pt x="9677146" y="2755575"/>
                  <a:pt x="9584663" y="2763390"/>
                </a:cubicBezTo>
                <a:cubicBezTo>
                  <a:pt x="9560566" y="2765344"/>
                  <a:pt x="9533864" y="2744503"/>
                  <a:pt x="9509766" y="2734082"/>
                </a:cubicBezTo>
                <a:cubicBezTo>
                  <a:pt x="9530607" y="2599918"/>
                  <a:pt x="9499346" y="2490503"/>
                  <a:pt x="9395792" y="2405836"/>
                </a:cubicBezTo>
                <a:cubicBezTo>
                  <a:pt x="9388628" y="2399975"/>
                  <a:pt x="9384720" y="2383692"/>
                  <a:pt x="9387325" y="2374575"/>
                </a:cubicBezTo>
                <a:cubicBezTo>
                  <a:pt x="9397095" y="2338103"/>
                  <a:pt x="9408166" y="2301631"/>
                  <a:pt x="9422494" y="2266462"/>
                </a:cubicBezTo>
                <a:cubicBezTo>
                  <a:pt x="9442684" y="2216964"/>
                  <a:pt x="9465479" y="2168118"/>
                  <a:pt x="9489576" y="2120575"/>
                </a:cubicBezTo>
                <a:cubicBezTo>
                  <a:pt x="9496089" y="2108200"/>
                  <a:pt x="9513674" y="2093221"/>
                  <a:pt x="9526048" y="2093221"/>
                </a:cubicBezTo>
                <a:cubicBezTo>
                  <a:pt x="9857551" y="2091918"/>
                  <a:pt x="10189053" y="2091918"/>
                  <a:pt x="10514043" y="2091918"/>
                </a:cubicBezTo>
                <a:cubicBezTo>
                  <a:pt x="10536838" y="2142718"/>
                  <a:pt x="10557679" y="2185051"/>
                  <a:pt x="10573961" y="2228687"/>
                </a:cubicBezTo>
                <a:cubicBezTo>
                  <a:pt x="10581125" y="2246923"/>
                  <a:pt x="10579172" y="2269067"/>
                  <a:pt x="10579823" y="2289257"/>
                </a:cubicBezTo>
                <a:cubicBezTo>
                  <a:pt x="10581776" y="2321169"/>
                  <a:pt x="10579823" y="2353082"/>
                  <a:pt x="10585032" y="2384344"/>
                </a:cubicBezTo>
                <a:cubicBezTo>
                  <a:pt x="10593499" y="2437098"/>
                  <a:pt x="10587638" y="2482036"/>
                  <a:pt x="10561587" y="2532836"/>
                </a:cubicBezTo>
                <a:cubicBezTo>
                  <a:pt x="10540746" y="2572564"/>
                  <a:pt x="10547910" y="2627923"/>
                  <a:pt x="10547910" y="2676118"/>
                </a:cubicBezTo>
                <a:cubicBezTo>
                  <a:pt x="10547910" y="2705426"/>
                  <a:pt x="10544653" y="2722359"/>
                  <a:pt x="10513391" y="2732128"/>
                </a:cubicBezTo>
                <a:cubicBezTo>
                  <a:pt x="10485387" y="2741246"/>
                  <a:pt x="10458032" y="2756877"/>
                  <a:pt x="10433935" y="2773810"/>
                </a:cubicBezTo>
                <a:cubicBezTo>
                  <a:pt x="10403325" y="2795303"/>
                  <a:pt x="10383135" y="2785534"/>
                  <a:pt x="10360340" y="2762087"/>
                </a:cubicBezTo>
                <a:cubicBezTo>
                  <a:pt x="10340802" y="2741898"/>
                  <a:pt x="10318659" y="2723662"/>
                  <a:pt x="10295864" y="2708682"/>
                </a:cubicBezTo>
                <a:close/>
                <a:moveTo>
                  <a:pt x="10445007" y="3667369"/>
                </a:moveTo>
                <a:cubicBezTo>
                  <a:pt x="10433935" y="3692118"/>
                  <a:pt x="10422864" y="3716867"/>
                  <a:pt x="10417002" y="3742918"/>
                </a:cubicBezTo>
                <a:cubicBezTo>
                  <a:pt x="10412443" y="3762457"/>
                  <a:pt x="10406582" y="3789811"/>
                  <a:pt x="10416351" y="3802836"/>
                </a:cubicBezTo>
                <a:cubicBezTo>
                  <a:pt x="10478223" y="3882944"/>
                  <a:pt x="10425468" y="3959795"/>
                  <a:pt x="10418956" y="4039252"/>
                </a:cubicBezTo>
                <a:cubicBezTo>
                  <a:pt x="10309541" y="3823026"/>
                  <a:pt x="10387043" y="3621779"/>
                  <a:pt x="10464545" y="3421185"/>
                </a:cubicBezTo>
                <a:cubicBezTo>
                  <a:pt x="10474315" y="3504549"/>
                  <a:pt x="10480827" y="3587913"/>
                  <a:pt x="10445007" y="3667369"/>
                </a:cubicBezTo>
                <a:close/>
                <a:moveTo>
                  <a:pt x="10496458" y="3090985"/>
                </a:moveTo>
                <a:cubicBezTo>
                  <a:pt x="10479525" y="3022600"/>
                  <a:pt x="10481479" y="3027159"/>
                  <a:pt x="10538792" y="2999805"/>
                </a:cubicBezTo>
                <a:cubicBezTo>
                  <a:pt x="10591545" y="2974405"/>
                  <a:pt x="10639740" y="2939236"/>
                  <a:pt x="10687935" y="2909277"/>
                </a:cubicBezTo>
                <a:cubicBezTo>
                  <a:pt x="10693797" y="2965939"/>
                  <a:pt x="10642346" y="3016739"/>
                  <a:pt x="10496458" y="3090985"/>
                </a:cubicBezTo>
                <a:close/>
                <a:moveTo>
                  <a:pt x="11006412" y="3617221"/>
                </a:moveTo>
                <a:cubicBezTo>
                  <a:pt x="11021391" y="3570328"/>
                  <a:pt x="11035069" y="3526692"/>
                  <a:pt x="11051351" y="3475893"/>
                </a:cubicBezTo>
                <a:cubicBezTo>
                  <a:pt x="11085869" y="3567723"/>
                  <a:pt x="11074797" y="3602893"/>
                  <a:pt x="11006412" y="36172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6" name="Google Shape;1286;p33"/>
          <p:cNvSpPr/>
          <p:nvPr/>
        </p:nvSpPr>
        <p:spPr>
          <a:xfrm>
            <a:off x="958362" y="3991708"/>
            <a:ext cx="10515600" cy="117816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7" name="Google Shape;1287;p33"/>
          <p:cNvSpPr/>
          <p:nvPr/>
        </p:nvSpPr>
        <p:spPr>
          <a:xfrm>
            <a:off x="1731633" y="4119127"/>
            <a:ext cx="896905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GUN FREE SCHOOL ZONE</a:t>
            </a:r>
            <a:endParaRPr/>
          </a:p>
        </p:txBody>
      </p:sp>
      <p:sp>
        <p:nvSpPr>
          <p:cNvPr id="1288" name="Google Shape;1288;p33"/>
          <p:cNvSpPr/>
          <p:nvPr/>
        </p:nvSpPr>
        <p:spPr>
          <a:xfrm>
            <a:off x="4695091" y="1321430"/>
            <a:ext cx="351692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DON'T LET GUNS RULE! </a:t>
            </a:r>
            <a:endParaRPr/>
          </a:p>
        </p:txBody>
      </p:sp>
      <p:sp>
        <p:nvSpPr>
          <p:cNvPr id="1289" name="Google Shape;1289;p33"/>
          <p:cNvSpPr/>
          <p:nvPr/>
        </p:nvSpPr>
        <p:spPr>
          <a:xfrm rot="483591">
            <a:off x="435322" y="1021354"/>
            <a:ext cx="139012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GUN-FREE</a:t>
            </a:r>
            <a:endParaRPr/>
          </a:p>
        </p:txBody>
      </p:sp>
      <p:grpSp>
        <p:nvGrpSpPr>
          <p:cNvPr id="1290" name="Google Shape;1290;p33"/>
          <p:cNvGrpSpPr/>
          <p:nvPr/>
        </p:nvGrpSpPr>
        <p:grpSpPr>
          <a:xfrm>
            <a:off x="9187834" y="1829744"/>
            <a:ext cx="849265" cy="661761"/>
            <a:chOff x="10768711" y="1675949"/>
            <a:chExt cx="1054637" cy="821792"/>
          </a:xfrm>
        </p:grpSpPr>
        <p:sp>
          <p:nvSpPr>
            <p:cNvPr id="1291" name="Google Shape;1291;p33"/>
            <p:cNvSpPr/>
            <p:nvPr/>
          </p:nvSpPr>
          <p:spPr>
            <a:xfrm>
              <a:off x="10768711" y="1803451"/>
              <a:ext cx="1054637" cy="694290"/>
            </a:xfrm>
            <a:custGeom>
              <a:rect b="b" l="l" r="r" t="t"/>
              <a:pathLst>
                <a:path extrusionOk="0" h="694290" w="1054637">
                  <a:moveTo>
                    <a:pt x="1011407" y="655431"/>
                  </a:moveTo>
                  <a:cubicBezTo>
                    <a:pt x="1003094" y="655431"/>
                    <a:pt x="996408" y="662118"/>
                    <a:pt x="996408" y="670431"/>
                  </a:cubicBezTo>
                  <a:cubicBezTo>
                    <a:pt x="996408" y="678744"/>
                    <a:pt x="1003094" y="685431"/>
                    <a:pt x="1011407" y="685431"/>
                  </a:cubicBezTo>
                  <a:cubicBezTo>
                    <a:pt x="1019721" y="685431"/>
                    <a:pt x="1026407" y="678744"/>
                    <a:pt x="1026407" y="670431"/>
                  </a:cubicBezTo>
                  <a:cubicBezTo>
                    <a:pt x="1026407" y="662118"/>
                    <a:pt x="1019721" y="655431"/>
                    <a:pt x="1011407" y="655431"/>
                  </a:cubicBezTo>
                  <a:close/>
                  <a:moveTo>
                    <a:pt x="909752" y="555040"/>
                  </a:moveTo>
                  <a:cubicBezTo>
                    <a:pt x="899089" y="555220"/>
                    <a:pt x="890324" y="563895"/>
                    <a:pt x="890415" y="574106"/>
                  </a:cubicBezTo>
                  <a:cubicBezTo>
                    <a:pt x="890595" y="584949"/>
                    <a:pt x="899451" y="593714"/>
                    <a:pt x="910113" y="593533"/>
                  </a:cubicBezTo>
                  <a:cubicBezTo>
                    <a:pt x="920595" y="593353"/>
                    <a:pt x="929089" y="584497"/>
                    <a:pt x="928908" y="573925"/>
                  </a:cubicBezTo>
                  <a:cubicBezTo>
                    <a:pt x="928818" y="563443"/>
                    <a:pt x="920143" y="554859"/>
                    <a:pt x="909752" y="555040"/>
                  </a:cubicBezTo>
                  <a:close/>
                  <a:moveTo>
                    <a:pt x="756681" y="338897"/>
                  </a:moveTo>
                  <a:cubicBezTo>
                    <a:pt x="749903" y="338897"/>
                    <a:pt x="744120" y="344770"/>
                    <a:pt x="744120" y="351547"/>
                  </a:cubicBezTo>
                  <a:cubicBezTo>
                    <a:pt x="744120" y="358143"/>
                    <a:pt x="749994" y="364017"/>
                    <a:pt x="756590" y="363927"/>
                  </a:cubicBezTo>
                  <a:cubicBezTo>
                    <a:pt x="763729" y="363836"/>
                    <a:pt x="769060" y="358595"/>
                    <a:pt x="768970" y="351728"/>
                  </a:cubicBezTo>
                  <a:cubicBezTo>
                    <a:pt x="768970" y="344589"/>
                    <a:pt x="763458" y="338806"/>
                    <a:pt x="756681" y="338897"/>
                  </a:cubicBezTo>
                  <a:close/>
                  <a:moveTo>
                    <a:pt x="865566" y="332933"/>
                  </a:moveTo>
                  <a:cubicBezTo>
                    <a:pt x="838728" y="332390"/>
                    <a:pt x="815144" y="355342"/>
                    <a:pt x="814783" y="382993"/>
                  </a:cubicBezTo>
                  <a:cubicBezTo>
                    <a:pt x="814512" y="410101"/>
                    <a:pt x="837373" y="433775"/>
                    <a:pt x="864662" y="433595"/>
                  </a:cubicBezTo>
                  <a:cubicBezTo>
                    <a:pt x="891499" y="434227"/>
                    <a:pt x="914902" y="411637"/>
                    <a:pt x="915625" y="384348"/>
                  </a:cubicBezTo>
                  <a:cubicBezTo>
                    <a:pt x="916348" y="357059"/>
                    <a:pt x="893487" y="333565"/>
                    <a:pt x="865566" y="332933"/>
                  </a:cubicBezTo>
                  <a:close/>
                  <a:moveTo>
                    <a:pt x="532766" y="241487"/>
                  </a:moveTo>
                  <a:cubicBezTo>
                    <a:pt x="516321" y="241487"/>
                    <a:pt x="504032" y="243746"/>
                    <a:pt x="491562" y="252783"/>
                  </a:cubicBezTo>
                  <a:cubicBezTo>
                    <a:pt x="491201" y="253054"/>
                    <a:pt x="478911" y="264710"/>
                    <a:pt x="474303" y="271126"/>
                  </a:cubicBezTo>
                  <a:cubicBezTo>
                    <a:pt x="463008" y="286668"/>
                    <a:pt x="461833" y="304469"/>
                    <a:pt x="466080" y="322360"/>
                  </a:cubicBezTo>
                  <a:cubicBezTo>
                    <a:pt x="471412" y="344860"/>
                    <a:pt x="486321" y="360131"/>
                    <a:pt x="507194" y="368896"/>
                  </a:cubicBezTo>
                  <a:cubicBezTo>
                    <a:pt x="525176" y="376487"/>
                    <a:pt x="544333" y="380643"/>
                    <a:pt x="563760" y="382722"/>
                  </a:cubicBezTo>
                  <a:cubicBezTo>
                    <a:pt x="594302" y="385975"/>
                    <a:pt x="624392" y="382902"/>
                    <a:pt x="653940" y="374860"/>
                  </a:cubicBezTo>
                  <a:cubicBezTo>
                    <a:pt x="663428" y="372330"/>
                    <a:pt x="673006" y="369348"/>
                    <a:pt x="681139" y="363565"/>
                  </a:cubicBezTo>
                  <a:cubicBezTo>
                    <a:pt x="706982" y="345041"/>
                    <a:pt x="715837" y="314770"/>
                    <a:pt x="703548" y="284409"/>
                  </a:cubicBezTo>
                  <a:cubicBezTo>
                    <a:pt x="698217" y="271578"/>
                    <a:pt x="687826" y="262993"/>
                    <a:pt x="677795" y="254228"/>
                  </a:cubicBezTo>
                  <a:cubicBezTo>
                    <a:pt x="676079" y="252692"/>
                    <a:pt x="673639" y="251789"/>
                    <a:pt x="671651" y="250704"/>
                  </a:cubicBezTo>
                  <a:cubicBezTo>
                    <a:pt x="664061" y="246638"/>
                    <a:pt x="643639" y="244198"/>
                    <a:pt x="643007" y="244740"/>
                  </a:cubicBezTo>
                  <a:cubicBezTo>
                    <a:pt x="637495" y="249439"/>
                    <a:pt x="631983" y="254319"/>
                    <a:pt x="626380" y="258927"/>
                  </a:cubicBezTo>
                  <a:cubicBezTo>
                    <a:pt x="624483" y="260463"/>
                    <a:pt x="624031" y="261999"/>
                    <a:pt x="624392" y="264349"/>
                  </a:cubicBezTo>
                  <a:cubicBezTo>
                    <a:pt x="625386" y="270403"/>
                    <a:pt x="626109" y="276547"/>
                    <a:pt x="626742" y="282602"/>
                  </a:cubicBezTo>
                  <a:cubicBezTo>
                    <a:pt x="627374" y="288204"/>
                    <a:pt x="626380" y="292993"/>
                    <a:pt x="620326" y="295343"/>
                  </a:cubicBezTo>
                  <a:cubicBezTo>
                    <a:pt x="617164" y="296608"/>
                    <a:pt x="614995" y="299138"/>
                    <a:pt x="613639" y="302300"/>
                  </a:cubicBezTo>
                  <a:cubicBezTo>
                    <a:pt x="612284" y="305373"/>
                    <a:pt x="610838" y="308445"/>
                    <a:pt x="609393" y="311517"/>
                  </a:cubicBezTo>
                  <a:cubicBezTo>
                    <a:pt x="600989" y="329138"/>
                    <a:pt x="588971" y="343595"/>
                    <a:pt x="571080" y="352270"/>
                  </a:cubicBezTo>
                  <a:cubicBezTo>
                    <a:pt x="563760" y="355884"/>
                    <a:pt x="555989" y="358505"/>
                    <a:pt x="548309" y="361487"/>
                  </a:cubicBezTo>
                  <a:cubicBezTo>
                    <a:pt x="545959" y="362390"/>
                    <a:pt x="544875" y="361216"/>
                    <a:pt x="544694" y="358866"/>
                  </a:cubicBezTo>
                  <a:cubicBezTo>
                    <a:pt x="544333" y="355162"/>
                    <a:pt x="545417" y="352360"/>
                    <a:pt x="548851" y="350372"/>
                  </a:cubicBezTo>
                  <a:cubicBezTo>
                    <a:pt x="554092" y="347481"/>
                    <a:pt x="559333" y="344680"/>
                    <a:pt x="564122" y="341156"/>
                  </a:cubicBezTo>
                  <a:cubicBezTo>
                    <a:pt x="585537" y="325433"/>
                    <a:pt x="597374" y="304559"/>
                    <a:pt x="597826" y="277541"/>
                  </a:cubicBezTo>
                  <a:cubicBezTo>
                    <a:pt x="598007" y="268505"/>
                    <a:pt x="596109" y="259740"/>
                    <a:pt x="594483" y="250975"/>
                  </a:cubicBezTo>
                  <a:cubicBezTo>
                    <a:pt x="593399" y="245011"/>
                    <a:pt x="591862" y="243204"/>
                    <a:pt x="585718" y="242752"/>
                  </a:cubicBezTo>
                  <a:cubicBezTo>
                    <a:pt x="575688" y="241939"/>
                    <a:pt x="540357" y="241487"/>
                    <a:pt x="532766" y="241487"/>
                  </a:cubicBezTo>
                  <a:close/>
                  <a:moveTo>
                    <a:pt x="845777" y="227210"/>
                  </a:moveTo>
                  <a:cubicBezTo>
                    <a:pt x="854180" y="226126"/>
                    <a:pt x="859692" y="229560"/>
                    <a:pt x="865927" y="235795"/>
                  </a:cubicBezTo>
                  <a:cubicBezTo>
                    <a:pt x="875505" y="245373"/>
                    <a:pt x="886529" y="253596"/>
                    <a:pt x="896650" y="262813"/>
                  </a:cubicBezTo>
                  <a:cubicBezTo>
                    <a:pt x="901529" y="267240"/>
                    <a:pt x="904782" y="271487"/>
                    <a:pt x="908848" y="276638"/>
                  </a:cubicBezTo>
                  <a:cubicBezTo>
                    <a:pt x="910384" y="278535"/>
                    <a:pt x="911288" y="281427"/>
                    <a:pt x="911469" y="283867"/>
                  </a:cubicBezTo>
                  <a:cubicBezTo>
                    <a:pt x="912192" y="292451"/>
                    <a:pt x="910565" y="299409"/>
                    <a:pt x="912372" y="307722"/>
                  </a:cubicBezTo>
                  <a:cubicBezTo>
                    <a:pt x="914902" y="319378"/>
                    <a:pt x="918517" y="330854"/>
                    <a:pt x="922764" y="342059"/>
                  </a:cubicBezTo>
                  <a:cubicBezTo>
                    <a:pt x="931981" y="366185"/>
                    <a:pt x="941830" y="390131"/>
                    <a:pt x="951589" y="414077"/>
                  </a:cubicBezTo>
                  <a:cubicBezTo>
                    <a:pt x="962523" y="441004"/>
                    <a:pt x="973908" y="467751"/>
                    <a:pt x="984390" y="494859"/>
                  </a:cubicBezTo>
                  <a:cubicBezTo>
                    <a:pt x="992613" y="516094"/>
                    <a:pt x="1001197" y="537510"/>
                    <a:pt x="1008335" y="559106"/>
                  </a:cubicBezTo>
                  <a:cubicBezTo>
                    <a:pt x="1013396" y="574377"/>
                    <a:pt x="1016378" y="590100"/>
                    <a:pt x="1015383" y="606365"/>
                  </a:cubicBezTo>
                  <a:cubicBezTo>
                    <a:pt x="1015203" y="608804"/>
                    <a:pt x="1014841" y="611244"/>
                    <a:pt x="1014570" y="613684"/>
                  </a:cubicBezTo>
                  <a:cubicBezTo>
                    <a:pt x="1014299" y="616214"/>
                    <a:pt x="1012853" y="617208"/>
                    <a:pt x="1010323" y="617298"/>
                  </a:cubicBezTo>
                  <a:cubicBezTo>
                    <a:pt x="1002733" y="617389"/>
                    <a:pt x="859240" y="617479"/>
                    <a:pt x="855716" y="617479"/>
                  </a:cubicBezTo>
                  <a:cubicBezTo>
                    <a:pt x="852915" y="617479"/>
                    <a:pt x="851831" y="616304"/>
                    <a:pt x="851108" y="613593"/>
                  </a:cubicBezTo>
                  <a:cubicBezTo>
                    <a:pt x="838367" y="564347"/>
                    <a:pt x="825445" y="516817"/>
                    <a:pt x="812614" y="467570"/>
                  </a:cubicBezTo>
                  <a:cubicBezTo>
                    <a:pt x="805295" y="439649"/>
                    <a:pt x="796259" y="410733"/>
                    <a:pt x="788940" y="382812"/>
                  </a:cubicBezTo>
                  <a:cubicBezTo>
                    <a:pt x="788398" y="380824"/>
                    <a:pt x="788578" y="379197"/>
                    <a:pt x="789482" y="377300"/>
                  </a:cubicBezTo>
                  <a:cubicBezTo>
                    <a:pt x="792735" y="370523"/>
                    <a:pt x="796169" y="363746"/>
                    <a:pt x="796711" y="356155"/>
                  </a:cubicBezTo>
                  <a:cubicBezTo>
                    <a:pt x="797885" y="339710"/>
                    <a:pt x="793277" y="323806"/>
                    <a:pt x="778910" y="314409"/>
                  </a:cubicBezTo>
                  <a:cubicBezTo>
                    <a:pt x="774211" y="311336"/>
                    <a:pt x="772585" y="309348"/>
                    <a:pt x="771319" y="304017"/>
                  </a:cubicBezTo>
                  <a:cubicBezTo>
                    <a:pt x="765085" y="278626"/>
                    <a:pt x="757765" y="255132"/>
                    <a:pt x="751350" y="229740"/>
                  </a:cubicBezTo>
                  <a:cubicBezTo>
                    <a:pt x="751259" y="229469"/>
                    <a:pt x="751259" y="229108"/>
                    <a:pt x="751169" y="228475"/>
                  </a:cubicBezTo>
                  <a:cubicBezTo>
                    <a:pt x="752344" y="228295"/>
                    <a:pt x="753338" y="228114"/>
                    <a:pt x="754422" y="228114"/>
                  </a:cubicBezTo>
                  <a:cubicBezTo>
                    <a:pt x="769332" y="227752"/>
                    <a:pt x="782434" y="228385"/>
                    <a:pt x="797343" y="228024"/>
                  </a:cubicBezTo>
                  <a:cubicBezTo>
                    <a:pt x="799422" y="227933"/>
                    <a:pt x="800054" y="228566"/>
                    <a:pt x="800506" y="230644"/>
                  </a:cubicBezTo>
                  <a:cubicBezTo>
                    <a:pt x="802946" y="242029"/>
                    <a:pt x="813337" y="248807"/>
                    <a:pt x="824361" y="247361"/>
                  </a:cubicBezTo>
                  <a:cubicBezTo>
                    <a:pt x="832945" y="246277"/>
                    <a:pt x="840807" y="238867"/>
                    <a:pt x="842524" y="229831"/>
                  </a:cubicBezTo>
                  <a:cubicBezTo>
                    <a:pt x="842975" y="227752"/>
                    <a:pt x="843879" y="227481"/>
                    <a:pt x="845777" y="227210"/>
                  </a:cubicBezTo>
                  <a:close/>
                  <a:moveTo>
                    <a:pt x="608579" y="207602"/>
                  </a:moveTo>
                  <a:cubicBezTo>
                    <a:pt x="602073" y="207512"/>
                    <a:pt x="598278" y="210945"/>
                    <a:pt x="598188" y="217000"/>
                  </a:cubicBezTo>
                  <a:cubicBezTo>
                    <a:pt x="598188" y="223686"/>
                    <a:pt x="601531" y="228024"/>
                    <a:pt x="606953" y="228114"/>
                  </a:cubicBezTo>
                  <a:cubicBezTo>
                    <a:pt x="614182" y="228204"/>
                    <a:pt x="618429" y="224500"/>
                    <a:pt x="618519" y="217994"/>
                  </a:cubicBezTo>
                  <a:cubicBezTo>
                    <a:pt x="618609" y="211217"/>
                    <a:pt x="615085" y="207692"/>
                    <a:pt x="608579" y="207602"/>
                  </a:cubicBezTo>
                  <a:close/>
                  <a:moveTo>
                    <a:pt x="821503" y="203626"/>
                  </a:moveTo>
                  <a:cubicBezTo>
                    <a:pt x="814443" y="203626"/>
                    <a:pt x="807373" y="206698"/>
                    <a:pt x="804030" y="213024"/>
                  </a:cubicBezTo>
                  <a:cubicBezTo>
                    <a:pt x="802945" y="215012"/>
                    <a:pt x="801771" y="217000"/>
                    <a:pt x="800867" y="219078"/>
                  </a:cubicBezTo>
                  <a:cubicBezTo>
                    <a:pt x="800234" y="220795"/>
                    <a:pt x="799150" y="221247"/>
                    <a:pt x="797343" y="221247"/>
                  </a:cubicBezTo>
                  <a:cubicBezTo>
                    <a:pt x="790927" y="221156"/>
                    <a:pt x="784512" y="221247"/>
                    <a:pt x="778096" y="221337"/>
                  </a:cubicBezTo>
                  <a:cubicBezTo>
                    <a:pt x="768427" y="221518"/>
                    <a:pt x="758668" y="221698"/>
                    <a:pt x="749000" y="221969"/>
                  </a:cubicBezTo>
                  <a:cubicBezTo>
                    <a:pt x="744934" y="222150"/>
                    <a:pt x="744934" y="222241"/>
                    <a:pt x="745385" y="226397"/>
                  </a:cubicBezTo>
                  <a:cubicBezTo>
                    <a:pt x="745657" y="228204"/>
                    <a:pt x="745928" y="230012"/>
                    <a:pt x="746379" y="231819"/>
                  </a:cubicBezTo>
                  <a:cubicBezTo>
                    <a:pt x="752343" y="256036"/>
                    <a:pt x="758578" y="280252"/>
                    <a:pt x="764181" y="304559"/>
                  </a:cubicBezTo>
                  <a:cubicBezTo>
                    <a:pt x="765717" y="311246"/>
                    <a:pt x="768608" y="315764"/>
                    <a:pt x="774572" y="319107"/>
                  </a:cubicBezTo>
                  <a:cubicBezTo>
                    <a:pt x="781259" y="322903"/>
                    <a:pt x="785867" y="328957"/>
                    <a:pt x="788578" y="336186"/>
                  </a:cubicBezTo>
                  <a:cubicBezTo>
                    <a:pt x="793457" y="348836"/>
                    <a:pt x="791740" y="361125"/>
                    <a:pt x="785506" y="372692"/>
                  </a:cubicBezTo>
                  <a:cubicBezTo>
                    <a:pt x="782975" y="377481"/>
                    <a:pt x="782614" y="381547"/>
                    <a:pt x="784060" y="386788"/>
                  </a:cubicBezTo>
                  <a:cubicBezTo>
                    <a:pt x="797704" y="438113"/>
                    <a:pt x="810987" y="489619"/>
                    <a:pt x="824541" y="540944"/>
                  </a:cubicBezTo>
                  <a:cubicBezTo>
                    <a:pt x="831409" y="566877"/>
                    <a:pt x="838457" y="592720"/>
                    <a:pt x="845415" y="618564"/>
                  </a:cubicBezTo>
                  <a:cubicBezTo>
                    <a:pt x="846499" y="622630"/>
                    <a:pt x="848126" y="623533"/>
                    <a:pt x="852011" y="623443"/>
                  </a:cubicBezTo>
                  <a:cubicBezTo>
                    <a:pt x="878667" y="622901"/>
                    <a:pt x="1005986" y="623714"/>
                    <a:pt x="1016558" y="623624"/>
                  </a:cubicBezTo>
                  <a:cubicBezTo>
                    <a:pt x="1019269" y="623533"/>
                    <a:pt x="1020534" y="619738"/>
                    <a:pt x="1020805" y="617028"/>
                  </a:cubicBezTo>
                  <a:cubicBezTo>
                    <a:pt x="1022070" y="606184"/>
                    <a:pt x="1022612" y="595341"/>
                    <a:pt x="1020895" y="584498"/>
                  </a:cubicBezTo>
                  <a:cubicBezTo>
                    <a:pt x="1017462" y="562449"/>
                    <a:pt x="1009419" y="541486"/>
                    <a:pt x="1001377" y="520883"/>
                  </a:cubicBezTo>
                  <a:cubicBezTo>
                    <a:pt x="990715" y="493414"/>
                    <a:pt x="979329" y="466215"/>
                    <a:pt x="968396" y="438926"/>
                  </a:cubicBezTo>
                  <a:cubicBezTo>
                    <a:pt x="959992" y="417962"/>
                    <a:pt x="951860" y="396908"/>
                    <a:pt x="943456" y="375945"/>
                  </a:cubicBezTo>
                  <a:cubicBezTo>
                    <a:pt x="938306" y="362842"/>
                    <a:pt x="932251" y="350101"/>
                    <a:pt x="927553" y="336818"/>
                  </a:cubicBezTo>
                  <a:cubicBezTo>
                    <a:pt x="923667" y="325794"/>
                    <a:pt x="920505" y="314499"/>
                    <a:pt x="918336" y="303023"/>
                  </a:cubicBezTo>
                  <a:cubicBezTo>
                    <a:pt x="916890" y="295072"/>
                    <a:pt x="917613" y="286758"/>
                    <a:pt x="917342" y="278626"/>
                  </a:cubicBezTo>
                  <a:cubicBezTo>
                    <a:pt x="917252" y="277541"/>
                    <a:pt x="917071" y="276186"/>
                    <a:pt x="916438" y="275373"/>
                  </a:cubicBezTo>
                  <a:cubicBezTo>
                    <a:pt x="912011" y="269951"/>
                    <a:pt x="908035" y="264801"/>
                    <a:pt x="903878" y="260825"/>
                  </a:cubicBezTo>
                  <a:cubicBezTo>
                    <a:pt x="896107" y="253505"/>
                    <a:pt x="887884" y="246638"/>
                    <a:pt x="879842" y="239590"/>
                  </a:cubicBezTo>
                  <a:cubicBezTo>
                    <a:pt x="875776" y="235975"/>
                    <a:pt x="871619" y="232542"/>
                    <a:pt x="867824" y="228746"/>
                  </a:cubicBezTo>
                  <a:cubicBezTo>
                    <a:pt x="862945" y="223777"/>
                    <a:pt x="857975" y="219620"/>
                    <a:pt x="850475" y="220704"/>
                  </a:cubicBezTo>
                  <a:cubicBezTo>
                    <a:pt x="849662" y="220795"/>
                    <a:pt x="848849" y="220524"/>
                    <a:pt x="848035" y="220704"/>
                  </a:cubicBezTo>
                  <a:cubicBezTo>
                    <a:pt x="844511" y="221337"/>
                    <a:pt x="842071" y="220162"/>
                    <a:pt x="840987" y="216548"/>
                  </a:cubicBezTo>
                  <a:cubicBezTo>
                    <a:pt x="840535" y="215102"/>
                    <a:pt x="839632" y="213927"/>
                    <a:pt x="838909" y="212662"/>
                  </a:cubicBezTo>
                  <a:cubicBezTo>
                    <a:pt x="835610" y="206698"/>
                    <a:pt x="828562" y="203626"/>
                    <a:pt x="821503" y="203626"/>
                  </a:cubicBezTo>
                  <a:close/>
                  <a:moveTo>
                    <a:pt x="744030" y="162331"/>
                  </a:moveTo>
                  <a:cubicBezTo>
                    <a:pt x="742765" y="162331"/>
                    <a:pt x="741681" y="163416"/>
                    <a:pt x="741681" y="164681"/>
                  </a:cubicBezTo>
                  <a:cubicBezTo>
                    <a:pt x="741681" y="165946"/>
                    <a:pt x="742765" y="167030"/>
                    <a:pt x="744030" y="167030"/>
                  </a:cubicBezTo>
                  <a:lnTo>
                    <a:pt x="769060" y="167030"/>
                  </a:lnTo>
                  <a:lnTo>
                    <a:pt x="769060" y="166488"/>
                  </a:lnTo>
                  <a:cubicBezTo>
                    <a:pt x="769060" y="164861"/>
                    <a:pt x="769060" y="163596"/>
                    <a:pt x="769060" y="162783"/>
                  </a:cubicBezTo>
                  <a:lnTo>
                    <a:pt x="769060" y="162331"/>
                  </a:lnTo>
                  <a:close/>
                  <a:moveTo>
                    <a:pt x="522556" y="151850"/>
                  </a:moveTo>
                  <a:cubicBezTo>
                    <a:pt x="521923" y="162241"/>
                    <a:pt x="521743" y="172271"/>
                    <a:pt x="520568" y="182121"/>
                  </a:cubicBezTo>
                  <a:cubicBezTo>
                    <a:pt x="519574" y="190886"/>
                    <a:pt x="513881" y="196940"/>
                    <a:pt x="505930" y="200283"/>
                  </a:cubicBezTo>
                  <a:cubicBezTo>
                    <a:pt x="500146" y="202633"/>
                    <a:pt x="493912" y="203898"/>
                    <a:pt x="487857" y="205524"/>
                  </a:cubicBezTo>
                  <a:cubicBezTo>
                    <a:pt x="487315" y="205705"/>
                    <a:pt x="486231" y="205163"/>
                    <a:pt x="485960" y="204621"/>
                  </a:cubicBezTo>
                  <a:cubicBezTo>
                    <a:pt x="482707" y="198657"/>
                    <a:pt x="477647" y="196217"/>
                    <a:pt x="470960" y="196488"/>
                  </a:cubicBezTo>
                  <a:cubicBezTo>
                    <a:pt x="469695" y="196579"/>
                    <a:pt x="468791" y="196398"/>
                    <a:pt x="468791" y="194771"/>
                  </a:cubicBezTo>
                  <a:cubicBezTo>
                    <a:pt x="468701" y="185374"/>
                    <a:pt x="468068" y="175976"/>
                    <a:pt x="468520" y="166579"/>
                  </a:cubicBezTo>
                  <a:cubicBezTo>
                    <a:pt x="468972" y="158627"/>
                    <a:pt x="472677" y="154922"/>
                    <a:pt x="480538" y="153567"/>
                  </a:cubicBezTo>
                  <a:cubicBezTo>
                    <a:pt x="494273" y="151127"/>
                    <a:pt x="508098" y="152031"/>
                    <a:pt x="522556" y="151850"/>
                  </a:cubicBezTo>
                  <a:close/>
                  <a:moveTo>
                    <a:pt x="763729" y="145976"/>
                  </a:moveTo>
                  <a:cubicBezTo>
                    <a:pt x="778910" y="145976"/>
                    <a:pt x="772584" y="149319"/>
                    <a:pt x="780175" y="151398"/>
                  </a:cubicBezTo>
                  <a:cubicBezTo>
                    <a:pt x="780717" y="151759"/>
                    <a:pt x="781259" y="152572"/>
                    <a:pt x="781259" y="153115"/>
                  </a:cubicBezTo>
                  <a:cubicBezTo>
                    <a:pt x="781349" y="160795"/>
                    <a:pt x="781620" y="165584"/>
                    <a:pt x="781801" y="173355"/>
                  </a:cubicBezTo>
                  <a:cubicBezTo>
                    <a:pt x="781801" y="175795"/>
                    <a:pt x="778729" y="176428"/>
                    <a:pt x="777554" y="176428"/>
                  </a:cubicBezTo>
                  <a:cubicBezTo>
                    <a:pt x="766982" y="176789"/>
                    <a:pt x="756319" y="177241"/>
                    <a:pt x="745747" y="177512"/>
                  </a:cubicBezTo>
                  <a:cubicBezTo>
                    <a:pt x="737253" y="177783"/>
                    <a:pt x="729753" y="180223"/>
                    <a:pt x="724241" y="186819"/>
                  </a:cubicBezTo>
                  <a:cubicBezTo>
                    <a:pt x="719814" y="192151"/>
                    <a:pt x="714482" y="193325"/>
                    <a:pt x="707886" y="193416"/>
                  </a:cubicBezTo>
                  <a:cubicBezTo>
                    <a:pt x="676712" y="193687"/>
                    <a:pt x="645628" y="194500"/>
                    <a:pt x="614543" y="195042"/>
                  </a:cubicBezTo>
                  <a:cubicBezTo>
                    <a:pt x="611923" y="195133"/>
                    <a:pt x="609303" y="195042"/>
                    <a:pt x="606863" y="194500"/>
                  </a:cubicBezTo>
                  <a:cubicBezTo>
                    <a:pt x="599815" y="192964"/>
                    <a:pt x="595929" y="188988"/>
                    <a:pt x="595297" y="181759"/>
                  </a:cubicBezTo>
                  <a:cubicBezTo>
                    <a:pt x="594845" y="177151"/>
                    <a:pt x="595116" y="172362"/>
                    <a:pt x="595929" y="167843"/>
                  </a:cubicBezTo>
                  <a:cubicBezTo>
                    <a:pt x="597194" y="160615"/>
                    <a:pt x="602164" y="156458"/>
                    <a:pt x="609212" y="154922"/>
                  </a:cubicBezTo>
                  <a:cubicBezTo>
                    <a:pt x="611833" y="154380"/>
                    <a:pt x="614634" y="154109"/>
                    <a:pt x="617345" y="153837"/>
                  </a:cubicBezTo>
                  <a:cubicBezTo>
                    <a:pt x="636592" y="152121"/>
                    <a:pt x="655929" y="152482"/>
                    <a:pt x="675175" y="152934"/>
                  </a:cubicBezTo>
                  <a:cubicBezTo>
                    <a:pt x="677615" y="152934"/>
                    <a:pt x="679694" y="152572"/>
                    <a:pt x="681410" y="150856"/>
                  </a:cubicBezTo>
                  <a:cubicBezTo>
                    <a:pt x="685025" y="147332"/>
                    <a:pt x="689272" y="146247"/>
                    <a:pt x="694332" y="146247"/>
                  </a:cubicBezTo>
                  <a:cubicBezTo>
                    <a:pt x="717464" y="146338"/>
                    <a:pt x="740597" y="146157"/>
                    <a:pt x="763729" y="145976"/>
                  </a:cubicBezTo>
                  <a:close/>
                  <a:moveTo>
                    <a:pt x="121354" y="143265"/>
                  </a:moveTo>
                  <a:cubicBezTo>
                    <a:pt x="240269" y="145163"/>
                    <a:pt x="359364" y="147151"/>
                    <a:pt x="478369" y="149048"/>
                  </a:cubicBezTo>
                  <a:cubicBezTo>
                    <a:pt x="478460" y="149319"/>
                    <a:pt x="478460" y="149590"/>
                    <a:pt x="478550" y="149861"/>
                  </a:cubicBezTo>
                  <a:cubicBezTo>
                    <a:pt x="477827" y="150133"/>
                    <a:pt x="477014" y="150404"/>
                    <a:pt x="476291" y="150675"/>
                  </a:cubicBezTo>
                  <a:cubicBezTo>
                    <a:pt x="469243" y="153566"/>
                    <a:pt x="464815" y="158717"/>
                    <a:pt x="464544" y="166397"/>
                  </a:cubicBezTo>
                  <a:cubicBezTo>
                    <a:pt x="464273" y="175524"/>
                    <a:pt x="464815" y="184650"/>
                    <a:pt x="464996" y="193777"/>
                  </a:cubicBezTo>
                  <a:cubicBezTo>
                    <a:pt x="464996" y="194500"/>
                    <a:pt x="464996" y="195313"/>
                    <a:pt x="465357" y="195946"/>
                  </a:cubicBezTo>
                  <a:cubicBezTo>
                    <a:pt x="466623" y="198205"/>
                    <a:pt x="465357" y="199650"/>
                    <a:pt x="463912" y="201186"/>
                  </a:cubicBezTo>
                  <a:cubicBezTo>
                    <a:pt x="460117" y="205253"/>
                    <a:pt x="459032" y="209951"/>
                    <a:pt x="461291" y="215102"/>
                  </a:cubicBezTo>
                  <a:cubicBezTo>
                    <a:pt x="463460" y="220162"/>
                    <a:pt x="467436" y="223325"/>
                    <a:pt x="473128" y="223506"/>
                  </a:cubicBezTo>
                  <a:cubicBezTo>
                    <a:pt x="478821" y="223777"/>
                    <a:pt x="482887" y="220795"/>
                    <a:pt x="485598" y="216006"/>
                  </a:cubicBezTo>
                  <a:cubicBezTo>
                    <a:pt x="485960" y="215283"/>
                    <a:pt x="486592" y="214469"/>
                    <a:pt x="486592" y="213747"/>
                  </a:cubicBezTo>
                  <a:cubicBezTo>
                    <a:pt x="486773" y="210042"/>
                    <a:pt x="489213" y="209229"/>
                    <a:pt x="492285" y="208777"/>
                  </a:cubicBezTo>
                  <a:cubicBezTo>
                    <a:pt x="499243" y="207692"/>
                    <a:pt x="505749" y="205253"/>
                    <a:pt x="511893" y="201909"/>
                  </a:cubicBezTo>
                  <a:cubicBezTo>
                    <a:pt x="518490" y="198205"/>
                    <a:pt x="521743" y="192241"/>
                    <a:pt x="523821" y="185464"/>
                  </a:cubicBezTo>
                  <a:cubicBezTo>
                    <a:pt x="526983" y="175434"/>
                    <a:pt x="527164" y="165132"/>
                    <a:pt x="526712" y="154741"/>
                  </a:cubicBezTo>
                  <a:cubicBezTo>
                    <a:pt x="526622" y="153114"/>
                    <a:pt x="526622" y="151578"/>
                    <a:pt x="526532" y="150042"/>
                  </a:cubicBezTo>
                  <a:cubicBezTo>
                    <a:pt x="526532" y="149771"/>
                    <a:pt x="526622" y="149500"/>
                    <a:pt x="526622" y="149229"/>
                  </a:cubicBezTo>
                  <a:cubicBezTo>
                    <a:pt x="553549" y="149590"/>
                    <a:pt x="580477" y="149952"/>
                    <a:pt x="607856" y="150313"/>
                  </a:cubicBezTo>
                  <a:cubicBezTo>
                    <a:pt x="607043" y="150855"/>
                    <a:pt x="606411" y="151307"/>
                    <a:pt x="605778" y="151578"/>
                  </a:cubicBezTo>
                  <a:cubicBezTo>
                    <a:pt x="593850" y="156729"/>
                    <a:pt x="590869" y="166126"/>
                    <a:pt x="590869" y="177241"/>
                  </a:cubicBezTo>
                  <a:cubicBezTo>
                    <a:pt x="590869" y="179229"/>
                    <a:pt x="591049" y="181126"/>
                    <a:pt x="591320" y="183024"/>
                  </a:cubicBezTo>
                  <a:cubicBezTo>
                    <a:pt x="592585" y="191427"/>
                    <a:pt x="597555" y="196849"/>
                    <a:pt x="605959" y="198385"/>
                  </a:cubicBezTo>
                  <a:cubicBezTo>
                    <a:pt x="610658" y="199199"/>
                    <a:pt x="615447" y="199650"/>
                    <a:pt x="620145" y="199560"/>
                  </a:cubicBezTo>
                  <a:cubicBezTo>
                    <a:pt x="652404" y="198747"/>
                    <a:pt x="684573" y="197662"/>
                    <a:pt x="716741" y="196668"/>
                  </a:cubicBezTo>
                  <a:cubicBezTo>
                    <a:pt x="719633" y="196578"/>
                    <a:pt x="721982" y="196036"/>
                    <a:pt x="723970" y="193325"/>
                  </a:cubicBezTo>
                  <a:cubicBezTo>
                    <a:pt x="726229" y="190343"/>
                    <a:pt x="729482" y="188084"/>
                    <a:pt x="732373" y="185554"/>
                  </a:cubicBezTo>
                  <a:cubicBezTo>
                    <a:pt x="735717" y="182662"/>
                    <a:pt x="739783" y="182030"/>
                    <a:pt x="743940" y="181849"/>
                  </a:cubicBezTo>
                  <a:cubicBezTo>
                    <a:pt x="754964" y="181488"/>
                    <a:pt x="766078" y="181126"/>
                    <a:pt x="777102" y="180765"/>
                  </a:cubicBezTo>
                  <a:cubicBezTo>
                    <a:pt x="778277" y="180765"/>
                    <a:pt x="779451" y="180674"/>
                    <a:pt x="780626" y="180494"/>
                  </a:cubicBezTo>
                  <a:cubicBezTo>
                    <a:pt x="784241" y="180042"/>
                    <a:pt x="785506" y="178687"/>
                    <a:pt x="785596" y="174982"/>
                  </a:cubicBezTo>
                  <a:cubicBezTo>
                    <a:pt x="785686" y="169470"/>
                    <a:pt x="785686" y="163867"/>
                    <a:pt x="785686" y="158265"/>
                  </a:cubicBezTo>
                  <a:cubicBezTo>
                    <a:pt x="785777" y="154470"/>
                    <a:pt x="785777" y="154289"/>
                    <a:pt x="789662" y="154289"/>
                  </a:cubicBezTo>
                  <a:cubicBezTo>
                    <a:pt x="812433" y="154379"/>
                    <a:pt x="835204" y="154379"/>
                    <a:pt x="857975" y="154741"/>
                  </a:cubicBezTo>
                  <a:cubicBezTo>
                    <a:pt x="895023" y="155283"/>
                    <a:pt x="932071" y="156006"/>
                    <a:pt x="969119" y="156638"/>
                  </a:cubicBezTo>
                  <a:cubicBezTo>
                    <a:pt x="974992" y="156729"/>
                    <a:pt x="980956" y="157000"/>
                    <a:pt x="986920" y="157090"/>
                  </a:cubicBezTo>
                  <a:cubicBezTo>
                    <a:pt x="988637" y="157090"/>
                    <a:pt x="989359" y="157723"/>
                    <a:pt x="990082" y="159259"/>
                  </a:cubicBezTo>
                  <a:cubicBezTo>
                    <a:pt x="1000564" y="181397"/>
                    <a:pt x="1017642" y="194680"/>
                    <a:pt x="1042401" y="197391"/>
                  </a:cubicBezTo>
                  <a:cubicBezTo>
                    <a:pt x="1046829" y="197933"/>
                    <a:pt x="1049359" y="200735"/>
                    <a:pt x="1051708" y="203988"/>
                  </a:cubicBezTo>
                  <a:cubicBezTo>
                    <a:pt x="1057763" y="212391"/>
                    <a:pt x="1054058" y="223054"/>
                    <a:pt x="1044028" y="225855"/>
                  </a:cubicBezTo>
                  <a:cubicBezTo>
                    <a:pt x="1041407" y="226578"/>
                    <a:pt x="1038606" y="226849"/>
                    <a:pt x="1035895" y="226939"/>
                  </a:cubicBezTo>
                  <a:cubicBezTo>
                    <a:pt x="1025775" y="227391"/>
                    <a:pt x="1015835" y="227843"/>
                    <a:pt x="1005986" y="230554"/>
                  </a:cubicBezTo>
                  <a:cubicBezTo>
                    <a:pt x="986468" y="235885"/>
                    <a:pt x="973095" y="248626"/>
                    <a:pt x="963426" y="265704"/>
                  </a:cubicBezTo>
                  <a:cubicBezTo>
                    <a:pt x="958185" y="274921"/>
                    <a:pt x="954390" y="284861"/>
                    <a:pt x="954571" y="295614"/>
                  </a:cubicBezTo>
                  <a:cubicBezTo>
                    <a:pt x="954661" y="301758"/>
                    <a:pt x="955474" y="308083"/>
                    <a:pt x="957281" y="313957"/>
                  </a:cubicBezTo>
                  <a:cubicBezTo>
                    <a:pt x="961890" y="328595"/>
                    <a:pt x="966950" y="343053"/>
                    <a:pt x="972372" y="357421"/>
                  </a:cubicBezTo>
                  <a:cubicBezTo>
                    <a:pt x="994239" y="415342"/>
                    <a:pt x="1016106" y="473263"/>
                    <a:pt x="1038245" y="531456"/>
                  </a:cubicBezTo>
                  <a:cubicBezTo>
                    <a:pt x="1049359" y="560462"/>
                    <a:pt x="1053877" y="590281"/>
                    <a:pt x="1051166" y="621094"/>
                  </a:cubicBezTo>
                  <a:cubicBezTo>
                    <a:pt x="1050172" y="632389"/>
                    <a:pt x="1047461" y="643594"/>
                    <a:pt x="1045654" y="654889"/>
                  </a:cubicBezTo>
                  <a:cubicBezTo>
                    <a:pt x="1045112" y="658413"/>
                    <a:pt x="1043124" y="660039"/>
                    <a:pt x="1039690" y="660039"/>
                  </a:cubicBezTo>
                  <a:cubicBezTo>
                    <a:pt x="1037160" y="660039"/>
                    <a:pt x="1036618" y="661304"/>
                    <a:pt x="1036347" y="663834"/>
                  </a:cubicBezTo>
                  <a:cubicBezTo>
                    <a:pt x="1035895" y="668714"/>
                    <a:pt x="1035263" y="673594"/>
                    <a:pt x="1033817" y="678292"/>
                  </a:cubicBezTo>
                  <a:cubicBezTo>
                    <a:pt x="1031468" y="686154"/>
                    <a:pt x="1028847" y="689858"/>
                    <a:pt x="1022070" y="692840"/>
                  </a:cubicBezTo>
                  <a:cubicBezTo>
                    <a:pt x="1018998" y="694196"/>
                    <a:pt x="1011317" y="694467"/>
                    <a:pt x="1006709" y="694196"/>
                  </a:cubicBezTo>
                  <a:cubicBezTo>
                    <a:pt x="994781" y="693473"/>
                    <a:pt x="987914" y="683624"/>
                    <a:pt x="984299" y="672509"/>
                  </a:cubicBezTo>
                  <a:cubicBezTo>
                    <a:pt x="984028" y="671696"/>
                    <a:pt x="982311" y="670250"/>
                    <a:pt x="982040" y="670160"/>
                  </a:cubicBezTo>
                  <a:cubicBezTo>
                    <a:pt x="982131" y="677389"/>
                    <a:pt x="977070" y="678202"/>
                    <a:pt x="972010" y="678925"/>
                  </a:cubicBezTo>
                  <a:cubicBezTo>
                    <a:pt x="971197" y="679015"/>
                    <a:pt x="781168" y="692389"/>
                    <a:pt x="781168" y="692389"/>
                  </a:cubicBezTo>
                  <a:cubicBezTo>
                    <a:pt x="775476" y="691666"/>
                    <a:pt x="773397" y="687780"/>
                    <a:pt x="773126" y="682630"/>
                  </a:cubicBezTo>
                  <a:cubicBezTo>
                    <a:pt x="772765" y="675581"/>
                    <a:pt x="772494" y="669437"/>
                    <a:pt x="772403" y="662389"/>
                  </a:cubicBezTo>
                  <a:cubicBezTo>
                    <a:pt x="772313" y="659407"/>
                    <a:pt x="772674" y="659136"/>
                    <a:pt x="775385" y="659678"/>
                  </a:cubicBezTo>
                  <a:cubicBezTo>
                    <a:pt x="776831" y="659949"/>
                    <a:pt x="978426" y="659768"/>
                    <a:pt x="979329" y="659678"/>
                  </a:cubicBezTo>
                  <a:lnTo>
                    <a:pt x="979329" y="655069"/>
                  </a:lnTo>
                  <a:lnTo>
                    <a:pt x="773036" y="655069"/>
                  </a:lnTo>
                  <a:cubicBezTo>
                    <a:pt x="772765" y="651365"/>
                    <a:pt x="773126" y="625341"/>
                    <a:pt x="773488" y="615943"/>
                  </a:cubicBezTo>
                  <a:cubicBezTo>
                    <a:pt x="774572" y="588654"/>
                    <a:pt x="772765" y="561907"/>
                    <a:pt x="765536" y="535612"/>
                  </a:cubicBezTo>
                  <a:cubicBezTo>
                    <a:pt x="757765" y="507058"/>
                    <a:pt x="750446" y="478323"/>
                    <a:pt x="743036" y="449679"/>
                  </a:cubicBezTo>
                  <a:cubicBezTo>
                    <a:pt x="741229" y="442631"/>
                    <a:pt x="740054" y="435492"/>
                    <a:pt x="738157" y="428535"/>
                  </a:cubicBezTo>
                  <a:cubicBezTo>
                    <a:pt x="734000" y="413173"/>
                    <a:pt x="726139" y="400071"/>
                    <a:pt x="711862" y="392571"/>
                  </a:cubicBezTo>
                  <a:cubicBezTo>
                    <a:pt x="691892" y="381999"/>
                    <a:pt x="682765" y="381095"/>
                    <a:pt x="660446" y="386246"/>
                  </a:cubicBezTo>
                  <a:cubicBezTo>
                    <a:pt x="637404" y="391577"/>
                    <a:pt x="614091" y="393926"/>
                    <a:pt x="590597" y="395011"/>
                  </a:cubicBezTo>
                  <a:cubicBezTo>
                    <a:pt x="566110" y="396095"/>
                    <a:pt x="541983" y="392932"/>
                    <a:pt x="518580" y="385613"/>
                  </a:cubicBezTo>
                  <a:cubicBezTo>
                    <a:pt x="498068" y="379198"/>
                    <a:pt x="456141" y="364559"/>
                    <a:pt x="455418" y="364378"/>
                  </a:cubicBezTo>
                  <a:cubicBezTo>
                    <a:pt x="451713" y="363294"/>
                    <a:pt x="450719" y="360674"/>
                    <a:pt x="450990" y="356336"/>
                  </a:cubicBezTo>
                  <a:cubicBezTo>
                    <a:pt x="451894" y="343866"/>
                    <a:pt x="450448" y="305644"/>
                    <a:pt x="449002" y="299228"/>
                  </a:cubicBezTo>
                  <a:cubicBezTo>
                    <a:pt x="447556" y="293083"/>
                    <a:pt x="445388" y="286939"/>
                    <a:pt x="442858" y="281156"/>
                  </a:cubicBezTo>
                  <a:cubicBezTo>
                    <a:pt x="435087" y="263264"/>
                    <a:pt x="423520" y="248174"/>
                    <a:pt x="407346" y="237060"/>
                  </a:cubicBezTo>
                  <a:cubicBezTo>
                    <a:pt x="394424" y="228204"/>
                    <a:pt x="379605" y="223596"/>
                    <a:pt x="364334" y="220614"/>
                  </a:cubicBezTo>
                  <a:cubicBezTo>
                    <a:pt x="347256" y="217180"/>
                    <a:pt x="329816" y="216729"/>
                    <a:pt x="312467" y="216367"/>
                  </a:cubicBezTo>
                  <a:cubicBezTo>
                    <a:pt x="260148" y="215373"/>
                    <a:pt x="122077" y="212482"/>
                    <a:pt x="121354" y="211126"/>
                  </a:cubicBezTo>
                  <a:lnTo>
                    <a:pt x="121354" y="182120"/>
                  </a:lnTo>
                  <a:cubicBezTo>
                    <a:pt x="122258" y="182120"/>
                    <a:pt x="273793" y="183566"/>
                    <a:pt x="341563" y="183385"/>
                  </a:cubicBezTo>
                  <a:cubicBezTo>
                    <a:pt x="359997" y="193957"/>
                    <a:pt x="425418" y="228475"/>
                    <a:pt x="427044" y="228475"/>
                  </a:cubicBezTo>
                  <a:cubicBezTo>
                    <a:pt x="468701" y="229018"/>
                    <a:pt x="510447" y="229469"/>
                    <a:pt x="552194" y="229921"/>
                  </a:cubicBezTo>
                  <a:cubicBezTo>
                    <a:pt x="554272" y="229921"/>
                    <a:pt x="556441" y="229831"/>
                    <a:pt x="558519" y="229650"/>
                  </a:cubicBezTo>
                  <a:cubicBezTo>
                    <a:pt x="562134" y="229289"/>
                    <a:pt x="564845" y="226216"/>
                    <a:pt x="564935" y="222602"/>
                  </a:cubicBezTo>
                  <a:cubicBezTo>
                    <a:pt x="565025" y="218084"/>
                    <a:pt x="564935" y="213566"/>
                    <a:pt x="565025" y="209048"/>
                  </a:cubicBezTo>
                  <a:cubicBezTo>
                    <a:pt x="565116" y="200735"/>
                    <a:pt x="565116" y="192421"/>
                    <a:pt x="565477" y="184108"/>
                  </a:cubicBezTo>
                  <a:cubicBezTo>
                    <a:pt x="565658" y="180494"/>
                    <a:pt x="565568" y="178325"/>
                    <a:pt x="565658" y="174711"/>
                  </a:cubicBezTo>
                  <a:cubicBezTo>
                    <a:pt x="565748" y="171096"/>
                    <a:pt x="561230" y="171187"/>
                    <a:pt x="561321" y="174620"/>
                  </a:cubicBezTo>
                  <a:cubicBezTo>
                    <a:pt x="561411" y="176970"/>
                    <a:pt x="561411" y="176337"/>
                    <a:pt x="561321" y="178325"/>
                  </a:cubicBezTo>
                  <a:cubicBezTo>
                    <a:pt x="560869" y="190524"/>
                    <a:pt x="560688" y="202632"/>
                    <a:pt x="560327" y="214831"/>
                  </a:cubicBezTo>
                  <a:cubicBezTo>
                    <a:pt x="560236" y="217180"/>
                    <a:pt x="560055" y="219620"/>
                    <a:pt x="560055" y="221969"/>
                  </a:cubicBezTo>
                  <a:cubicBezTo>
                    <a:pt x="560055" y="223957"/>
                    <a:pt x="559242" y="225042"/>
                    <a:pt x="557164" y="225042"/>
                  </a:cubicBezTo>
                  <a:cubicBezTo>
                    <a:pt x="549664" y="225132"/>
                    <a:pt x="543068" y="225584"/>
                    <a:pt x="535568" y="225494"/>
                  </a:cubicBezTo>
                  <a:cubicBezTo>
                    <a:pt x="499604" y="225132"/>
                    <a:pt x="463641" y="224680"/>
                    <a:pt x="427677" y="224228"/>
                  </a:cubicBezTo>
                  <a:cubicBezTo>
                    <a:pt x="426321" y="224228"/>
                    <a:pt x="355569" y="183656"/>
                    <a:pt x="344364" y="179138"/>
                  </a:cubicBezTo>
                  <a:cubicBezTo>
                    <a:pt x="343280" y="178687"/>
                    <a:pt x="122709" y="177512"/>
                    <a:pt x="121354" y="177512"/>
                  </a:cubicBezTo>
                  <a:close/>
                  <a:moveTo>
                    <a:pt x="40843" y="143175"/>
                  </a:moveTo>
                  <a:lnTo>
                    <a:pt x="116113" y="143175"/>
                  </a:lnTo>
                  <a:lnTo>
                    <a:pt x="116113" y="200192"/>
                  </a:lnTo>
                  <a:lnTo>
                    <a:pt x="49156" y="200192"/>
                  </a:lnTo>
                  <a:cubicBezTo>
                    <a:pt x="44548" y="200192"/>
                    <a:pt x="40843" y="196488"/>
                    <a:pt x="40843" y="191879"/>
                  </a:cubicBezTo>
                  <a:close/>
                  <a:moveTo>
                    <a:pt x="861280" y="118198"/>
                  </a:moveTo>
                  <a:lnTo>
                    <a:pt x="868818" y="125826"/>
                  </a:lnTo>
                  <a:lnTo>
                    <a:pt x="861183" y="133462"/>
                  </a:lnTo>
                  <a:lnTo>
                    <a:pt x="861228" y="133507"/>
                  </a:lnTo>
                  <a:cubicBezTo>
                    <a:pt x="865204" y="133597"/>
                    <a:pt x="868909" y="129893"/>
                    <a:pt x="868909" y="125826"/>
                  </a:cubicBezTo>
                  <a:close/>
                  <a:moveTo>
                    <a:pt x="968577" y="48838"/>
                  </a:moveTo>
                  <a:cubicBezTo>
                    <a:pt x="962703" y="48838"/>
                    <a:pt x="958275" y="53628"/>
                    <a:pt x="958275" y="59772"/>
                  </a:cubicBezTo>
                  <a:cubicBezTo>
                    <a:pt x="958275" y="65465"/>
                    <a:pt x="963065" y="70164"/>
                    <a:pt x="968757" y="70254"/>
                  </a:cubicBezTo>
                  <a:cubicBezTo>
                    <a:pt x="974992" y="70164"/>
                    <a:pt x="979149" y="65917"/>
                    <a:pt x="979058" y="59501"/>
                  </a:cubicBezTo>
                  <a:cubicBezTo>
                    <a:pt x="979058" y="53447"/>
                    <a:pt x="974450" y="48838"/>
                    <a:pt x="968577" y="48838"/>
                  </a:cubicBezTo>
                  <a:close/>
                  <a:moveTo>
                    <a:pt x="923396" y="42694"/>
                  </a:moveTo>
                  <a:cubicBezTo>
                    <a:pt x="925474" y="43507"/>
                    <a:pt x="927643" y="44140"/>
                    <a:pt x="929721" y="45134"/>
                  </a:cubicBezTo>
                  <a:cubicBezTo>
                    <a:pt x="938125" y="49381"/>
                    <a:pt x="946529" y="48387"/>
                    <a:pt x="954932" y="45224"/>
                  </a:cubicBezTo>
                  <a:cubicBezTo>
                    <a:pt x="957010" y="44411"/>
                    <a:pt x="958998" y="43688"/>
                    <a:pt x="960986" y="42694"/>
                  </a:cubicBezTo>
                  <a:cubicBezTo>
                    <a:pt x="973817" y="36730"/>
                    <a:pt x="988817" y="48838"/>
                    <a:pt x="987100" y="62573"/>
                  </a:cubicBezTo>
                  <a:cubicBezTo>
                    <a:pt x="986649" y="66368"/>
                    <a:pt x="985835" y="70164"/>
                    <a:pt x="984751" y="73868"/>
                  </a:cubicBezTo>
                  <a:cubicBezTo>
                    <a:pt x="981588" y="84260"/>
                    <a:pt x="978245" y="94652"/>
                    <a:pt x="974902" y="104953"/>
                  </a:cubicBezTo>
                  <a:cubicBezTo>
                    <a:pt x="974721" y="105495"/>
                    <a:pt x="974540" y="105947"/>
                    <a:pt x="974360" y="106398"/>
                  </a:cubicBezTo>
                  <a:cubicBezTo>
                    <a:pt x="974179" y="106489"/>
                    <a:pt x="973908" y="106670"/>
                    <a:pt x="973637" y="106760"/>
                  </a:cubicBezTo>
                  <a:cubicBezTo>
                    <a:pt x="961980" y="81459"/>
                    <a:pt x="942282" y="62483"/>
                    <a:pt x="922854" y="43326"/>
                  </a:cubicBezTo>
                  <a:cubicBezTo>
                    <a:pt x="923035" y="43146"/>
                    <a:pt x="923215" y="42875"/>
                    <a:pt x="923396" y="42694"/>
                  </a:cubicBezTo>
                  <a:close/>
                  <a:moveTo>
                    <a:pt x="9578" y="27604"/>
                  </a:moveTo>
                  <a:lnTo>
                    <a:pt x="37952" y="27604"/>
                  </a:lnTo>
                  <a:lnTo>
                    <a:pt x="37952" y="98537"/>
                  </a:lnTo>
                  <a:lnTo>
                    <a:pt x="9578" y="98537"/>
                  </a:lnTo>
                  <a:cubicBezTo>
                    <a:pt x="4337" y="98537"/>
                    <a:pt x="0" y="94200"/>
                    <a:pt x="0" y="88868"/>
                  </a:cubicBezTo>
                  <a:lnTo>
                    <a:pt x="0" y="37182"/>
                  </a:lnTo>
                  <a:cubicBezTo>
                    <a:pt x="0" y="31941"/>
                    <a:pt x="4337" y="27604"/>
                    <a:pt x="9578" y="27604"/>
                  </a:cubicBezTo>
                  <a:close/>
                  <a:moveTo>
                    <a:pt x="115752" y="24005"/>
                  </a:moveTo>
                  <a:cubicBezTo>
                    <a:pt x="277227" y="24095"/>
                    <a:pt x="437798" y="29065"/>
                    <a:pt x="598730" y="29788"/>
                  </a:cubicBezTo>
                  <a:cubicBezTo>
                    <a:pt x="598730" y="31686"/>
                    <a:pt x="598820" y="33312"/>
                    <a:pt x="598730" y="34939"/>
                  </a:cubicBezTo>
                  <a:cubicBezTo>
                    <a:pt x="598459" y="41264"/>
                    <a:pt x="598278" y="47589"/>
                    <a:pt x="597736" y="53824"/>
                  </a:cubicBezTo>
                  <a:cubicBezTo>
                    <a:pt x="597374" y="58703"/>
                    <a:pt x="594754" y="62589"/>
                    <a:pt x="591049" y="65661"/>
                  </a:cubicBezTo>
                  <a:cubicBezTo>
                    <a:pt x="590326" y="66203"/>
                    <a:pt x="589242" y="66564"/>
                    <a:pt x="588338" y="66564"/>
                  </a:cubicBezTo>
                  <a:cubicBezTo>
                    <a:pt x="559333" y="66474"/>
                    <a:pt x="530327" y="66113"/>
                    <a:pt x="501321" y="66203"/>
                  </a:cubicBezTo>
                  <a:cubicBezTo>
                    <a:pt x="493911" y="66203"/>
                    <a:pt x="487496" y="64215"/>
                    <a:pt x="481622" y="60059"/>
                  </a:cubicBezTo>
                  <a:cubicBezTo>
                    <a:pt x="479002" y="58251"/>
                    <a:pt x="476381" y="56806"/>
                    <a:pt x="472857" y="56806"/>
                  </a:cubicBezTo>
                  <a:cubicBezTo>
                    <a:pt x="431924" y="56263"/>
                    <a:pt x="391081" y="55450"/>
                    <a:pt x="350148" y="54727"/>
                  </a:cubicBezTo>
                  <a:cubicBezTo>
                    <a:pt x="289064" y="53733"/>
                    <a:pt x="227890" y="52920"/>
                    <a:pt x="166806" y="51926"/>
                  </a:cubicBezTo>
                  <a:cubicBezTo>
                    <a:pt x="160119" y="51836"/>
                    <a:pt x="153523" y="51113"/>
                    <a:pt x="146836" y="50390"/>
                  </a:cubicBezTo>
                  <a:cubicBezTo>
                    <a:pt x="142589" y="49938"/>
                    <a:pt x="138794" y="47860"/>
                    <a:pt x="135722" y="44788"/>
                  </a:cubicBezTo>
                  <a:cubicBezTo>
                    <a:pt x="129216" y="38192"/>
                    <a:pt x="122800" y="31415"/>
                    <a:pt x="115752" y="24005"/>
                  </a:cubicBezTo>
                  <a:close/>
                  <a:moveTo>
                    <a:pt x="48252" y="17032"/>
                  </a:moveTo>
                  <a:cubicBezTo>
                    <a:pt x="65963" y="17845"/>
                    <a:pt x="83764" y="16760"/>
                    <a:pt x="101475" y="17393"/>
                  </a:cubicBezTo>
                  <a:cubicBezTo>
                    <a:pt x="104005" y="17483"/>
                    <a:pt x="105902" y="18387"/>
                    <a:pt x="107167" y="20556"/>
                  </a:cubicBezTo>
                  <a:cubicBezTo>
                    <a:pt x="108884" y="23447"/>
                    <a:pt x="110330" y="28146"/>
                    <a:pt x="112047" y="30947"/>
                  </a:cubicBezTo>
                  <a:cubicBezTo>
                    <a:pt x="112860" y="32393"/>
                    <a:pt x="126957" y="47031"/>
                    <a:pt x="132830" y="53176"/>
                  </a:cubicBezTo>
                  <a:cubicBezTo>
                    <a:pt x="138523" y="59050"/>
                    <a:pt x="145480" y="61038"/>
                    <a:pt x="153432" y="61218"/>
                  </a:cubicBezTo>
                  <a:cubicBezTo>
                    <a:pt x="191836" y="61941"/>
                    <a:pt x="389816" y="65465"/>
                    <a:pt x="450448" y="66459"/>
                  </a:cubicBezTo>
                  <a:cubicBezTo>
                    <a:pt x="457406" y="66550"/>
                    <a:pt x="464364" y="67001"/>
                    <a:pt x="471321" y="67182"/>
                  </a:cubicBezTo>
                  <a:cubicBezTo>
                    <a:pt x="474484" y="67272"/>
                    <a:pt x="477466" y="67815"/>
                    <a:pt x="479996" y="69893"/>
                  </a:cubicBezTo>
                  <a:cubicBezTo>
                    <a:pt x="486411" y="75315"/>
                    <a:pt x="493731" y="76489"/>
                    <a:pt x="502044" y="76399"/>
                  </a:cubicBezTo>
                  <a:cubicBezTo>
                    <a:pt x="529875" y="76128"/>
                    <a:pt x="557706" y="76580"/>
                    <a:pt x="585537" y="76760"/>
                  </a:cubicBezTo>
                  <a:cubicBezTo>
                    <a:pt x="591863" y="76851"/>
                    <a:pt x="598007" y="72965"/>
                    <a:pt x="599724" y="66730"/>
                  </a:cubicBezTo>
                  <a:cubicBezTo>
                    <a:pt x="601079" y="61670"/>
                    <a:pt x="601621" y="56339"/>
                    <a:pt x="602254" y="51098"/>
                  </a:cubicBezTo>
                  <a:cubicBezTo>
                    <a:pt x="602706" y="47483"/>
                    <a:pt x="602887" y="43778"/>
                    <a:pt x="603067" y="40164"/>
                  </a:cubicBezTo>
                  <a:cubicBezTo>
                    <a:pt x="603158" y="37905"/>
                    <a:pt x="603519" y="35736"/>
                    <a:pt x="601260" y="33929"/>
                  </a:cubicBezTo>
                  <a:cubicBezTo>
                    <a:pt x="600447" y="33297"/>
                    <a:pt x="600627" y="30586"/>
                    <a:pt x="601170" y="29140"/>
                  </a:cubicBezTo>
                  <a:cubicBezTo>
                    <a:pt x="601441" y="28327"/>
                    <a:pt x="603338" y="27694"/>
                    <a:pt x="604513" y="27694"/>
                  </a:cubicBezTo>
                  <a:cubicBezTo>
                    <a:pt x="624031" y="27785"/>
                    <a:pt x="643459" y="27785"/>
                    <a:pt x="662976" y="28056"/>
                  </a:cubicBezTo>
                  <a:cubicBezTo>
                    <a:pt x="703910" y="28598"/>
                    <a:pt x="744753" y="29321"/>
                    <a:pt x="785686" y="30044"/>
                  </a:cubicBezTo>
                  <a:cubicBezTo>
                    <a:pt x="802222" y="30405"/>
                    <a:pt x="818668" y="30857"/>
                    <a:pt x="835114" y="31128"/>
                  </a:cubicBezTo>
                  <a:cubicBezTo>
                    <a:pt x="837011" y="31128"/>
                    <a:pt x="838005" y="31761"/>
                    <a:pt x="838096" y="33658"/>
                  </a:cubicBezTo>
                  <a:cubicBezTo>
                    <a:pt x="838186" y="34652"/>
                    <a:pt x="838367" y="35646"/>
                    <a:pt x="838457" y="36640"/>
                  </a:cubicBezTo>
                  <a:cubicBezTo>
                    <a:pt x="838999" y="41068"/>
                    <a:pt x="839903" y="42062"/>
                    <a:pt x="844240" y="41339"/>
                  </a:cubicBezTo>
                  <a:cubicBezTo>
                    <a:pt x="854541" y="39532"/>
                    <a:pt x="864752" y="37544"/>
                    <a:pt x="874963" y="35556"/>
                  </a:cubicBezTo>
                  <a:cubicBezTo>
                    <a:pt x="875776" y="35465"/>
                    <a:pt x="876951" y="35014"/>
                    <a:pt x="877312" y="34381"/>
                  </a:cubicBezTo>
                  <a:cubicBezTo>
                    <a:pt x="878758" y="31941"/>
                    <a:pt x="881017" y="31941"/>
                    <a:pt x="883276" y="31941"/>
                  </a:cubicBezTo>
                  <a:cubicBezTo>
                    <a:pt x="889059" y="32032"/>
                    <a:pt x="894932" y="32122"/>
                    <a:pt x="900806" y="32303"/>
                  </a:cubicBezTo>
                  <a:cubicBezTo>
                    <a:pt x="901890" y="32393"/>
                    <a:pt x="903065" y="32845"/>
                    <a:pt x="903788" y="33477"/>
                  </a:cubicBezTo>
                  <a:cubicBezTo>
                    <a:pt x="907583" y="36730"/>
                    <a:pt x="911378" y="40074"/>
                    <a:pt x="914993" y="43507"/>
                  </a:cubicBezTo>
                  <a:cubicBezTo>
                    <a:pt x="921408" y="49562"/>
                    <a:pt x="927733" y="55616"/>
                    <a:pt x="933968" y="61851"/>
                  </a:cubicBezTo>
                  <a:cubicBezTo>
                    <a:pt x="946528" y="74321"/>
                    <a:pt x="957462" y="88146"/>
                    <a:pt x="966137" y="103688"/>
                  </a:cubicBezTo>
                  <a:cubicBezTo>
                    <a:pt x="967673" y="106399"/>
                    <a:pt x="969028" y="109200"/>
                    <a:pt x="972191" y="110555"/>
                  </a:cubicBezTo>
                  <a:cubicBezTo>
                    <a:pt x="972914" y="110826"/>
                    <a:pt x="973456" y="111911"/>
                    <a:pt x="973817" y="112724"/>
                  </a:cubicBezTo>
                  <a:cubicBezTo>
                    <a:pt x="979329" y="124742"/>
                    <a:pt x="983576" y="137212"/>
                    <a:pt x="986920" y="149953"/>
                  </a:cubicBezTo>
                  <a:cubicBezTo>
                    <a:pt x="986920" y="150314"/>
                    <a:pt x="986920" y="150676"/>
                    <a:pt x="987010" y="152031"/>
                  </a:cubicBezTo>
                  <a:cubicBezTo>
                    <a:pt x="923306" y="150856"/>
                    <a:pt x="859963" y="149772"/>
                    <a:pt x="796891" y="148688"/>
                  </a:cubicBezTo>
                  <a:cubicBezTo>
                    <a:pt x="796891" y="148597"/>
                    <a:pt x="796891" y="148507"/>
                    <a:pt x="796891" y="148417"/>
                  </a:cubicBezTo>
                  <a:lnTo>
                    <a:pt x="796801" y="148417"/>
                  </a:lnTo>
                  <a:lnTo>
                    <a:pt x="783969" y="82363"/>
                  </a:lnTo>
                  <a:cubicBezTo>
                    <a:pt x="783698" y="81007"/>
                    <a:pt x="782524" y="80194"/>
                    <a:pt x="781259" y="80465"/>
                  </a:cubicBezTo>
                  <a:lnTo>
                    <a:pt x="776469" y="81549"/>
                  </a:lnTo>
                  <a:cubicBezTo>
                    <a:pt x="775205" y="81821"/>
                    <a:pt x="774391" y="83086"/>
                    <a:pt x="774662" y="84441"/>
                  </a:cubicBezTo>
                  <a:lnTo>
                    <a:pt x="787042" y="148326"/>
                  </a:lnTo>
                  <a:lnTo>
                    <a:pt x="784150" y="148326"/>
                  </a:lnTo>
                  <a:cubicBezTo>
                    <a:pt x="782343" y="148326"/>
                    <a:pt x="780807" y="147513"/>
                    <a:pt x="779632" y="146338"/>
                  </a:cubicBezTo>
                  <a:lnTo>
                    <a:pt x="767162" y="82272"/>
                  </a:lnTo>
                  <a:cubicBezTo>
                    <a:pt x="766891" y="80917"/>
                    <a:pt x="765717" y="80104"/>
                    <a:pt x="764451" y="80375"/>
                  </a:cubicBezTo>
                  <a:lnTo>
                    <a:pt x="759662" y="81459"/>
                  </a:lnTo>
                  <a:cubicBezTo>
                    <a:pt x="758397" y="81730"/>
                    <a:pt x="757584" y="82995"/>
                    <a:pt x="757855" y="84351"/>
                  </a:cubicBezTo>
                  <a:lnTo>
                    <a:pt x="768970" y="141369"/>
                  </a:lnTo>
                  <a:lnTo>
                    <a:pt x="758578" y="141369"/>
                  </a:lnTo>
                  <a:lnTo>
                    <a:pt x="747102" y="82272"/>
                  </a:lnTo>
                  <a:cubicBezTo>
                    <a:pt x="746831" y="80917"/>
                    <a:pt x="745657" y="80104"/>
                    <a:pt x="744391" y="80375"/>
                  </a:cubicBezTo>
                  <a:lnTo>
                    <a:pt x="739602" y="81459"/>
                  </a:lnTo>
                  <a:cubicBezTo>
                    <a:pt x="738337" y="81730"/>
                    <a:pt x="737524" y="82995"/>
                    <a:pt x="737795" y="84351"/>
                  </a:cubicBezTo>
                  <a:lnTo>
                    <a:pt x="748909" y="141369"/>
                  </a:lnTo>
                  <a:lnTo>
                    <a:pt x="740416" y="141369"/>
                  </a:lnTo>
                  <a:lnTo>
                    <a:pt x="728940" y="82272"/>
                  </a:lnTo>
                  <a:cubicBezTo>
                    <a:pt x="728669" y="80917"/>
                    <a:pt x="727494" y="80104"/>
                    <a:pt x="726229" y="80375"/>
                  </a:cubicBezTo>
                  <a:lnTo>
                    <a:pt x="721440" y="81459"/>
                  </a:lnTo>
                  <a:cubicBezTo>
                    <a:pt x="720175" y="81730"/>
                    <a:pt x="719362" y="82995"/>
                    <a:pt x="719633" y="84351"/>
                  </a:cubicBezTo>
                  <a:lnTo>
                    <a:pt x="730747" y="141369"/>
                  </a:lnTo>
                  <a:lnTo>
                    <a:pt x="722886" y="141369"/>
                  </a:lnTo>
                  <a:lnTo>
                    <a:pt x="711410" y="82272"/>
                  </a:lnTo>
                  <a:cubicBezTo>
                    <a:pt x="711139" y="80917"/>
                    <a:pt x="709964" y="80104"/>
                    <a:pt x="708699" y="80375"/>
                  </a:cubicBezTo>
                  <a:lnTo>
                    <a:pt x="703910" y="81459"/>
                  </a:lnTo>
                  <a:cubicBezTo>
                    <a:pt x="702645" y="81730"/>
                    <a:pt x="701832" y="82995"/>
                    <a:pt x="702103" y="84351"/>
                  </a:cubicBezTo>
                  <a:lnTo>
                    <a:pt x="713217" y="141369"/>
                  </a:lnTo>
                  <a:lnTo>
                    <a:pt x="704181" y="141369"/>
                  </a:lnTo>
                  <a:lnTo>
                    <a:pt x="692705" y="82272"/>
                  </a:lnTo>
                  <a:cubicBezTo>
                    <a:pt x="692434" y="80917"/>
                    <a:pt x="691259" y="80104"/>
                    <a:pt x="689994" y="80375"/>
                  </a:cubicBezTo>
                  <a:lnTo>
                    <a:pt x="685205" y="81459"/>
                  </a:lnTo>
                  <a:cubicBezTo>
                    <a:pt x="683940" y="81730"/>
                    <a:pt x="683127" y="82995"/>
                    <a:pt x="683398" y="84351"/>
                  </a:cubicBezTo>
                  <a:lnTo>
                    <a:pt x="694512" y="141369"/>
                  </a:lnTo>
                  <a:lnTo>
                    <a:pt x="686380" y="141369"/>
                  </a:lnTo>
                  <a:lnTo>
                    <a:pt x="674904" y="82272"/>
                  </a:lnTo>
                  <a:cubicBezTo>
                    <a:pt x="674633" y="80917"/>
                    <a:pt x="673458" y="80104"/>
                    <a:pt x="672193" y="80375"/>
                  </a:cubicBezTo>
                  <a:lnTo>
                    <a:pt x="667404" y="81459"/>
                  </a:lnTo>
                  <a:cubicBezTo>
                    <a:pt x="666139" y="81730"/>
                    <a:pt x="665326" y="82995"/>
                    <a:pt x="665597" y="84351"/>
                  </a:cubicBezTo>
                  <a:lnTo>
                    <a:pt x="677615" y="145977"/>
                  </a:lnTo>
                  <a:cubicBezTo>
                    <a:pt x="677163" y="146158"/>
                    <a:pt x="676711" y="146338"/>
                    <a:pt x="676169" y="146338"/>
                  </a:cubicBezTo>
                  <a:cubicBezTo>
                    <a:pt x="675717" y="146338"/>
                    <a:pt x="673187" y="146338"/>
                    <a:pt x="669031" y="146248"/>
                  </a:cubicBezTo>
                  <a:lnTo>
                    <a:pt x="656561" y="82182"/>
                  </a:lnTo>
                  <a:cubicBezTo>
                    <a:pt x="656290" y="80827"/>
                    <a:pt x="655115" y="80013"/>
                    <a:pt x="653850" y="80284"/>
                  </a:cubicBezTo>
                  <a:lnTo>
                    <a:pt x="649061" y="81369"/>
                  </a:lnTo>
                  <a:cubicBezTo>
                    <a:pt x="647796" y="81640"/>
                    <a:pt x="646983" y="82905"/>
                    <a:pt x="647254" y="84260"/>
                  </a:cubicBezTo>
                  <a:lnTo>
                    <a:pt x="659272" y="146067"/>
                  </a:lnTo>
                  <a:cubicBezTo>
                    <a:pt x="656561" y="146067"/>
                    <a:pt x="653760" y="146067"/>
                    <a:pt x="650597" y="145977"/>
                  </a:cubicBezTo>
                  <a:lnTo>
                    <a:pt x="638127" y="82182"/>
                  </a:lnTo>
                  <a:cubicBezTo>
                    <a:pt x="637856" y="80827"/>
                    <a:pt x="636681" y="80013"/>
                    <a:pt x="635416" y="80284"/>
                  </a:cubicBezTo>
                  <a:lnTo>
                    <a:pt x="630627" y="81369"/>
                  </a:lnTo>
                  <a:cubicBezTo>
                    <a:pt x="629362" y="81640"/>
                    <a:pt x="628549" y="82905"/>
                    <a:pt x="628820" y="84260"/>
                  </a:cubicBezTo>
                  <a:lnTo>
                    <a:pt x="640838" y="145796"/>
                  </a:lnTo>
                  <a:cubicBezTo>
                    <a:pt x="638489" y="145796"/>
                    <a:pt x="636049" y="145706"/>
                    <a:pt x="633519" y="145706"/>
                  </a:cubicBezTo>
                  <a:lnTo>
                    <a:pt x="621139" y="82182"/>
                  </a:lnTo>
                  <a:cubicBezTo>
                    <a:pt x="620868" y="80827"/>
                    <a:pt x="619694" y="80013"/>
                    <a:pt x="618429" y="80284"/>
                  </a:cubicBezTo>
                  <a:lnTo>
                    <a:pt x="613639" y="81369"/>
                  </a:lnTo>
                  <a:cubicBezTo>
                    <a:pt x="612374" y="81640"/>
                    <a:pt x="611561" y="82905"/>
                    <a:pt x="611832" y="84260"/>
                  </a:cubicBezTo>
                  <a:lnTo>
                    <a:pt x="623760" y="145525"/>
                  </a:lnTo>
                  <a:cubicBezTo>
                    <a:pt x="581833" y="144893"/>
                    <a:pt x="526441" y="143989"/>
                    <a:pt x="503851" y="143718"/>
                  </a:cubicBezTo>
                  <a:cubicBezTo>
                    <a:pt x="425057" y="142634"/>
                    <a:pt x="346262" y="141640"/>
                    <a:pt x="267467" y="140465"/>
                  </a:cubicBezTo>
                  <a:cubicBezTo>
                    <a:pt x="224998" y="139832"/>
                    <a:pt x="182438" y="138838"/>
                    <a:pt x="139878" y="137844"/>
                  </a:cubicBezTo>
                  <a:cubicBezTo>
                    <a:pt x="118192" y="137393"/>
                    <a:pt x="96505" y="136579"/>
                    <a:pt x="74818" y="136037"/>
                  </a:cubicBezTo>
                  <a:cubicBezTo>
                    <a:pt x="63975" y="135766"/>
                    <a:pt x="53041" y="135857"/>
                    <a:pt x="42198" y="135857"/>
                  </a:cubicBezTo>
                  <a:cubicBezTo>
                    <a:pt x="39487" y="135857"/>
                    <a:pt x="38584" y="134591"/>
                    <a:pt x="38674" y="132242"/>
                  </a:cubicBezTo>
                  <a:cubicBezTo>
                    <a:pt x="38855" y="122573"/>
                    <a:pt x="38855" y="115796"/>
                    <a:pt x="39307" y="106128"/>
                  </a:cubicBezTo>
                  <a:cubicBezTo>
                    <a:pt x="39397" y="103869"/>
                    <a:pt x="44276" y="102513"/>
                    <a:pt x="44457" y="100254"/>
                  </a:cubicBezTo>
                  <a:cubicBezTo>
                    <a:pt x="45270" y="88778"/>
                    <a:pt x="43463" y="22724"/>
                    <a:pt x="45180" y="19019"/>
                  </a:cubicBezTo>
                  <a:cubicBezTo>
                    <a:pt x="45903" y="17664"/>
                    <a:pt x="46535" y="16941"/>
                    <a:pt x="48252" y="17032"/>
                  </a:cubicBezTo>
                  <a:close/>
                  <a:moveTo>
                    <a:pt x="857682" y="7871"/>
                  </a:moveTo>
                  <a:cubicBezTo>
                    <a:pt x="861251" y="7498"/>
                    <a:pt x="864978" y="7860"/>
                    <a:pt x="866108" y="9441"/>
                  </a:cubicBezTo>
                  <a:cubicBezTo>
                    <a:pt x="870897" y="15495"/>
                    <a:pt x="873517" y="22543"/>
                    <a:pt x="876409" y="29952"/>
                  </a:cubicBezTo>
                  <a:cubicBezTo>
                    <a:pt x="874150" y="30585"/>
                    <a:pt x="872433" y="31308"/>
                    <a:pt x="870535" y="31669"/>
                  </a:cubicBezTo>
                  <a:cubicBezTo>
                    <a:pt x="862403" y="33296"/>
                    <a:pt x="854271" y="34922"/>
                    <a:pt x="846048" y="36458"/>
                  </a:cubicBezTo>
                  <a:cubicBezTo>
                    <a:pt x="842072" y="37181"/>
                    <a:pt x="842253" y="36910"/>
                    <a:pt x="842253" y="32754"/>
                  </a:cubicBezTo>
                  <a:cubicBezTo>
                    <a:pt x="840807" y="21188"/>
                    <a:pt x="846680" y="17754"/>
                    <a:pt x="850204" y="10706"/>
                  </a:cubicBezTo>
                  <a:cubicBezTo>
                    <a:pt x="850701" y="9350"/>
                    <a:pt x="854112" y="8243"/>
                    <a:pt x="857682" y="7871"/>
                  </a:cubicBezTo>
                  <a:close/>
                  <a:moveTo>
                    <a:pt x="74729" y="586"/>
                  </a:moveTo>
                  <a:cubicBezTo>
                    <a:pt x="77801" y="-679"/>
                    <a:pt x="80602" y="224"/>
                    <a:pt x="83132" y="2122"/>
                  </a:cubicBezTo>
                  <a:cubicBezTo>
                    <a:pt x="85843" y="4110"/>
                    <a:pt x="88644" y="6008"/>
                    <a:pt x="91355" y="7996"/>
                  </a:cubicBezTo>
                  <a:cubicBezTo>
                    <a:pt x="93253" y="9261"/>
                    <a:pt x="93976" y="10978"/>
                    <a:pt x="93343" y="13056"/>
                  </a:cubicBezTo>
                  <a:cubicBezTo>
                    <a:pt x="79066" y="13056"/>
                    <a:pt x="64879" y="13056"/>
                    <a:pt x="50692" y="13056"/>
                  </a:cubicBezTo>
                  <a:cubicBezTo>
                    <a:pt x="50602" y="12785"/>
                    <a:pt x="66415" y="4020"/>
                    <a:pt x="74729" y="5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33"/>
            <p:cNvSpPr/>
            <p:nvPr/>
          </p:nvSpPr>
          <p:spPr>
            <a:xfrm>
              <a:off x="10887889" y="1675949"/>
              <a:ext cx="815521" cy="815521"/>
            </a:xfrm>
            <a:prstGeom prst="noSmoking">
              <a:avLst>
                <a:gd fmla="val 8744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6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" name="Google Shape;1297;p34"/>
          <p:cNvSpPr txBox="1"/>
          <p:nvPr/>
        </p:nvSpPr>
        <p:spPr>
          <a:xfrm>
            <a:off x="824743" y="635634"/>
            <a:ext cx="3097218" cy="20621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ALLPPT </a:t>
            </a: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8" name="Google Shape;1298;p34"/>
          <p:cNvSpPr txBox="1"/>
          <p:nvPr/>
        </p:nvSpPr>
        <p:spPr>
          <a:xfrm>
            <a:off x="1041178" y="3167307"/>
            <a:ext cx="2880783" cy="24929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You can simply impress your audience and add a unique zing and appeal to your Presentations. </a:t>
            </a:r>
            <a:endParaRPr/>
          </a:p>
        </p:txBody>
      </p:sp>
      <p:sp>
        <p:nvSpPr>
          <p:cNvPr id="1299" name="Google Shape;1299;p34"/>
          <p:cNvSpPr txBox="1"/>
          <p:nvPr/>
        </p:nvSpPr>
        <p:spPr>
          <a:xfrm>
            <a:off x="1479957" y="6068475"/>
            <a:ext cx="2371794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0" name="Google Shape;1300;p34"/>
          <p:cNvSpPr/>
          <p:nvPr>
            <p:ph idx="2" type="pic"/>
          </p:nvPr>
        </p:nvSpPr>
        <p:spPr>
          <a:xfrm>
            <a:off x="4454305" y="696522"/>
            <a:ext cx="7737695" cy="6161478"/>
          </a:xfrm>
          <a:prstGeom prst="triangle">
            <a:avLst>
              <a:gd fmla="val 50000" name="adj"/>
            </a:avLst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4" name="Shape 1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" name="Google Shape;1305;p35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306" name="Google Shape;1306;p35"/>
          <p:cNvSpPr/>
          <p:nvPr/>
        </p:nvSpPr>
        <p:spPr>
          <a:xfrm>
            <a:off x="5034883" y="1799000"/>
            <a:ext cx="928500" cy="891459"/>
          </a:xfrm>
          <a:prstGeom prst="rect">
            <a:avLst/>
          </a:prstGeom>
          <a:solidFill>
            <a:schemeClr val="lt1"/>
          </a:solidFill>
          <a:ln cap="flat" cmpd="sng" w="635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7" name="Google Shape;1307;p35"/>
          <p:cNvSpPr/>
          <p:nvPr/>
        </p:nvSpPr>
        <p:spPr>
          <a:xfrm>
            <a:off x="5034883" y="2900284"/>
            <a:ext cx="928500" cy="891459"/>
          </a:xfrm>
          <a:prstGeom prst="rect">
            <a:avLst/>
          </a:prstGeom>
          <a:solidFill>
            <a:schemeClr val="lt1"/>
          </a:solidFill>
          <a:ln cap="flat" cmpd="sng" w="635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8" name="Google Shape;1308;p35"/>
          <p:cNvSpPr/>
          <p:nvPr/>
        </p:nvSpPr>
        <p:spPr>
          <a:xfrm>
            <a:off x="5034883" y="4001568"/>
            <a:ext cx="928500" cy="891459"/>
          </a:xfrm>
          <a:prstGeom prst="rect">
            <a:avLst/>
          </a:prstGeom>
          <a:solidFill>
            <a:schemeClr val="lt1"/>
          </a:solidFill>
          <a:ln cap="flat" cmpd="sng" w="635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9" name="Google Shape;1309;p35"/>
          <p:cNvSpPr/>
          <p:nvPr/>
        </p:nvSpPr>
        <p:spPr>
          <a:xfrm>
            <a:off x="5034883" y="5102852"/>
            <a:ext cx="928500" cy="891459"/>
          </a:xfrm>
          <a:prstGeom prst="rect">
            <a:avLst/>
          </a:prstGeom>
          <a:solidFill>
            <a:schemeClr val="lt1"/>
          </a:solidFill>
          <a:ln cap="flat" cmpd="sng" w="635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0" name="Google Shape;1310;p35"/>
          <p:cNvSpPr/>
          <p:nvPr/>
        </p:nvSpPr>
        <p:spPr>
          <a:xfrm>
            <a:off x="2957857" y="2869713"/>
            <a:ext cx="2056195" cy="1032243"/>
          </a:xfrm>
          <a:custGeom>
            <a:rect b="b" l="l" r="r" t="t"/>
            <a:pathLst>
              <a:path extrusionOk="0" h="999669" w="1596151">
                <a:moveTo>
                  <a:pt x="1593941" y="0"/>
                </a:moveTo>
                <a:lnTo>
                  <a:pt x="0" y="999669"/>
                </a:lnTo>
                <a:lnTo>
                  <a:pt x="1596019" y="922875"/>
                </a:lnTo>
                <a:cubicBezTo>
                  <a:pt x="1596900" y="618075"/>
                  <a:pt x="1593060" y="304800"/>
                  <a:pt x="1593941" y="0"/>
                </a:cubicBezTo>
                <a:close/>
              </a:path>
            </a:pathLst>
          </a:custGeom>
          <a:gradFill>
            <a:gsLst>
              <a:gs pos="0">
                <a:srgbClr val="D58900"/>
              </a:gs>
              <a:gs pos="100000">
                <a:schemeClr val="accent3"/>
              </a:gs>
            </a:gsLst>
            <a:lin ang="1979999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1" name="Google Shape;1311;p35"/>
          <p:cNvSpPr/>
          <p:nvPr/>
        </p:nvSpPr>
        <p:spPr>
          <a:xfrm>
            <a:off x="2955539" y="1768088"/>
            <a:ext cx="2063810" cy="2133869"/>
          </a:xfrm>
          <a:custGeom>
            <a:rect b="b" l="l" r="r" t="t"/>
            <a:pathLst>
              <a:path extrusionOk="0" h="2068370" w="1610327">
                <a:moveTo>
                  <a:pt x="1598829" y="0"/>
                </a:moveTo>
                <a:lnTo>
                  <a:pt x="0" y="2068370"/>
                </a:lnTo>
                <a:lnTo>
                  <a:pt x="1610327" y="915735"/>
                </a:lnTo>
                <a:cubicBezTo>
                  <a:pt x="1608043" y="625618"/>
                  <a:pt x="1601113" y="290117"/>
                  <a:pt x="1598829" y="0"/>
                </a:cubicBezTo>
                <a:close/>
              </a:path>
            </a:pathLst>
          </a:custGeom>
          <a:gradFill>
            <a:gsLst>
              <a:gs pos="0">
                <a:srgbClr val="C32000"/>
              </a:gs>
              <a:gs pos="100000">
                <a:schemeClr val="accent4"/>
              </a:gs>
            </a:gsLst>
            <a:lin ang="1979999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2" name="Google Shape;1312;p35"/>
          <p:cNvSpPr/>
          <p:nvPr/>
        </p:nvSpPr>
        <p:spPr>
          <a:xfrm flipH="1" rot="10800000">
            <a:off x="2965154" y="3898315"/>
            <a:ext cx="2047004" cy="1029679"/>
          </a:xfrm>
          <a:custGeom>
            <a:rect b="b" l="l" r="r" t="t"/>
            <a:pathLst>
              <a:path extrusionOk="0" h="956677" w="1597214">
                <a:moveTo>
                  <a:pt x="1593652" y="0"/>
                </a:moveTo>
                <a:lnTo>
                  <a:pt x="0" y="956677"/>
                </a:lnTo>
                <a:lnTo>
                  <a:pt x="1597114" y="890420"/>
                </a:lnTo>
                <a:cubicBezTo>
                  <a:pt x="1597995" y="585620"/>
                  <a:pt x="1592771" y="304800"/>
                  <a:pt x="1593652" y="0"/>
                </a:cubicBezTo>
                <a:close/>
              </a:path>
            </a:pathLst>
          </a:custGeom>
          <a:gradFill>
            <a:gsLst>
              <a:gs pos="0">
                <a:srgbClr val="056CA5"/>
              </a:gs>
              <a:gs pos="100000">
                <a:schemeClr val="accent2"/>
              </a:gs>
            </a:gsLst>
            <a:lin ang="1979999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3" name="Google Shape;1313;p35"/>
          <p:cNvSpPr/>
          <p:nvPr/>
        </p:nvSpPr>
        <p:spPr>
          <a:xfrm flipH="1" rot="10800000">
            <a:off x="2963267" y="3898317"/>
            <a:ext cx="2058102" cy="2132109"/>
          </a:xfrm>
          <a:custGeom>
            <a:rect b="b" l="l" r="r" t="t"/>
            <a:pathLst>
              <a:path extrusionOk="0" h="2018259" w="1614711">
                <a:moveTo>
                  <a:pt x="1605965" y="0"/>
                </a:moveTo>
                <a:lnTo>
                  <a:pt x="0" y="2018259"/>
                </a:lnTo>
                <a:lnTo>
                  <a:pt x="1614711" y="908971"/>
                </a:lnTo>
                <a:cubicBezTo>
                  <a:pt x="1614189" y="614601"/>
                  <a:pt x="1606487" y="294370"/>
                  <a:pt x="1605965" y="0"/>
                </a:cubicBezTo>
                <a:close/>
              </a:path>
            </a:pathLst>
          </a:custGeom>
          <a:gradFill>
            <a:gsLst>
              <a:gs pos="0">
                <a:srgbClr val="058A81"/>
              </a:gs>
              <a:gs pos="100000">
                <a:schemeClr val="accent1"/>
              </a:gs>
            </a:gsLst>
            <a:lin ang="1979999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4" name="Google Shape;1314;p35"/>
          <p:cNvSpPr/>
          <p:nvPr/>
        </p:nvSpPr>
        <p:spPr>
          <a:xfrm>
            <a:off x="5354574" y="3200576"/>
            <a:ext cx="317209" cy="316282"/>
          </a:xfrm>
          <a:custGeom>
            <a:rect b="b" l="l" r="r" t="t"/>
            <a:pathLst>
              <a:path extrusionOk="0" h="3230531" w="324000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5" name="Google Shape;1315;p35"/>
          <p:cNvSpPr/>
          <p:nvPr/>
        </p:nvSpPr>
        <p:spPr>
          <a:xfrm>
            <a:off x="5354574" y="5382988"/>
            <a:ext cx="322637" cy="322637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6" name="Google Shape;1316;p35"/>
          <p:cNvSpPr/>
          <p:nvPr/>
        </p:nvSpPr>
        <p:spPr>
          <a:xfrm rot="2700000">
            <a:off x="5415652" y="4194399"/>
            <a:ext cx="265920" cy="47674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7" name="Google Shape;1317;p35"/>
          <p:cNvSpPr/>
          <p:nvPr/>
        </p:nvSpPr>
        <p:spPr>
          <a:xfrm>
            <a:off x="5369881" y="2116672"/>
            <a:ext cx="329463" cy="308407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18" name="Google Shape;1318;p35"/>
          <p:cNvGrpSpPr/>
          <p:nvPr/>
        </p:nvGrpSpPr>
        <p:grpSpPr>
          <a:xfrm>
            <a:off x="6305799" y="1842408"/>
            <a:ext cx="5245190" cy="892552"/>
            <a:chOff x="1353016" y="1766707"/>
            <a:chExt cx="4320480" cy="892552"/>
          </a:xfrm>
        </p:grpSpPr>
        <p:sp>
          <p:nvSpPr>
            <p:cNvPr id="1319" name="Google Shape;1319;p35"/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35"/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1" name="Google Shape;1321;p35"/>
          <p:cNvGrpSpPr/>
          <p:nvPr/>
        </p:nvGrpSpPr>
        <p:grpSpPr>
          <a:xfrm>
            <a:off x="6305799" y="2940528"/>
            <a:ext cx="5245190" cy="892552"/>
            <a:chOff x="1353016" y="1766707"/>
            <a:chExt cx="4320480" cy="892552"/>
          </a:xfrm>
        </p:grpSpPr>
        <p:sp>
          <p:nvSpPr>
            <p:cNvPr id="1322" name="Google Shape;1322;p35"/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Easy to change colors, photos and Text. </a:t>
              </a:r>
              <a:endParaRPr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35"/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4" name="Google Shape;1324;p35"/>
          <p:cNvGrpSpPr/>
          <p:nvPr/>
        </p:nvGrpSpPr>
        <p:grpSpPr>
          <a:xfrm>
            <a:off x="6305799" y="4038646"/>
            <a:ext cx="5245190" cy="892552"/>
            <a:chOff x="1353016" y="1766707"/>
            <a:chExt cx="4320480" cy="892552"/>
          </a:xfrm>
        </p:grpSpPr>
        <p:sp>
          <p:nvSpPr>
            <p:cNvPr id="1325" name="Google Shape;1325;p35"/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Easy to change colors, photos and Text. </a:t>
              </a:r>
              <a:endParaRPr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35"/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7" name="Google Shape;1327;p35"/>
          <p:cNvGrpSpPr/>
          <p:nvPr/>
        </p:nvGrpSpPr>
        <p:grpSpPr>
          <a:xfrm>
            <a:off x="6305799" y="5136766"/>
            <a:ext cx="5245190" cy="892552"/>
            <a:chOff x="1353016" y="1766707"/>
            <a:chExt cx="4320480" cy="892552"/>
          </a:xfrm>
        </p:grpSpPr>
        <p:sp>
          <p:nvSpPr>
            <p:cNvPr id="1328" name="Google Shape;1328;p35"/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Easy to change colors, photos and Text. </a:t>
              </a:r>
              <a:endParaRPr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35"/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30" name="Google Shape;1330;p35"/>
          <p:cNvSpPr/>
          <p:nvPr/>
        </p:nvSpPr>
        <p:spPr>
          <a:xfrm>
            <a:off x="293028" y="2734960"/>
            <a:ext cx="2725293" cy="3355395"/>
          </a:xfrm>
          <a:custGeom>
            <a:rect b="b" l="l" r="r" t="t"/>
            <a:pathLst>
              <a:path extrusionOk="0" h="6858000" w="5570150">
                <a:moveTo>
                  <a:pt x="3657337" y="6861330"/>
                </a:moveTo>
                <a:cubicBezTo>
                  <a:pt x="3649436" y="6859749"/>
                  <a:pt x="3641535" y="6855799"/>
                  <a:pt x="3632844" y="6855799"/>
                </a:cubicBezTo>
                <a:cubicBezTo>
                  <a:pt x="2955735" y="6854219"/>
                  <a:pt x="2278626" y="6852638"/>
                  <a:pt x="1601517" y="6851058"/>
                </a:cubicBezTo>
                <a:cubicBezTo>
                  <a:pt x="1591246" y="6851058"/>
                  <a:pt x="1580184" y="6851058"/>
                  <a:pt x="1566753" y="6851058"/>
                </a:cubicBezTo>
                <a:cubicBezTo>
                  <a:pt x="1554111" y="6770469"/>
                  <a:pt x="1539100" y="6690669"/>
                  <a:pt x="1530409" y="6610080"/>
                </a:cubicBezTo>
                <a:cubicBezTo>
                  <a:pt x="1523298" y="6540552"/>
                  <a:pt x="1523298" y="6469444"/>
                  <a:pt x="1519347" y="6399126"/>
                </a:cubicBezTo>
                <a:cubicBezTo>
                  <a:pt x="1518557" y="6388854"/>
                  <a:pt x="1516977" y="6377793"/>
                  <a:pt x="1513817" y="6367522"/>
                </a:cubicBezTo>
                <a:cubicBezTo>
                  <a:pt x="1493274" y="6301154"/>
                  <a:pt x="1472732" y="6234786"/>
                  <a:pt x="1451399" y="6168419"/>
                </a:cubicBezTo>
                <a:cubicBezTo>
                  <a:pt x="1448239" y="6158148"/>
                  <a:pt x="1441918" y="6147086"/>
                  <a:pt x="1434808" y="6138395"/>
                </a:cubicBezTo>
                <a:cubicBezTo>
                  <a:pt x="1352638" y="6048325"/>
                  <a:pt x="1269678" y="5958254"/>
                  <a:pt x="1185929" y="5868184"/>
                </a:cubicBezTo>
                <a:cubicBezTo>
                  <a:pt x="1177237" y="5858702"/>
                  <a:pt x="1164596" y="5852382"/>
                  <a:pt x="1151955" y="5847641"/>
                </a:cubicBezTo>
                <a:cubicBezTo>
                  <a:pt x="1057143" y="5815247"/>
                  <a:pt x="981295" y="5757571"/>
                  <a:pt x="915717" y="5682512"/>
                </a:cubicBezTo>
                <a:cubicBezTo>
                  <a:pt x="801944" y="5553727"/>
                  <a:pt x="738736" y="5405980"/>
                  <a:pt x="725305" y="5235319"/>
                </a:cubicBezTo>
                <a:cubicBezTo>
                  <a:pt x="723724" y="5219518"/>
                  <a:pt x="719774" y="5203716"/>
                  <a:pt x="712663" y="5189494"/>
                </a:cubicBezTo>
                <a:cubicBezTo>
                  <a:pt x="651036" y="5069400"/>
                  <a:pt x="639185" y="5027525"/>
                  <a:pt x="642345" y="4891629"/>
                </a:cubicBezTo>
                <a:cubicBezTo>
                  <a:pt x="643925" y="4814200"/>
                  <a:pt x="677109" y="4664083"/>
                  <a:pt x="650246" y="4591394"/>
                </a:cubicBezTo>
                <a:cubicBezTo>
                  <a:pt x="630494" y="4540038"/>
                  <a:pt x="666838" y="4450758"/>
                  <a:pt x="647876" y="4396242"/>
                </a:cubicBezTo>
                <a:cubicBezTo>
                  <a:pt x="640765" y="4424685"/>
                  <a:pt x="581508" y="4547939"/>
                  <a:pt x="571237" y="4575593"/>
                </a:cubicBezTo>
                <a:cubicBezTo>
                  <a:pt x="546744" y="4645911"/>
                  <a:pt x="504869" y="4631689"/>
                  <a:pt x="474055" y="4699637"/>
                </a:cubicBezTo>
                <a:cubicBezTo>
                  <a:pt x="437711" y="4780227"/>
                  <a:pt x="322358" y="4860026"/>
                  <a:pt x="246509" y="4903481"/>
                </a:cubicBezTo>
                <a:cubicBezTo>
                  <a:pt x="195153" y="4932714"/>
                  <a:pt x="141427" y="4956417"/>
                  <a:pt x="88490" y="4982490"/>
                </a:cubicBezTo>
                <a:cubicBezTo>
                  <a:pt x="82960" y="4984861"/>
                  <a:pt x="75849" y="4985651"/>
                  <a:pt x="70318" y="4986440"/>
                </a:cubicBezTo>
                <a:cubicBezTo>
                  <a:pt x="68738" y="4984070"/>
                  <a:pt x="67158" y="4981700"/>
                  <a:pt x="65578" y="4979330"/>
                </a:cubicBezTo>
                <a:cubicBezTo>
                  <a:pt x="116144" y="4926394"/>
                  <a:pt x="166709" y="4874248"/>
                  <a:pt x="217275" y="4821311"/>
                </a:cubicBezTo>
                <a:cubicBezTo>
                  <a:pt x="215695" y="4818941"/>
                  <a:pt x="213325" y="4816571"/>
                  <a:pt x="211745" y="4814200"/>
                </a:cubicBezTo>
                <a:cubicBezTo>
                  <a:pt x="143797" y="4864767"/>
                  <a:pt x="75849" y="4912962"/>
                  <a:pt x="7901" y="4961948"/>
                </a:cubicBezTo>
                <a:cubicBezTo>
                  <a:pt x="5531" y="4958787"/>
                  <a:pt x="2370" y="4954837"/>
                  <a:pt x="0" y="4951677"/>
                </a:cubicBezTo>
                <a:cubicBezTo>
                  <a:pt x="13432" y="4940615"/>
                  <a:pt x="26073" y="4927974"/>
                  <a:pt x="40295" y="4917703"/>
                </a:cubicBezTo>
                <a:cubicBezTo>
                  <a:pt x="117724" y="4860816"/>
                  <a:pt x="184091" y="4792868"/>
                  <a:pt x="244929" y="4717809"/>
                </a:cubicBezTo>
                <a:cubicBezTo>
                  <a:pt x="364233" y="4570062"/>
                  <a:pt x="397416" y="4400982"/>
                  <a:pt x="374504" y="4216101"/>
                </a:cubicBezTo>
                <a:cubicBezTo>
                  <a:pt x="354751" y="4054132"/>
                  <a:pt x="297865" y="3904804"/>
                  <a:pt x="229127" y="3758637"/>
                </a:cubicBezTo>
                <a:cubicBezTo>
                  <a:pt x="191992" y="3679628"/>
                  <a:pt x="152488" y="3600619"/>
                  <a:pt x="124044" y="3518449"/>
                </a:cubicBezTo>
                <a:cubicBezTo>
                  <a:pt x="62417" y="3342259"/>
                  <a:pt x="111403" y="3069677"/>
                  <a:pt x="236238" y="2931411"/>
                </a:cubicBezTo>
                <a:cubicBezTo>
                  <a:pt x="315247" y="2843711"/>
                  <a:pt x="436921" y="2868994"/>
                  <a:pt x="538843" y="2812897"/>
                </a:cubicBezTo>
                <a:cubicBezTo>
                  <a:pt x="519091" y="2765491"/>
                  <a:pt x="559385" y="2730727"/>
                  <a:pt x="599680" y="2649348"/>
                </a:cubicBezTo>
                <a:cubicBezTo>
                  <a:pt x="677109" y="2492910"/>
                  <a:pt x="819326" y="2371235"/>
                  <a:pt x="989986" y="2319089"/>
                </a:cubicBezTo>
                <a:cubicBezTo>
                  <a:pt x="1072155" y="2293806"/>
                  <a:pt x="1157485" y="2275634"/>
                  <a:pt x="1242815" y="2263783"/>
                </a:cubicBezTo>
                <a:cubicBezTo>
                  <a:pt x="1513817" y="2226648"/>
                  <a:pt x="1761906" y="2294596"/>
                  <a:pt x="1992613" y="2434443"/>
                </a:cubicBezTo>
                <a:cubicBezTo>
                  <a:pt x="1999723" y="2438393"/>
                  <a:pt x="2006834" y="2442344"/>
                  <a:pt x="2013945" y="2445504"/>
                </a:cubicBezTo>
                <a:cubicBezTo>
                  <a:pt x="2015525" y="2446294"/>
                  <a:pt x="2017105" y="2445504"/>
                  <a:pt x="2021056" y="2445504"/>
                </a:cubicBezTo>
                <a:cubicBezTo>
                  <a:pt x="2047919" y="2395728"/>
                  <a:pt x="2075572" y="2344372"/>
                  <a:pt x="2102436" y="2293016"/>
                </a:cubicBezTo>
                <a:cubicBezTo>
                  <a:pt x="2308650" y="1907451"/>
                  <a:pt x="2514864" y="1521886"/>
                  <a:pt x="2721078" y="1135531"/>
                </a:cubicBezTo>
                <a:cubicBezTo>
                  <a:pt x="2732139" y="1114989"/>
                  <a:pt x="2744780" y="1101557"/>
                  <a:pt x="2768483" y="1098397"/>
                </a:cubicBezTo>
                <a:cubicBezTo>
                  <a:pt x="2807198" y="1094446"/>
                  <a:pt x="2829320" y="1073904"/>
                  <a:pt x="2845912" y="1037560"/>
                </a:cubicBezTo>
                <a:cubicBezTo>
                  <a:pt x="2921761" y="877171"/>
                  <a:pt x="3000770" y="718363"/>
                  <a:pt x="3080570" y="559554"/>
                </a:cubicBezTo>
                <a:cubicBezTo>
                  <a:pt x="3094001" y="532691"/>
                  <a:pt x="3097952" y="506618"/>
                  <a:pt x="3097162" y="477384"/>
                </a:cubicBezTo>
                <a:cubicBezTo>
                  <a:pt x="3096371" y="386524"/>
                  <a:pt x="3097162" y="295663"/>
                  <a:pt x="3098742" y="204013"/>
                </a:cubicBezTo>
                <a:cubicBezTo>
                  <a:pt x="3099532" y="184260"/>
                  <a:pt x="3105853" y="163718"/>
                  <a:pt x="3112173" y="143966"/>
                </a:cubicBezTo>
                <a:cubicBezTo>
                  <a:pt x="3119284" y="122633"/>
                  <a:pt x="3135876" y="109992"/>
                  <a:pt x="3158789" y="103671"/>
                </a:cubicBezTo>
                <a:cubicBezTo>
                  <a:pt x="3169850" y="100510"/>
                  <a:pt x="3182491" y="92610"/>
                  <a:pt x="3188812" y="83128"/>
                </a:cubicBezTo>
                <a:cubicBezTo>
                  <a:pt x="3205404" y="58636"/>
                  <a:pt x="3225947" y="46784"/>
                  <a:pt x="3255180" y="45994"/>
                </a:cubicBezTo>
                <a:cubicBezTo>
                  <a:pt x="3266241" y="45994"/>
                  <a:pt x="3279673" y="38093"/>
                  <a:pt x="3287574" y="30192"/>
                </a:cubicBezTo>
                <a:cubicBezTo>
                  <a:pt x="3305746" y="8070"/>
                  <a:pt x="3327078" y="-1411"/>
                  <a:pt x="3355522" y="169"/>
                </a:cubicBezTo>
                <a:cubicBezTo>
                  <a:pt x="3418729" y="3329"/>
                  <a:pt x="3481937" y="5699"/>
                  <a:pt x="3545144" y="9650"/>
                </a:cubicBezTo>
                <a:cubicBezTo>
                  <a:pt x="3650226" y="15971"/>
                  <a:pt x="3680250" y="55475"/>
                  <a:pt x="3664448" y="159767"/>
                </a:cubicBezTo>
                <a:cubicBezTo>
                  <a:pt x="3658917" y="197692"/>
                  <a:pt x="3659707" y="235616"/>
                  <a:pt x="3653386" y="273541"/>
                </a:cubicBezTo>
                <a:cubicBezTo>
                  <a:pt x="3647856" y="306725"/>
                  <a:pt x="3642325" y="341489"/>
                  <a:pt x="3626523" y="370722"/>
                </a:cubicBezTo>
                <a:cubicBezTo>
                  <a:pt x="3570427" y="478965"/>
                  <a:pt x="3514330" y="587997"/>
                  <a:pt x="3451123" y="692289"/>
                </a:cubicBezTo>
                <a:cubicBezTo>
                  <a:pt x="3365793" y="834506"/>
                  <a:pt x="3272562" y="971982"/>
                  <a:pt x="3186442" y="1114199"/>
                </a:cubicBezTo>
                <a:cubicBezTo>
                  <a:pt x="3159579" y="1158444"/>
                  <a:pt x="3142987" y="1209010"/>
                  <a:pt x="3121654" y="1254835"/>
                </a:cubicBezTo>
                <a:cubicBezTo>
                  <a:pt x="3159579" y="1282488"/>
                  <a:pt x="3193553" y="1306981"/>
                  <a:pt x="3227527" y="1332264"/>
                </a:cubicBezTo>
                <a:cubicBezTo>
                  <a:pt x="3222786" y="1340165"/>
                  <a:pt x="3220416" y="1345696"/>
                  <a:pt x="3217256" y="1350436"/>
                </a:cubicBezTo>
                <a:cubicBezTo>
                  <a:pt x="3105853" y="1488702"/>
                  <a:pt x="3037905" y="1648301"/>
                  <a:pt x="2977858" y="1814220"/>
                </a:cubicBezTo>
                <a:cubicBezTo>
                  <a:pt x="2917021" y="1982510"/>
                  <a:pt x="2843542" y="2146849"/>
                  <a:pt x="2774804" y="2311979"/>
                </a:cubicBezTo>
                <a:cubicBezTo>
                  <a:pt x="2765323" y="2335681"/>
                  <a:pt x="2752681" y="2358594"/>
                  <a:pt x="2739250" y="2380716"/>
                </a:cubicBezTo>
                <a:cubicBezTo>
                  <a:pt x="2597033" y="2610633"/>
                  <a:pt x="2460347" y="2844501"/>
                  <a:pt x="2300749" y="3063356"/>
                </a:cubicBezTo>
                <a:cubicBezTo>
                  <a:pt x="2294428" y="3072047"/>
                  <a:pt x="2294428" y="3085479"/>
                  <a:pt x="2295218" y="3097330"/>
                </a:cubicBezTo>
                <a:cubicBezTo>
                  <a:pt x="2296798" y="3147106"/>
                  <a:pt x="2318131" y="3187401"/>
                  <a:pt x="2355265" y="3219794"/>
                </a:cubicBezTo>
                <a:cubicBezTo>
                  <a:pt x="2361586" y="3224535"/>
                  <a:pt x="2365536" y="3232436"/>
                  <a:pt x="2370277" y="3238757"/>
                </a:cubicBezTo>
                <a:cubicBezTo>
                  <a:pt x="2407411" y="3291693"/>
                  <a:pt x="2406621" y="3333568"/>
                  <a:pt x="2353685" y="3370702"/>
                </a:cubicBezTo>
                <a:cubicBezTo>
                  <a:pt x="2304699" y="3404676"/>
                  <a:pt x="2243862" y="3451291"/>
                  <a:pt x="2276256" y="3528721"/>
                </a:cubicBezTo>
                <a:cubicBezTo>
                  <a:pt x="2296008" y="3575336"/>
                  <a:pt x="2280206" y="3570595"/>
                  <a:pt x="2231220" y="3595088"/>
                </a:cubicBezTo>
                <a:cubicBezTo>
                  <a:pt x="2212258" y="3598249"/>
                  <a:pt x="2209888" y="3614050"/>
                  <a:pt x="2225690" y="3622741"/>
                </a:cubicBezTo>
                <a:cubicBezTo>
                  <a:pt x="2275466" y="3644864"/>
                  <a:pt x="2287317" y="3647234"/>
                  <a:pt x="2247022" y="3679628"/>
                </a:cubicBezTo>
                <a:cubicBezTo>
                  <a:pt x="2201197" y="3708861"/>
                  <a:pt x="2326822" y="3868460"/>
                  <a:pt x="2283367" y="3911125"/>
                </a:cubicBezTo>
                <a:cubicBezTo>
                  <a:pt x="2267565" y="3926137"/>
                  <a:pt x="2100065" y="3918236"/>
                  <a:pt x="2141150" y="3950630"/>
                </a:cubicBezTo>
                <a:cubicBezTo>
                  <a:pt x="2278626" y="4073884"/>
                  <a:pt x="2458767" y="4217681"/>
                  <a:pt x="2551998" y="4377280"/>
                </a:cubicBezTo>
                <a:cubicBezTo>
                  <a:pt x="2650759" y="4545569"/>
                  <a:pt x="2804037" y="4677515"/>
                  <a:pt x="2921761" y="4833163"/>
                </a:cubicBezTo>
                <a:cubicBezTo>
                  <a:pt x="2945464" y="4864767"/>
                  <a:pt x="2972327" y="4892420"/>
                  <a:pt x="3004721" y="4915332"/>
                </a:cubicBezTo>
                <a:cubicBezTo>
                  <a:pt x="3052126" y="4949307"/>
                  <a:pt x="3097952" y="4984070"/>
                  <a:pt x="3143777" y="5020415"/>
                </a:cubicBezTo>
                <a:cubicBezTo>
                  <a:pt x="3151678" y="5026735"/>
                  <a:pt x="3159579" y="5038587"/>
                  <a:pt x="3161159" y="5048068"/>
                </a:cubicBezTo>
                <a:cubicBezTo>
                  <a:pt x="3165110" y="5096263"/>
                  <a:pt x="3167480" y="5144459"/>
                  <a:pt x="3169850" y="5192655"/>
                </a:cubicBezTo>
                <a:cubicBezTo>
                  <a:pt x="3170640" y="5214777"/>
                  <a:pt x="3161949" y="5230579"/>
                  <a:pt x="3144567" y="5245591"/>
                </a:cubicBezTo>
                <a:cubicBezTo>
                  <a:pt x="3130346" y="5258232"/>
                  <a:pt x="3116914" y="5274824"/>
                  <a:pt x="3111383" y="5292997"/>
                </a:cubicBezTo>
                <a:cubicBezTo>
                  <a:pt x="3087680" y="5372796"/>
                  <a:pt x="3067138" y="5452595"/>
                  <a:pt x="3045806" y="5533184"/>
                </a:cubicBezTo>
                <a:cubicBezTo>
                  <a:pt x="3045015" y="5537135"/>
                  <a:pt x="3044225" y="5542666"/>
                  <a:pt x="3045015" y="5546616"/>
                </a:cubicBezTo>
                <a:cubicBezTo>
                  <a:pt x="3056867" y="5579800"/>
                  <a:pt x="3069508" y="5612984"/>
                  <a:pt x="3084520" y="5654068"/>
                </a:cubicBezTo>
                <a:cubicBezTo>
                  <a:pt x="3115334" y="5606663"/>
                  <a:pt x="3142987" y="5566368"/>
                  <a:pt x="3169060" y="5525283"/>
                </a:cubicBezTo>
                <a:cubicBezTo>
                  <a:pt x="3182491" y="5503951"/>
                  <a:pt x="3182491" y="5481828"/>
                  <a:pt x="3168270" y="5459706"/>
                </a:cubicBezTo>
                <a:cubicBezTo>
                  <a:pt x="3151678" y="5434423"/>
                  <a:pt x="3153258" y="5408350"/>
                  <a:pt x="3168270" y="5383857"/>
                </a:cubicBezTo>
                <a:cubicBezTo>
                  <a:pt x="3191183" y="5347513"/>
                  <a:pt x="3215675" y="5312749"/>
                  <a:pt x="3239378" y="5277195"/>
                </a:cubicBezTo>
                <a:cubicBezTo>
                  <a:pt x="3244119" y="5270084"/>
                  <a:pt x="3251230" y="5262973"/>
                  <a:pt x="3253600" y="5255072"/>
                </a:cubicBezTo>
                <a:cubicBezTo>
                  <a:pt x="3278883" y="5144459"/>
                  <a:pt x="3303376" y="5033846"/>
                  <a:pt x="3327869" y="4923233"/>
                </a:cubicBezTo>
                <a:cubicBezTo>
                  <a:pt x="3285203" y="4907431"/>
                  <a:pt x="3244119" y="4893210"/>
                  <a:pt x="3203824" y="4876618"/>
                </a:cubicBezTo>
                <a:cubicBezTo>
                  <a:pt x="3116914" y="4841064"/>
                  <a:pt x="3048966" y="4781807"/>
                  <a:pt x="3011042" y="4695687"/>
                </a:cubicBezTo>
                <a:cubicBezTo>
                  <a:pt x="2970747" y="4605616"/>
                  <a:pt x="2938353" y="4511595"/>
                  <a:pt x="2904379" y="4419154"/>
                </a:cubicBezTo>
                <a:cubicBezTo>
                  <a:pt x="2902009" y="4411253"/>
                  <a:pt x="2912280" y="4399402"/>
                  <a:pt x="2917021" y="4389131"/>
                </a:cubicBezTo>
                <a:cubicBezTo>
                  <a:pt x="2919391" y="4389921"/>
                  <a:pt x="2921761" y="4389921"/>
                  <a:pt x="2924131" y="4390711"/>
                </a:cubicBezTo>
                <a:cubicBezTo>
                  <a:pt x="2917811" y="4382020"/>
                  <a:pt x="2912280" y="4373329"/>
                  <a:pt x="2905959" y="4364638"/>
                </a:cubicBezTo>
                <a:cubicBezTo>
                  <a:pt x="2871985" y="4316442"/>
                  <a:pt x="2855393" y="4263506"/>
                  <a:pt x="2851443" y="4204249"/>
                </a:cubicBezTo>
                <a:cubicBezTo>
                  <a:pt x="2848283" y="4149733"/>
                  <a:pt x="2845912" y="4095216"/>
                  <a:pt x="2838011" y="4041490"/>
                </a:cubicBezTo>
                <a:cubicBezTo>
                  <a:pt x="2825370" y="3956160"/>
                  <a:pt x="2778755" y="3885052"/>
                  <a:pt x="2728979" y="3817104"/>
                </a:cubicBezTo>
                <a:cubicBezTo>
                  <a:pt x="2718707" y="3803672"/>
                  <a:pt x="2693424" y="3798932"/>
                  <a:pt x="2674462" y="3794192"/>
                </a:cubicBezTo>
                <a:cubicBezTo>
                  <a:pt x="2656290" y="3790241"/>
                  <a:pt x="2648389" y="3780760"/>
                  <a:pt x="2642068" y="3763378"/>
                </a:cubicBezTo>
                <a:cubicBezTo>
                  <a:pt x="2585972" y="3591138"/>
                  <a:pt x="2529085" y="3418898"/>
                  <a:pt x="2471408" y="3247448"/>
                </a:cubicBezTo>
                <a:cubicBezTo>
                  <a:pt x="2464298" y="3226905"/>
                  <a:pt x="2466668" y="3218214"/>
                  <a:pt x="2489581" y="3211894"/>
                </a:cubicBezTo>
                <a:cubicBezTo>
                  <a:pt x="2556739" y="3192931"/>
                  <a:pt x="2622316" y="3170809"/>
                  <a:pt x="2689474" y="3151056"/>
                </a:cubicBezTo>
                <a:cubicBezTo>
                  <a:pt x="2704486" y="3146316"/>
                  <a:pt x="2710807" y="3139995"/>
                  <a:pt x="2707646" y="3124983"/>
                </a:cubicBezTo>
                <a:cubicBezTo>
                  <a:pt x="2704486" y="3109182"/>
                  <a:pt x="2709226" y="3098120"/>
                  <a:pt x="2726608" y="3092590"/>
                </a:cubicBezTo>
                <a:cubicBezTo>
                  <a:pt x="2790606" y="3073627"/>
                  <a:pt x="2846702" y="3038863"/>
                  <a:pt x="2901219" y="3001729"/>
                </a:cubicBezTo>
                <a:cubicBezTo>
                  <a:pt x="2934403" y="2979606"/>
                  <a:pt x="2970747" y="2961434"/>
                  <a:pt x="3007881" y="2946422"/>
                </a:cubicBezTo>
                <a:cubicBezTo>
                  <a:pt x="3042645" y="2932201"/>
                  <a:pt x="3077409" y="2940102"/>
                  <a:pt x="3112173" y="2955114"/>
                </a:cubicBezTo>
                <a:cubicBezTo>
                  <a:pt x="3122445" y="2959854"/>
                  <a:pt x="3136666" y="2962224"/>
                  <a:pt x="3146937" y="2958274"/>
                </a:cubicBezTo>
                <a:cubicBezTo>
                  <a:pt x="3470875" y="2847661"/>
                  <a:pt x="3797183" y="2740208"/>
                  <a:pt x="4111640" y="2602732"/>
                </a:cubicBezTo>
                <a:cubicBezTo>
                  <a:pt x="4304423" y="2518193"/>
                  <a:pt x="4489304" y="2421011"/>
                  <a:pt x="4649693" y="2281165"/>
                </a:cubicBezTo>
                <a:cubicBezTo>
                  <a:pt x="4767417" y="2179243"/>
                  <a:pt x="4863018" y="2058359"/>
                  <a:pt x="4956249" y="1935104"/>
                </a:cubicBezTo>
                <a:cubicBezTo>
                  <a:pt x="4961779" y="1927204"/>
                  <a:pt x="4973631" y="1920883"/>
                  <a:pt x="4983902" y="1920093"/>
                </a:cubicBezTo>
                <a:cubicBezTo>
                  <a:pt x="5021826" y="1916142"/>
                  <a:pt x="5055800" y="1930364"/>
                  <a:pt x="5080293" y="1958017"/>
                </a:cubicBezTo>
                <a:cubicBezTo>
                  <a:pt x="5111107" y="1994361"/>
                  <a:pt x="5142711" y="2032286"/>
                  <a:pt x="5166413" y="2073371"/>
                </a:cubicBezTo>
                <a:cubicBezTo>
                  <a:pt x="5271496" y="2256672"/>
                  <a:pt x="5347344" y="2453405"/>
                  <a:pt x="5420033" y="2650928"/>
                </a:cubicBezTo>
                <a:cubicBezTo>
                  <a:pt x="5474549" y="2800255"/>
                  <a:pt x="5525115" y="2951163"/>
                  <a:pt x="5555929" y="3107601"/>
                </a:cubicBezTo>
                <a:cubicBezTo>
                  <a:pt x="5563830" y="3147896"/>
                  <a:pt x="5569360" y="3188191"/>
                  <a:pt x="5575681" y="3228485"/>
                </a:cubicBezTo>
                <a:cubicBezTo>
                  <a:pt x="5575681" y="3265620"/>
                  <a:pt x="5575681" y="3303544"/>
                  <a:pt x="5575681" y="3340678"/>
                </a:cubicBezTo>
                <a:cubicBezTo>
                  <a:pt x="5571731" y="3359641"/>
                  <a:pt x="5570150" y="3379393"/>
                  <a:pt x="5564620" y="3398355"/>
                </a:cubicBezTo>
                <a:cubicBezTo>
                  <a:pt x="5548818" y="3449711"/>
                  <a:pt x="5531436" y="3500277"/>
                  <a:pt x="5514054" y="3555584"/>
                </a:cubicBezTo>
                <a:cubicBezTo>
                  <a:pt x="5494302" y="3542152"/>
                  <a:pt x="5482450" y="3533461"/>
                  <a:pt x="5469809" y="3524770"/>
                </a:cubicBezTo>
                <a:cubicBezTo>
                  <a:pt x="5378948" y="3462353"/>
                  <a:pt x="5284927" y="3407046"/>
                  <a:pt x="5176685" y="3377813"/>
                </a:cubicBezTo>
                <a:cubicBezTo>
                  <a:pt x="5038418" y="3339889"/>
                  <a:pt x="4897782" y="3343839"/>
                  <a:pt x="4759516" y="3366752"/>
                </a:cubicBezTo>
                <a:cubicBezTo>
                  <a:pt x="4589646" y="3395195"/>
                  <a:pt x="4421356" y="3432329"/>
                  <a:pt x="4253067" y="3467093"/>
                </a:cubicBezTo>
                <a:cubicBezTo>
                  <a:pt x="4197760" y="3478945"/>
                  <a:pt x="4142453" y="3493957"/>
                  <a:pt x="4087937" y="3507388"/>
                </a:cubicBezTo>
                <a:cubicBezTo>
                  <a:pt x="4118751" y="3581657"/>
                  <a:pt x="4046062" y="3599829"/>
                  <a:pt x="4019199" y="3644074"/>
                </a:cubicBezTo>
                <a:cubicBezTo>
                  <a:pt x="4091097" y="3692269"/>
                  <a:pt x="4065025" y="3753897"/>
                  <a:pt x="4037371" y="3813944"/>
                </a:cubicBezTo>
                <a:cubicBezTo>
                  <a:pt x="4128232" y="3840017"/>
                  <a:pt x="4129812" y="3861349"/>
                  <a:pt x="4098209" y="3968802"/>
                </a:cubicBezTo>
                <a:cubicBezTo>
                  <a:pt x="4107690" y="3967222"/>
                  <a:pt x="4116381" y="3966432"/>
                  <a:pt x="4125071" y="3964851"/>
                </a:cubicBezTo>
                <a:cubicBezTo>
                  <a:pt x="4176427" y="3956950"/>
                  <a:pt x="4197760" y="3975913"/>
                  <a:pt x="4192229" y="4028059"/>
                </a:cubicBezTo>
                <a:cubicBezTo>
                  <a:pt x="4189859" y="4052552"/>
                  <a:pt x="4183538" y="4077044"/>
                  <a:pt x="4178798" y="4101537"/>
                </a:cubicBezTo>
                <a:cubicBezTo>
                  <a:pt x="4171687" y="4135511"/>
                  <a:pt x="4185909" y="4154473"/>
                  <a:pt x="4221463" y="4154473"/>
                </a:cubicBezTo>
                <a:cubicBezTo>
                  <a:pt x="4236475" y="4154473"/>
                  <a:pt x="4251486" y="4152893"/>
                  <a:pt x="4267288" y="4153683"/>
                </a:cubicBezTo>
                <a:cubicBezTo>
                  <a:pt x="4294151" y="4154473"/>
                  <a:pt x="4304423" y="4166325"/>
                  <a:pt x="4301262" y="4193188"/>
                </a:cubicBezTo>
                <a:cubicBezTo>
                  <a:pt x="4300472" y="4203459"/>
                  <a:pt x="4297312" y="4214521"/>
                  <a:pt x="4293362" y="4224002"/>
                </a:cubicBezTo>
                <a:cubicBezTo>
                  <a:pt x="4257017" y="4315652"/>
                  <a:pt x="4195390" y="4389131"/>
                  <a:pt x="4127442" y="4458659"/>
                </a:cubicBezTo>
                <a:cubicBezTo>
                  <a:pt x="4114010" y="4472881"/>
                  <a:pt x="4098998" y="4472091"/>
                  <a:pt x="4084777" y="4458659"/>
                </a:cubicBezTo>
                <a:cubicBezTo>
                  <a:pt x="4073715" y="4448388"/>
                  <a:pt x="4062654" y="4438117"/>
                  <a:pt x="4049223" y="4424685"/>
                </a:cubicBezTo>
                <a:cubicBezTo>
                  <a:pt x="4005768" y="4525027"/>
                  <a:pt x="3953621" y="4619838"/>
                  <a:pt x="3926758" y="4725710"/>
                </a:cubicBezTo>
                <a:cubicBezTo>
                  <a:pt x="3924388" y="4735191"/>
                  <a:pt x="3924388" y="4745462"/>
                  <a:pt x="3923598" y="4754944"/>
                </a:cubicBezTo>
                <a:cubicBezTo>
                  <a:pt x="3922018" y="4773906"/>
                  <a:pt x="3928339" y="4788917"/>
                  <a:pt x="3944141" y="4800769"/>
                </a:cubicBezTo>
                <a:cubicBezTo>
                  <a:pt x="3969423" y="4819731"/>
                  <a:pt x="3990756" y="4842644"/>
                  <a:pt x="4016829" y="4860026"/>
                </a:cubicBezTo>
                <a:cubicBezTo>
                  <a:pt x="4038161" y="4875038"/>
                  <a:pt x="4038952" y="4890050"/>
                  <a:pt x="4030261" y="4913752"/>
                </a:cubicBezTo>
                <a:cubicBezTo>
                  <a:pt x="3865131" y="5356204"/>
                  <a:pt x="3701582" y="5798656"/>
                  <a:pt x="3536453" y="6241107"/>
                </a:cubicBezTo>
                <a:cubicBezTo>
                  <a:pt x="3529342" y="6260069"/>
                  <a:pt x="3532502" y="6270340"/>
                  <a:pt x="3547514" y="6283772"/>
                </a:cubicBezTo>
                <a:cubicBezTo>
                  <a:pt x="3602030" y="6334338"/>
                  <a:pt x="3657337" y="6383324"/>
                  <a:pt x="3707113" y="6437840"/>
                </a:cubicBezTo>
                <a:cubicBezTo>
                  <a:pt x="3745827" y="6480505"/>
                  <a:pt x="3780591" y="6527911"/>
                  <a:pt x="3809825" y="6576896"/>
                </a:cubicBezTo>
                <a:cubicBezTo>
                  <a:pt x="3840638" y="6627462"/>
                  <a:pt x="3834318" y="6682768"/>
                  <a:pt x="3799554" y="6730964"/>
                </a:cubicBezTo>
                <a:cubicBezTo>
                  <a:pt x="3778221" y="6760197"/>
                  <a:pt x="3751358" y="6785480"/>
                  <a:pt x="3726075" y="6812344"/>
                </a:cubicBezTo>
                <a:cubicBezTo>
                  <a:pt x="3709483" y="6829726"/>
                  <a:pt x="3691311" y="6844737"/>
                  <a:pt x="3673929" y="6861330"/>
                </a:cubicBezTo>
                <a:cubicBezTo>
                  <a:pt x="3668398" y="6861330"/>
                  <a:pt x="3662868" y="6861330"/>
                  <a:pt x="3657337" y="6861330"/>
                </a:cubicBezTo>
                <a:close/>
                <a:moveTo>
                  <a:pt x="3358682" y="3724663"/>
                </a:moveTo>
                <a:cubicBezTo>
                  <a:pt x="3321548" y="3737305"/>
                  <a:pt x="3287574" y="3749156"/>
                  <a:pt x="3253600" y="3759427"/>
                </a:cubicBezTo>
                <a:cubicBezTo>
                  <a:pt x="3237798" y="3764168"/>
                  <a:pt x="3228317" y="3771279"/>
                  <a:pt x="3233058" y="3789451"/>
                </a:cubicBezTo>
                <a:cubicBezTo>
                  <a:pt x="3237008" y="3806043"/>
                  <a:pt x="3231477" y="3815524"/>
                  <a:pt x="3213305" y="3819474"/>
                </a:cubicBezTo>
                <a:cubicBezTo>
                  <a:pt x="3173010" y="3829746"/>
                  <a:pt x="3132716" y="3842387"/>
                  <a:pt x="3092421" y="3853448"/>
                </a:cubicBezTo>
                <a:cubicBezTo>
                  <a:pt x="3085310" y="3855028"/>
                  <a:pt x="3071879" y="3854238"/>
                  <a:pt x="3071089" y="3851868"/>
                </a:cubicBezTo>
                <a:cubicBezTo>
                  <a:pt x="3062398" y="3825795"/>
                  <a:pt x="3045015" y="3834486"/>
                  <a:pt x="3027634" y="3838437"/>
                </a:cubicBezTo>
                <a:cubicBezTo>
                  <a:pt x="2959686" y="3854238"/>
                  <a:pt x="2958895" y="3854238"/>
                  <a:pt x="2929662" y="3791031"/>
                </a:cubicBezTo>
                <a:cubicBezTo>
                  <a:pt x="2921761" y="3774439"/>
                  <a:pt x="2910700" y="3768908"/>
                  <a:pt x="2894898" y="3763378"/>
                </a:cubicBezTo>
                <a:cubicBezTo>
                  <a:pt x="2845122" y="3745996"/>
                  <a:pt x="2815889" y="3782340"/>
                  <a:pt x="2778755" y="3801302"/>
                </a:cubicBezTo>
                <a:cubicBezTo>
                  <a:pt x="2792186" y="3822635"/>
                  <a:pt x="2804037" y="3840807"/>
                  <a:pt x="2815889" y="3859769"/>
                </a:cubicBezTo>
                <a:cubicBezTo>
                  <a:pt x="2853023" y="3921396"/>
                  <a:pt x="2882256" y="3986184"/>
                  <a:pt x="2889367" y="4058872"/>
                </a:cubicBezTo>
                <a:cubicBezTo>
                  <a:pt x="2893318" y="4101537"/>
                  <a:pt x="2895688" y="4144202"/>
                  <a:pt x="2897268" y="4186867"/>
                </a:cubicBezTo>
                <a:cubicBezTo>
                  <a:pt x="2899639" y="4245334"/>
                  <a:pt x="2917021" y="4298270"/>
                  <a:pt x="2951785" y="4346466"/>
                </a:cubicBezTo>
                <a:cubicBezTo>
                  <a:pt x="2970747" y="4372539"/>
                  <a:pt x="2988919" y="4386761"/>
                  <a:pt x="3021313" y="4372539"/>
                </a:cubicBezTo>
                <a:cubicBezTo>
                  <a:pt x="3029214" y="4369379"/>
                  <a:pt x="3044225" y="4370959"/>
                  <a:pt x="3048966" y="4376490"/>
                </a:cubicBezTo>
                <a:cubicBezTo>
                  <a:pt x="3058447" y="4387551"/>
                  <a:pt x="3063978" y="4402563"/>
                  <a:pt x="3068718" y="4416784"/>
                </a:cubicBezTo>
                <a:cubicBezTo>
                  <a:pt x="3092421" y="4489473"/>
                  <a:pt x="3112173" y="4563741"/>
                  <a:pt x="3139036" y="4635640"/>
                </a:cubicBezTo>
                <a:cubicBezTo>
                  <a:pt x="3169060" y="4715439"/>
                  <a:pt x="3232267" y="4754154"/>
                  <a:pt x="3316017" y="4761264"/>
                </a:cubicBezTo>
                <a:cubicBezTo>
                  <a:pt x="3374484" y="4766005"/>
                  <a:pt x="3374484" y="4766795"/>
                  <a:pt x="3395026" y="4710699"/>
                </a:cubicBezTo>
                <a:cubicBezTo>
                  <a:pt x="3397397" y="4702798"/>
                  <a:pt x="3401347" y="4695687"/>
                  <a:pt x="3402927" y="4687786"/>
                </a:cubicBezTo>
                <a:cubicBezTo>
                  <a:pt x="3406878" y="4672774"/>
                  <a:pt x="3415569" y="4668033"/>
                  <a:pt x="3430581" y="4668824"/>
                </a:cubicBezTo>
                <a:cubicBezTo>
                  <a:pt x="3454283" y="4669614"/>
                  <a:pt x="3477986" y="4668824"/>
                  <a:pt x="3502479" y="4668824"/>
                </a:cubicBezTo>
                <a:cubicBezTo>
                  <a:pt x="3521441" y="4590604"/>
                  <a:pt x="3539613" y="4516336"/>
                  <a:pt x="3556205" y="4441277"/>
                </a:cubicBezTo>
                <a:cubicBezTo>
                  <a:pt x="3559366" y="4425475"/>
                  <a:pt x="3558575" y="4407303"/>
                  <a:pt x="3553835" y="4392292"/>
                </a:cubicBezTo>
                <a:cubicBezTo>
                  <a:pt x="3523021" y="4295110"/>
                  <a:pt x="3489047" y="4199509"/>
                  <a:pt x="3459024" y="4102327"/>
                </a:cubicBezTo>
                <a:cubicBezTo>
                  <a:pt x="3447172" y="4063613"/>
                  <a:pt x="3435321" y="4023318"/>
                  <a:pt x="3453493" y="3982233"/>
                </a:cubicBezTo>
                <a:cubicBezTo>
                  <a:pt x="3455073" y="3979073"/>
                  <a:pt x="3454283" y="3973542"/>
                  <a:pt x="3452703" y="3969592"/>
                </a:cubicBezTo>
                <a:cubicBezTo>
                  <a:pt x="3421099" y="3889003"/>
                  <a:pt x="3390286" y="3808413"/>
                  <a:pt x="3358682" y="3724663"/>
                </a:cubicBezTo>
                <a:close/>
                <a:moveTo>
                  <a:pt x="789302" y="3681998"/>
                </a:moveTo>
                <a:cubicBezTo>
                  <a:pt x="791672" y="3683579"/>
                  <a:pt x="760859" y="3926927"/>
                  <a:pt x="760069" y="4008306"/>
                </a:cubicBezTo>
                <a:cubicBezTo>
                  <a:pt x="783771" y="3826585"/>
                  <a:pt x="997096" y="3669357"/>
                  <a:pt x="867521" y="3587187"/>
                </a:cubicBezTo>
                <a:cubicBezTo>
                  <a:pt x="825646" y="3576916"/>
                  <a:pt x="769550" y="3336728"/>
                  <a:pt x="757698" y="3331988"/>
                </a:cubicBezTo>
                <a:cubicBezTo>
                  <a:pt x="736366" y="3322506"/>
                  <a:pt x="723724" y="3431539"/>
                  <a:pt x="745847" y="3513709"/>
                </a:cubicBezTo>
                <a:cubicBezTo>
                  <a:pt x="747427" y="3576916"/>
                  <a:pt x="793253" y="3649605"/>
                  <a:pt x="789302" y="3681998"/>
                </a:cubicBezTo>
                <a:close/>
                <a:moveTo>
                  <a:pt x="3812195" y="3615631"/>
                </a:moveTo>
                <a:cubicBezTo>
                  <a:pt x="3832737" y="3599829"/>
                  <a:pt x="3920438" y="3555584"/>
                  <a:pt x="3937030" y="3542942"/>
                </a:cubicBezTo>
                <a:cubicBezTo>
                  <a:pt x="3936240" y="3541362"/>
                  <a:pt x="3935449" y="3540572"/>
                  <a:pt x="3934659" y="3538992"/>
                </a:cubicBezTo>
                <a:cubicBezTo>
                  <a:pt x="3916487" y="3543732"/>
                  <a:pt x="3826417" y="3580867"/>
                  <a:pt x="3806664" y="3586397"/>
                </a:cubicBezTo>
                <a:cubicBezTo>
                  <a:pt x="3808245" y="3595088"/>
                  <a:pt x="3809825" y="3602989"/>
                  <a:pt x="3812195" y="361563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36"/>
          <p:cNvSpPr/>
          <p:nvPr/>
        </p:nvSpPr>
        <p:spPr>
          <a:xfrm>
            <a:off x="0" y="0"/>
            <a:ext cx="5347123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6" name="Google Shape;1336;p36"/>
          <p:cNvSpPr txBox="1"/>
          <p:nvPr>
            <p:ph idx="1" type="body"/>
          </p:nvPr>
        </p:nvSpPr>
        <p:spPr>
          <a:xfrm>
            <a:off x="323529" y="1680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>
                <a:solidFill>
                  <a:schemeClr val="lt1"/>
                </a:solidFill>
              </a:rPr>
              <a:t>Infogr</a:t>
            </a:r>
            <a:r>
              <a:rPr lang="en-US">
                <a:solidFill>
                  <a:schemeClr val="dk1"/>
                </a:solidFill>
              </a:rPr>
              <a:t>aphic Style</a:t>
            </a:r>
            <a:endParaRPr/>
          </a:p>
        </p:txBody>
      </p:sp>
      <p:grpSp>
        <p:nvGrpSpPr>
          <p:cNvPr id="1337" name="Google Shape;1337;p36"/>
          <p:cNvGrpSpPr/>
          <p:nvPr/>
        </p:nvGrpSpPr>
        <p:grpSpPr>
          <a:xfrm>
            <a:off x="779897" y="4631612"/>
            <a:ext cx="3787329" cy="1538126"/>
            <a:chOff x="1998182" y="1070921"/>
            <a:chExt cx="4012092" cy="1538126"/>
          </a:xfrm>
        </p:grpSpPr>
        <p:sp>
          <p:nvSpPr>
            <p:cNvPr id="1338" name="Google Shape;1338;p36"/>
            <p:cNvSpPr txBox="1"/>
            <p:nvPr/>
          </p:nvSpPr>
          <p:spPr>
            <a:xfrm>
              <a:off x="1998183" y="1070921"/>
              <a:ext cx="4012091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36"/>
            <p:cNvSpPr txBox="1"/>
            <p:nvPr/>
          </p:nvSpPr>
          <p:spPr>
            <a:xfrm>
              <a:off x="1998182" y="1593384"/>
              <a:ext cx="4012091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</a:t>
              </a:r>
              <a:endParaRPr/>
            </a:p>
          </p:txBody>
        </p:sp>
      </p:grpSp>
      <p:sp>
        <p:nvSpPr>
          <p:cNvPr id="1340" name="Google Shape;1340;p36"/>
          <p:cNvSpPr txBox="1"/>
          <p:nvPr/>
        </p:nvSpPr>
        <p:spPr>
          <a:xfrm>
            <a:off x="5781675" y="4357152"/>
            <a:ext cx="20288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b="1" sz="20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1" name="Google Shape;1341;p36"/>
          <p:cNvSpPr txBox="1"/>
          <p:nvPr/>
        </p:nvSpPr>
        <p:spPr>
          <a:xfrm>
            <a:off x="5781675" y="5141495"/>
            <a:ext cx="20288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20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2" name="Google Shape;1342;p36"/>
          <p:cNvSpPr txBox="1"/>
          <p:nvPr/>
        </p:nvSpPr>
        <p:spPr>
          <a:xfrm>
            <a:off x="5781675" y="5925838"/>
            <a:ext cx="20288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b="1" sz="20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43" name="Google Shape;1343;p36"/>
          <p:cNvGrpSpPr/>
          <p:nvPr/>
        </p:nvGrpSpPr>
        <p:grpSpPr>
          <a:xfrm>
            <a:off x="7997402" y="4194438"/>
            <a:ext cx="3604049" cy="725538"/>
            <a:chOff x="7749752" y="4356363"/>
            <a:chExt cx="4012091" cy="725538"/>
          </a:xfrm>
        </p:grpSpPr>
        <p:sp>
          <p:nvSpPr>
            <p:cNvPr id="1344" name="Google Shape;1344;p36"/>
            <p:cNvSpPr txBox="1"/>
            <p:nvPr/>
          </p:nvSpPr>
          <p:spPr>
            <a:xfrm>
              <a:off x="7749752" y="4620236"/>
              <a:ext cx="401209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345" name="Google Shape;1345;p36"/>
            <p:cNvSpPr txBox="1"/>
            <p:nvPr/>
          </p:nvSpPr>
          <p:spPr>
            <a:xfrm>
              <a:off x="7749752" y="4356363"/>
              <a:ext cx="40120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46" name="Google Shape;1346;p36"/>
          <p:cNvGrpSpPr/>
          <p:nvPr/>
        </p:nvGrpSpPr>
        <p:grpSpPr>
          <a:xfrm>
            <a:off x="7997401" y="4978781"/>
            <a:ext cx="3604049" cy="725538"/>
            <a:chOff x="7749752" y="4356363"/>
            <a:chExt cx="4012091" cy="725538"/>
          </a:xfrm>
        </p:grpSpPr>
        <p:sp>
          <p:nvSpPr>
            <p:cNvPr id="1347" name="Google Shape;1347;p36"/>
            <p:cNvSpPr txBox="1"/>
            <p:nvPr/>
          </p:nvSpPr>
          <p:spPr>
            <a:xfrm>
              <a:off x="7749752" y="4620236"/>
              <a:ext cx="401209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348" name="Google Shape;1348;p36"/>
            <p:cNvSpPr txBox="1"/>
            <p:nvPr/>
          </p:nvSpPr>
          <p:spPr>
            <a:xfrm>
              <a:off x="7749752" y="4356363"/>
              <a:ext cx="40120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49" name="Google Shape;1349;p36"/>
          <p:cNvGrpSpPr/>
          <p:nvPr/>
        </p:nvGrpSpPr>
        <p:grpSpPr>
          <a:xfrm>
            <a:off x="7997401" y="5763124"/>
            <a:ext cx="3604049" cy="725538"/>
            <a:chOff x="7749752" y="4356363"/>
            <a:chExt cx="4012091" cy="725538"/>
          </a:xfrm>
        </p:grpSpPr>
        <p:sp>
          <p:nvSpPr>
            <p:cNvPr id="1350" name="Google Shape;1350;p36"/>
            <p:cNvSpPr txBox="1"/>
            <p:nvPr/>
          </p:nvSpPr>
          <p:spPr>
            <a:xfrm>
              <a:off x="7749752" y="4620236"/>
              <a:ext cx="401209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351" name="Google Shape;1351;p36"/>
            <p:cNvSpPr txBox="1"/>
            <p:nvPr/>
          </p:nvSpPr>
          <p:spPr>
            <a:xfrm>
              <a:off x="7749752" y="4356363"/>
              <a:ext cx="40120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2" name="Google Shape;1352;p36"/>
          <p:cNvSpPr/>
          <p:nvPr>
            <p:ph idx="2" type="pic"/>
          </p:nvPr>
        </p:nvSpPr>
        <p:spPr>
          <a:xfrm>
            <a:off x="0" y="1057275"/>
            <a:ext cx="12192000" cy="28860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37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358" name="Google Shape;1358;p37"/>
          <p:cNvGrpSpPr/>
          <p:nvPr/>
        </p:nvGrpSpPr>
        <p:grpSpPr>
          <a:xfrm>
            <a:off x="5469701" y="2016434"/>
            <a:ext cx="1139838" cy="1632238"/>
            <a:chOff x="3692771" y="1580738"/>
            <a:chExt cx="1954016" cy="2798134"/>
          </a:xfrm>
        </p:grpSpPr>
        <p:sp>
          <p:nvSpPr>
            <p:cNvPr id="1359" name="Google Shape;1359;p37"/>
            <p:cNvSpPr/>
            <p:nvPr/>
          </p:nvSpPr>
          <p:spPr>
            <a:xfrm>
              <a:off x="3692771" y="1580738"/>
              <a:ext cx="1593605" cy="1038637"/>
            </a:xfrm>
            <a:custGeom>
              <a:rect b="b" l="l" r="r" t="t"/>
              <a:pathLst>
                <a:path extrusionOk="0" h="1038637" w="1593605">
                  <a:moveTo>
                    <a:pt x="383930" y="38512"/>
                  </a:moveTo>
                  <a:cubicBezTo>
                    <a:pt x="269874" y="-49899"/>
                    <a:pt x="81816" y="36070"/>
                    <a:pt x="0" y="76612"/>
                  </a:cubicBezTo>
                  <a:lnTo>
                    <a:pt x="1260230" y="1038637"/>
                  </a:lnTo>
                  <a:lnTo>
                    <a:pt x="1593605" y="971962"/>
                  </a:lnTo>
                  <a:lnTo>
                    <a:pt x="383930" y="38512"/>
                  </a:lnTo>
                  <a:close/>
                </a:path>
              </a:pathLst>
            </a:custGeom>
            <a:solidFill>
              <a:srgbClr val="16172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37"/>
            <p:cNvSpPr/>
            <p:nvPr/>
          </p:nvSpPr>
          <p:spPr>
            <a:xfrm>
              <a:off x="3846587" y="1612057"/>
              <a:ext cx="1800200" cy="2766815"/>
            </a:xfrm>
            <a:custGeom>
              <a:rect b="b" l="l" r="r" t="t"/>
              <a:pathLst>
                <a:path extrusionOk="0" h="2766815" w="1800200">
                  <a:moveTo>
                    <a:pt x="221456" y="0"/>
                  </a:moveTo>
                  <a:lnTo>
                    <a:pt x="1464444" y="929953"/>
                  </a:lnTo>
                  <a:cubicBezTo>
                    <a:pt x="1514023" y="992361"/>
                    <a:pt x="1496194" y="1535415"/>
                    <a:pt x="1512069" y="1838146"/>
                  </a:cubicBezTo>
                  <a:lnTo>
                    <a:pt x="1800200" y="1838146"/>
                  </a:lnTo>
                  <a:lnTo>
                    <a:pt x="900100" y="2766815"/>
                  </a:lnTo>
                  <a:lnTo>
                    <a:pt x="0" y="1838146"/>
                  </a:lnTo>
                  <a:lnTo>
                    <a:pt x="288131" y="1838146"/>
                  </a:lnTo>
                  <a:cubicBezTo>
                    <a:pt x="288131" y="1238131"/>
                    <a:pt x="297656" y="104715"/>
                    <a:pt x="2214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1" name="Google Shape;1361;p37"/>
          <p:cNvGrpSpPr/>
          <p:nvPr/>
        </p:nvGrpSpPr>
        <p:grpSpPr>
          <a:xfrm rot="4113254">
            <a:off x="6507304" y="2709678"/>
            <a:ext cx="1139838" cy="1632238"/>
            <a:chOff x="3692771" y="1580738"/>
            <a:chExt cx="1954016" cy="2798134"/>
          </a:xfrm>
        </p:grpSpPr>
        <p:sp>
          <p:nvSpPr>
            <p:cNvPr id="1362" name="Google Shape;1362;p37"/>
            <p:cNvSpPr/>
            <p:nvPr/>
          </p:nvSpPr>
          <p:spPr>
            <a:xfrm>
              <a:off x="3692771" y="1580738"/>
              <a:ext cx="1593605" cy="1038637"/>
            </a:xfrm>
            <a:custGeom>
              <a:rect b="b" l="l" r="r" t="t"/>
              <a:pathLst>
                <a:path extrusionOk="0" h="1038637" w="1593605">
                  <a:moveTo>
                    <a:pt x="383930" y="38512"/>
                  </a:moveTo>
                  <a:cubicBezTo>
                    <a:pt x="269874" y="-49899"/>
                    <a:pt x="81816" y="36070"/>
                    <a:pt x="0" y="76612"/>
                  </a:cubicBezTo>
                  <a:lnTo>
                    <a:pt x="1260230" y="1038637"/>
                  </a:lnTo>
                  <a:lnTo>
                    <a:pt x="1593605" y="971962"/>
                  </a:lnTo>
                  <a:lnTo>
                    <a:pt x="383930" y="38512"/>
                  </a:lnTo>
                  <a:close/>
                </a:path>
              </a:pathLst>
            </a:custGeom>
            <a:solidFill>
              <a:srgbClr val="7312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37"/>
            <p:cNvSpPr/>
            <p:nvPr/>
          </p:nvSpPr>
          <p:spPr>
            <a:xfrm>
              <a:off x="3846587" y="1612057"/>
              <a:ext cx="1800200" cy="2766815"/>
            </a:xfrm>
            <a:custGeom>
              <a:rect b="b" l="l" r="r" t="t"/>
              <a:pathLst>
                <a:path extrusionOk="0" h="2766815" w="1800200">
                  <a:moveTo>
                    <a:pt x="221456" y="0"/>
                  </a:moveTo>
                  <a:lnTo>
                    <a:pt x="1464444" y="929953"/>
                  </a:lnTo>
                  <a:cubicBezTo>
                    <a:pt x="1514023" y="992361"/>
                    <a:pt x="1496194" y="1535415"/>
                    <a:pt x="1512069" y="1838146"/>
                  </a:cubicBezTo>
                  <a:lnTo>
                    <a:pt x="1800200" y="1838146"/>
                  </a:lnTo>
                  <a:lnTo>
                    <a:pt x="900100" y="2766815"/>
                  </a:lnTo>
                  <a:lnTo>
                    <a:pt x="0" y="1838146"/>
                  </a:lnTo>
                  <a:lnTo>
                    <a:pt x="288131" y="1838146"/>
                  </a:lnTo>
                  <a:cubicBezTo>
                    <a:pt x="288131" y="1238131"/>
                    <a:pt x="297656" y="104715"/>
                    <a:pt x="2214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4" name="Google Shape;1364;p37"/>
          <p:cNvGrpSpPr/>
          <p:nvPr/>
        </p:nvGrpSpPr>
        <p:grpSpPr>
          <a:xfrm rot="8531373">
            <a:off x="6194583" y="3920320"/>
            <a:ext cx="1139838" cy="1632238"/>
            <a:chOff x="3692771" y="1580738"/>
            <a:chExt cx="1954016" cy="2798134"/>
          </a:xfrm>
        </p:grpSpPr>
        <p:sp>
          <p:nvSpPr>
            <p:cNvPr id="1365" name="Google Shape;1365;p37"/>
            <p:cNvSpPr/>
            <p:nvPr/>
          </p:nvSpPr>
          <p:spPr>
            <a:xfrm>
              <a:off x="3692771" y="1580738"/>
              <a:ext cx="1593605" cy="1038637"/>
            </a:xfrm>
            <a:custGeom>
              <a:rect b="b" l="l" r="r" t="t"/>
              <a:pathLst>
                <a:path extrusionOk="0" h="1038637" w="1593605">
                  <a:moveTo>
                    <a:pt x="383930" y="38512"/>
                  </a:moveTo>
                  <a:cubicBezTo>
                    <a:pt x="269874" y="-49899"/>
                    <a:pt x="81816" y="36070"/>
                    <a:pt x="0" y="76612"/>
                  </a:cubicBezTo>
                  <a:lnTo>
                    <a:pt x="1260230" y="1038637"/>
                  </a:lnTo>
                  <a:lnTo>
                    <a:pt x="1593605" y="971962"/>
                  </a:lnTo>
                  <a:lnTo>
                    <a:pt x="383930" y="38512"/>
                  </a:lnTo>
                  <a:close/>
                </a:path>
              </a:pathLst>
            </a:custGeom>
            <a:solidFill>
              <a:srgbClr val="7D51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p37"/>
            <p:cNvSpPr/>
            <p:nvPr/>
          </p:nvSpPr>
          <p:spPr>
            <a:xfrm>
              <a:off x="3846587" y="1612057"/>
              <a:ext cx="1800200" cy="2766815"/>
            </a:xfrm>
            <a:custGeom>
              <a:rect b="b" l="l" r="r" t="t"/>
              <a:pathLst>
                <a:path extrusionOk="0" h="2766815" w="1800200">
                  <a:moveTo>
                    <a:pt x="221456" y="0"/>
                  </a:moveTo>
                  <a:lnTo>
                    <a:pt x="1464444" y="929953"/>
                  </a:lnTo>
                  <a:cubicBezTo>
                    <a:pt x="1514023" y="992361"/>
                    <a:pt x="1496194" y="1535415"/>
                    <a:pt x="1512069" y="1838146"/>
                  </a:cubicBezTo>
                  <a:lnTo>
                    <a:pt x="1800200" y="1838146"/>
                  </a:lnTo>
                  <a:lnTo>
                    <a:pt x="900100" y="2766815"/>
                  </a:lnTo>
                  <a:lnTo>
                    <a:pt x="0" y="1838146"/>
                  </a:lnTo>
                  <a:lnTo>
                    <a:pt x="288131" y="1838146"/>
                  </a:lnTo>
                  <a:cubicBezTo>
                    <a:pt x="288131" y="1238131"/>
                    <a:pt x="297656" y="104715"/>
                    <a:pt x="2214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7" name="Google Shape;1367;p37"/>
          <p:cNvGrpSpPr/>
          <p:nvPr/>
        </p:nvGrpSpPr>
        <p:grpSpPr>
          <a:xfrm rot="-8471163">
            <a:off x="4911456" y="3936076"/>
            <a:ext cx="1139838" cy="1632238"/>
            <a:chOff x="3692771" y="1580738"/>
            <a:chExt cx="1954016" cy="2798134"/>
          </a:xfrm>
        </p:grpSpPr>
        <p:sp>
          <p:nvSpPr>
            <p:cNvPr id="1368" name="Google Shape;1368;p37"/>
            <p:cNvSpPr/>
            <p:nvPr/>
          </p:nvSpPr>
          <p:spPr>
            <a:xfrm>
              <a:off x="3692771" y="1580738"/>
              <a:ext cx="1593605" cy="1038637"/>
            </a:xfrm>
            <a:custGeom>
              <a:rect b="b" l="l" r="r" t="t"/>
              <a:pathLst>
                <a:path extrusionOk="0" h="1038637" w="1593605">
                  <a:moveTo>
                    <a:pt x="383930" y="38512"/>
                  </a:moveTo>
                  <a:cubicBezTo>
                    <a:pt x="269874" y="-49899"/>
                    <a:pt x="81816" y="36070"/>
                    <a:pt x="0" y="76612"/>
                  </a:cubicBezTo>
                  <a:lnTo>
                    <a:pt x="1260230" y="1038637"/>
                  </a:lnTo>
                  <a:lnTo>
                    <a:pt x="1593605" y="971962"/>
                  </a:lnTo>
                  <a:lnTo>
                    <a:pt x="383930" y="38512"/>
                  </a:lnTo>
                  <a:close/>
                </a:path>
              </a:pathLst>
            </a:custGeom>
            <a:solidFill>
              <a:srgbClr val="023F6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37"/>
            <p:cNvSpPr/>
            <p:nvPr/>
          </p:nvSpPr>
          <p:spPr>
            <a:xfrm>
              <a:off x="3846587" y="1612057"/>
              <a:ext cx="1800200" cy="2766815"/>
            </a:xfrm>
            <a:custGeom>
              <a:rect b="b" l="l" r="r" t="t"/>
              <a:pathLst>
                <a:path extrusionOk="0" h="2766815" w="1800200">
                  <a:moveTo>
                    <a:pt x="221456" y="0"/>
                  </a:moveTo>
                  <a:lnTo>
                    <a:pt x="1464444" y="929953"/>
                  </a:lnTo>
                  <a:cubicBezTo>
                    <a:pt x="1514023" y="992361"/>
                    <a:pt x="1496194" y="1535415"/>
                    <a:pt x="1512069" y="1838146"/>
                  </a:cubicBezTo>
                  <a:lnTo>
                    <a:pt x="1800200" y="1838146"/>
                  </a:lnTo>
                  <a:lnTo>
                    <a:pt x="900100" y="2766815"/>
                  </a:lnTo>
                  <a:lnTo>
                    <a:pt x="0" y="1838146"/>
                  </a:lnTo>
                  <a:lnTo>
                    <a:pt x="288131" y="1838146"/>
                  </a:lnTo>
                  <a:cubicBezTo>
                    <a:pt x="288131" y="1238131"/>
                    <a:pt x="297656" y="104715"/>
                    <a:pt x="2214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0" name="Google Shape;1370;p37"/>
          <p:cNvGrpSpPr/>
          <p:nvPr/>
        </p:nvGrpSpPr>
        <p:grpSpPr>
          <a:xfrm rot="-4185643">
            <a:off x="4485256" y="2763861"/>
            <a:ext cx="1139838" cy="1632238"/>
            <a:chOff x="3692771" y="1580738"/>
            <a:chExt cx="1954016" cy="2798134"/>
          </a:xfrm>
        </p:grpSpPr>
        <p:sp>
          <p:nvSpPr>
            <p:cNvPr id="1371" name="Google Shape;1371;p37"/>
            <p:cNvSpPr/>
            <p:nvPr/>
          </p:nvSpPr>
          <p:spPr>
            <a:xfrm>
              <a:off x="3692771" y="1580738"/>
              <a:ext cx="1593605" cy="1038637"/>
            </a:xfrm>
            <a:custGeom>
              <a:rect b="b" l="l" r="r" t="t"/>
              <a:pathLst>
                <a:path extrusionOk="0" h="1038637" w="1593605">
                  <a:moveTo>
                    <a:pt x="383930" y="38512"/>
                  </a:moveTo>
                  <a:cubicBezTo>
                    <a:pt x="269874" y="-49899"/>
                    <a:pt x="81816" y="36070"/>
                    <a:pt x="0" y="76612"/>
                  </a:cubicBezTo>
                  <a:lnTo>
                    <a:pt x="1260230" y="1038637"/>
                  </a:lnTo>
                  <a:lnTo>
                    <a:pt x="1593605" y="971962"/>
                  </a:lnTo>
                  <a:lnTo>
                    <a:pt x="383930" y="38512"/>
                  </a:lnTo>
                  <a:close/>
                </a:path>
              </a:pathLst>
            </a:custGeom>
            <a:solidFill>
              <a:srgbClr val="0351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2" name="Google Shape;1372;p37"/>
            <p:cNvSpPr/>
            <p:nvPr/>
          </p:nvSpPr>
          <p:spPr>
            <a:xfrm>
              <a:off x="3846587" y="1612057"/>
              <a:ext cx="1800200" cy="2766815"/>
            </a:xfrm>
            <a:custGeom>
              <a:rect b="b" l="l" r="r" t="t"/>
              <a:pathLst>
                <a:path extrusionOk="0" h="2766815" w="1800200">
                  <a:moveTo>
                    <a:pt x="221456" y="0"/>
                  </a:moveTo>
                  <a:lnTo>
                    <a:pt x="1464444" y="929953"/>
                  </a:lnTo>
                  <a:cubicBezTo>
                    <a:pt x="1514023" y="992361"/>
                    <a:pt x="1496194" y="1535415"/>
                    <a:pt x="1512069" y="1838146"/>
                  </a:cubicBezTo>
                  <a:lnTo>
                    <a:pt x="1800200" y="1838146"/>
                  </a:lnTo>
                  <a:lnTo>
                    <a:pt x="900100" y="2766815"/>
                  </a:lnTo>
                  <a:lnTo>
                    <a:pt x="0" y="1838146"/>
                  </a:lnTo>
                  <a:lnTo>
                    <a:pt x="288131" y="1838146"/>
                  </a:lnTo>
                  <a:cubicBezTo>
                    <a:pt x="288131" y="1238131"/>
                    <a:pt x="297656" y="104715"/>
                    <a:pt x="2214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3" name="Google Shape;1373;p37"/>
          <p:cNvGrpSpPr/>
          <p:nvPr/>
        </p:nvGrpSpPr>
        <p:grpSpPr>
          <a:xfrm>
            <a:off x="7871726" y="2044702"/>
            <a:ext cx="3443975" cy="901282"/>
            <a:chOff x="7871725" y="2759312"/>
            <a:chExt cx="2304256" cy="901282"/>
          </a:xfrm>
        </p:grpSpPr>
        <p:sp>
          <p:nvSpPr>
            <p:cNvPr id="1374" name="Google Shape;1374;p37"/>
            <p:cNvSpPr txBox="1"/>
            <p:nvPr/>
          </p:nvSpPr>
          <p:spPr>
            <a:xfrm>
              <a:off x="7871725" y="2759312"/>
              <a:ext cx="23042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0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5" name="Google Shape;1375;p37"/>
            <p:cNvSpPr txBox="1"/>
            <p:nvPr/>
          </p:nvSpPr>
          <p:spPr>
            <a:xfrm>
              <a:off x="7871725" y="3014263"/>
              <a:ext cx="230425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6" name="Google Shape;1376;p37"/>
          <p:cNvGrpSpPr/>
          <p:nvPr/>
        </p:nvGrpSpPr>
        <p:grpSpPr>
          <a:xfrm>
            <a:off x="7871726" y="3979620"/>
            <a:ext cx="3443975" cy="901282"/>
            <a:chOff x="7871725" y="4174355"/>
            <a:chExt cx="2304256" cy="901282"/>
          </a:xfrm>
        </p:grpSpPr>
        <p:sp>
          <p:nvSpPr>
            <p:cNvPr id="1377" name="Google Shape;1377;p37"/>
            <p:cNvSpPr txBox="1"/>
            <p:nvPr/>
          </p:nvSpPr>
          <p:spPr>
            <a:xfrm>
              <a:off x="7871725" y="4174355"/>
              <a:ext cx="23042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0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37"/>
            <p:cNvSpPr txBox="1"/>
            <p:nvPr/>
          </p:nvSpPr>
          <p:spPr>
            <a:xfrm>
              <a:off x="7871725" y="4429306"/>
              <a:ext cx="230425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9" name="Google Shape;1379;p37"/>
          <p:cNvGrpSpPr/>
          <p:nvPr/>
        </p:nvGrpSpPr>
        <p:grpSpPr>
          <a:xfrm>
            <a:off x="1734177" y="1749724"/>
            <a:ext cx="3489221" cy="901282"/>
            <a:chOff x="2375857" y="2162958"/>
            <a:chExt cx="2304256" cy="901282"/>
          </a:xfrm>
        </p:grpSpPr>
        <p:sp>
          <p:nvSpPr>
            <p:cNvPr id="1380" name="Google Shape;1380;p37"/>
            <p:cNvSpPr txBox="1"/>
            <p:nvPr/>
          </p:nvSpPr>
          <p:spPr>
            <a:xfrm>
              <a:off x="2375857" y="2162958"/>
              <a:ext cx="23042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0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37"/>
            <p:cNvSpPr txBox="1"/>
            <p:nvPr/>
          </p:nvSpPr>
          <p:spPr>
            <a:xfrm>
              <a:off x="2375857" y="2417909"/>
              <a:ext cx="230425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2" name="Google Shape;1382;p37"/>
          <p:cNvGrpSpPr/>
          <p:nvPr/>
        </p:nvGrpSpPr>
        <p:grpSpPr>
          <a:xfrm>
            <a:off x="909542" y="3892818"/>
            <a:ext cx="3489221" cy="901282"/>
            <a:chOff x="2375857" y="3963158"/>
            <a:chExt cx="2304256" cy="901282"/>
          </a:xfrm>
        </p:grpSpPr>
        <p:sp>
          <p:nvSpPr>
            <p:cNvPr id="1383" name="Google Shape;1383;p37"/>
            <p:cNvSpPr txBox="1"/>
            <p:nvPr/>
          </p:nvSpPr>
          <p:spPr>
            <a:xfrm>
              <a:off x="2375857" y="3963158"/>
              <a:ext cx="23042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0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37"/>
            <p:cNvSpPr txBox="1"/>
            <p:nvPr/>
          </p:nvSpPr>
          <p:spPr>
            <a:xfrm>
              <a:off x="2375857" y="4218109"/>
              <a:ext cx="230425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5" name="Google Shape;1385;p37"/>
          <p:cNvGrpSpPr/>
          <p:nvPr/>
        </p:nvGrpSpPr>
        <p:grpSpPr>
          <a:xfrm>
            <a:off x="5938183" y="5211151"/>
            <a:ext cx="3443975" cy="901282"/>
            <a:chOff x="5735960" y="5255111"/>
            <a:chExt cx="2304256" cy="901282"/>
          </a:xfrm>
        </p:grpSpPr>
        <p:sp>
          <p:nvSpPr>
            <p:cNvPr id="1386" name="Google Shape;1386;p37"/>
            <p:cNvSpPr txBox="1"/>
            <p:nvPr/>
          </p:nvSpPr>
          <p:spPr>
            <a:xfrm>
              <a:off x="5735960" y="5255111"/>
              <a:ext cx="23042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0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37"/>
            <p:cNvSpPr txBox="1"/>
            <p:nvPr/>
          </p:nvSpPr>
          <p:spPr>
            <a:xfrm>
              <a:off x="5735960" y="5510062"/>
              <a:ext cx="230425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88" name="Google Shape;1388;p37"/>
          <p:cNvSpPr/>
          <p:nvPr/>
        </p:nvSpPr>
        <p:spPr>
          <a:xfrm flipH="1">
            <a:off x="5158562" y="3474844"/>
            <a:ext cx="391682" cy="323114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9" name="Google Shape;1389;p37"/>
          <p:cNvSpPr/>
          <p:nvPr/>
        </p:nvSpPr>
        <p:spPr>
          <a:xfrm rot="-2794009">
            <a:off x="5913688" y="2928634"/>
            <a:ext cx="376862" cy="372930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0" name="Google Shape;1390;p37"/>
          <p:cNvSpPr/>
          <p:nvPr/>
        </p:nvSpPr>
        <p:spPr>
          <a:xfrm rot="9900000">
            <a:off x="5520116" y="4324238"/>
            <a:ext cx="396000" cy="336326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1" name="Google Shape;1391;p37"/>
          <p:cNvSpPr/>
          <p:nvPr/>
        </p:nvSpPr>
        <p:spPr>
          <a:xfrm>
            <a:off x="6633028" y="3559304"/>
            <a:ext cx="346396" cy="266079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2" name="Google Shape;1392;p37"/>
          <p:cNvSpPr/>
          <p:nvPr/>
        </p:nvSpPr>
        <p:spPr>
          <a:xfrm>
            <a:off x="6332311" y="4387906"/>
            <a:ext cx="431509" cy="292281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6" name="Shape 1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Google Shape;1397;p38"/>
          <p:cNvSpPr/>
          <p:nvPr/>
        </p:nvSpPr>
        <p:spPr>
          <a:xfrm rot="1025961">
            <a:off x="6962482" y="3475086"/>
            <a:ext cx="2230147" cy="2227137"/>
          </a:xfrm>
          <a:custGeom>
            <a:rect b="b" l="l" r="r" t="t"/>
            <a:pathLst>
              <a:path extrusionOk="0" h="2227137" w="2230147">
                <a:moveTo>
                  <a:pt x="1015825" y="2109399"/>
                </a:moveTo>
                <a:cubicBezTo>
                  <a:pt x="1022091" y="2110718"/>
                  <a:pt x="1012857" y="2118633"/>
                  <a:pt x="1015495" y="2124240"/>
                </a:cubicBezTo>
                <a:lnTo>
                  <a:pt x="1013187" y="2131165"/>
                </a:lnTo>
                <a:lnTo>
                  <a:pt x="1013187" y="2131165"/>
                </a:lnTo>
                <a:cubicBezTo>
                  <a:pt x="1012527" y="2135453"/>
                  <a:pt x="1014176" y="2139740"/>
                  <a:pt x="1012198" y="2144027"/>
                </a:cubicBezTo>
                <a:cubicBezTo>
                  <a:pt x="1008570" y="2151613"/>
                  <a:pt x="1006261" y="2158539"/>
                  <a:pt x="1012857" y="2167113"/>
                </a:cubicBezTo>
                <a:cubicBezTo>
                  <a:pt x="1017804" y="2173380"/>
                  <a:pt x="1012198" y="2186572"/>
                  <a:pt x="1004612" y="2190859"/>
                </a:cubicBezTo>
                <a:cubicBezTo>
                  <a:pt x="1001644" y="2192508"/>
                  <a:pt x="998675" y="2192508"/>
                  <a:pt x="996697" y="2190529"/>
                </a:cubicBezTo>
                <a:cubicBezTo>
                  <a:pt x="993399" y="2187561"/>
                  <a:pt x="990101" y="2183603"/>
                  <a:pt x="992080" y="2179316"/>
                </a:cubicBezTo>
                <a:cubicBezTo>
                  <a:pt x="996037" y="2170906"/>
                  <a:pt x="998593" y="2161919"/>
                  <a:pt x="1001232" y="2152932"/>
                </a:cubicBezTo>
                <a:lnTo>
                  <a:pt x="1010878" y="2126549"/>
                </a:lnTo>
                <a:lnTo>
                  <a:pt x="1010878" y="2126548"/>
                </a:lnTo>
                <a:cubicBezTo>
                  <a:pt x="1012197" y="2120282"/>
                  <a:pt x="1011867" y="2108739"/>
                  <a:pt x="1015825" y="2109399"/>
                </a:cubicBezTo>
                <a:close/>
                <a:moveTo>
                  <a:pt x="1219311" y="2015735"/>
                </a:moveTo>
                <a:cubicBezTo>
                  <a:pt x="1227886" y="2015405"/>
                  <a:pt x="1232503" y="2020682"/>
                  <a:pt x="1233163" y="2027938"/>
                </a:cubicBezTo>
                <a:cubicBezTo>
                  <a:pt x="1234152" y="2035193"/>
                  <a:pt x="1235471" y="2042779"/>
                  <a:pt x="1233493" y="2050364"/>
                </a:cubicBezTo>
                <a:lnTo>
                  <a:pt x="1233383" y="2059215"/>
                </a:lnTo>
                <a:lnTo>
                  <a:pt x="1237110" y="2050694"/>
                </a:lnTo>
                <a:cubicBezTo>
                  <a:pt x="1237110" y="2059268"/>
                  <a:pt x="1237110" y="2068173"/>
                  <a:pt x="1237110" y="2077078"/>
                </a:cubicBezTo>
                <a:lnTo>
                  <a:pt x="1233273" y="2068138"/>
                </a:lnTo>
                <a:lnTo>
                  <a:pt x="1233163" y="2077078"/>
                </a:lnTo>
                <a:cubicBezTo>
                  <a:pt x="1235142" y="2084333"/>
                  <a:pt x="1237120" y="2091589"/>
                  <a:pt x="1239428" y="2098515"/>
                </a:cubicBezTo>
                <a:cubicBezTo>
                  <a:pt x="1243716" y="2113026"/>
                  <a:pt x="1241408" y="2128857"/>
                  <a:pt x="1235471" y="2140070"/>
                </a:cubicBezTo>
                <a:cubicBezTo>
                  <a:pt x="1229864" y="2151283"/>
                  <a:pt x="1221620" y="2162826"/>
                  <a:pt x="1213044" y="2173379"/>
                </a:cubicBezTo>
                <a:cubicBezTo>
                  <a:pt x="1201172" y="2187890"/>
                  <a:pt x="1194246" y="2205040"/>
                  <a:pt x="1187321" y="2222190"/>
                </a:cubicBezTo>
                <a:cubicBezTo>
                  <a:pt x="1185671" y="2226477"/>
                  <a:pt x="1183033" y="2227137"/>
                  <a:pt x="1179075" y="2227137"/>
                </a:cubicBezTo>
                <a:cubicBezTo>
                  <a:pt x="1165554" y="2227137"/>
                  <a:pt x="1154670" y="2217902"/>
                  <a:pt x="1150712" y="2203721"/>
                </a:cubicBezTo>
                <a:cubicBezTo>
                  <a:pt x="1146755" y="2189540"/>
                  <a:pt x="1144776" y="2177337"/>
                  <a:pt x="1154010" y="2162826"/>
                </a:cubicBezTo>
                <a:cubicBezTo>
                  <a:pt x="1161266" y="2150953"/>
                  <a:pt x="1162256" y="2134463"/>
                  <a:pt x="1163904" y="2119952"/>
                </a:cubicBezTo>
                <a:cubicBezTo>
                  <a:pt x="1165554" y="2101483"/>
                  <a:pt x="1170831" y="2084993"/>
                  <a:pt x="1183692" y="2071141"/>
                </a:cubicBezTo>
                <a:cubicBezTo>
                  <a:pt x="1192927" y="2061247"/>
                  <a:pt x="1197544" y="2048715"/>
                  <a:pt x="1199193" y="2035193"/>
                </a:cubicBezTo>
                <a:cubicBezTo>
                  <a:pt x="1200842" y="2022991"/>
                  <a:pt x="1208757" y="2016065"/>
                  <a:pt x="1219311" y="2015735"/>
                </a:cubicBezTo>
                <a:close/>
                <a:moveTo>
                  <a:pt x="1028688" y="2033544"/>
                </a:moveTo>
                <a:cubicBezTo>
                  <a:pt x="1041549" y="2058279"/>
                  <a:pt x="1023740" y="2079057"/>
                  <a:pt x="1019453" y="2101813"/>
                </a:cubicBezTo>
                <a:cubicBezTo>
                  <a:pt x="1026049" y="2079387"/>
                  <a:pt x="1025059" y="2056301"/>
                  <a:pt x="1028688" y="2033544"/>
                </a:cubicBezTo>
                <a:close/>
                <a:moveTo>
                  <a:pt x="2155942" y="1661860"/>
                </a:moveTo>
                <a:cubicBezTo>
                  <a:pt x="2177709" y="1672744"/>
                  <a:pt x="2203103" y="1678680"/>
                  <a:pt x="2218274" y="1700447"/>
                </a:cubicBezTo>
                <a:cubicBezTo>
                  <a:pt x="2221243" y="1704404"/>
                  <a:pt x="2222892" y="1709022"/>
                  <a:pt x="2220253" y="1714298"/>
                </a:cubicBezTo>
                <a:cubicBezTo>
                  <a:pt x="2215966" y="1722214"/>
                  <a:pt x="2209370" y="1723533"/>
                  <a:pt x="2201784" y="1722214"/>
                </a:cubicBezTo>
                <a:cubicBezTo>
                  <a:pt x="2184965" y="1725512"/>
                  <a:pt x="2162208" y="1706053"/>
                  <a:pt x="2157921" y="1691212"/>
                </a:cubicBezTo>
                <a:cubicBezTo>
                  <a:pt x="2155942" y="1684287"/>
                  <a:pt x="2153304" y="1677361"/>
                  <a:pt x="2150006" y="1670765"/>
                </a:cubicBezTo>
                <a:cubicBezTo>
                  <a:pt x="2149347" y="1669116"/>
                  <a:pt x="2145718" y="1667797"/>
                  <a:pt x="2148357" y="1664499"/>
                </a:cubicBezTo>
                <a:cubicBezTo>
                  <a:pt x="2150665" y="1661860"/>
                  <a:pt x="2153634" y="1660871"/>
                  <a:pt x="2155942" y="1661860"/>
                </a:cubicBezTo>
                <a:close/>
                <a:moveTo>
                  <a:pt x="1496796" y="1837808"/>
                </a:moveTo>
                <a:cubicBezTo>
                  <a:pt x="1497909" y="1836901"/>
                  <a:pt x="1500135" y="1836983"/>
                  <a:pt x="1503928" y="1837313"/>
                </a:cubicBezTo>
                <a:cubicBezTo>
                  <a:pt x="1517450" y="1838633"/>
                  <a:pt x="1527673" y="1842590"/>
                  <a:pt x="1533940" y="1855123"/>
                </a:cubicBezTo>
                <a:cubicBezTo>
                  <a:pt x="1540536" y="1867985"/>
                  <a:pt x="1533610" y="1879528"/>
                  <a:pt x="1519429" y="1879528"/>
                </a:cubicBezTo>
                <a:cubicBezTo>
                  <a:pt x="1511843" y="1879528"/>
                  <a:pt x="1500630" y="1869963"/>
                  <a:pt x="1499970" y="1861389"/>
                </a:cubicBezTo>
                <a:cubicBezTo>
                  <a:pt x="1499311" y="1855452"/>
                  <a:pt x="1497332" y="1849846"/>
                  <a:pt x="1496342" y="1844239"/>
                </a:cubicBezTo>
                <a:cubicBezTo>
                  <a:pt x="1495683" y="1840611"/>
                  <a:pt x="1495683" y="1838715"/>
                  <a:pt x="1496796" y="1837808"/>
                </a:cubicBezTo>
                <a:close/>
                <a:moveTo>
                  <a:pt x="1109488" y="1946478"/>
                </a:moveTo>
                <a:cubicBezTo>
                  <a:pt x="1115094" y="1946807"/>
                  <a:pt x="1119712" y="1948127"/>
                  <a:pt x="1118722" y="1955383"/>
                </a:cubicBezTo>
                <a:cubicBezTo>
                  <a:pt x="1118392" y="1960989"/>
                  <a:pt x="1117403" y="1966266"/>
                  <a:pt x="1109818" y="1966266"/>
                </a:cubicBezTo>
                <a:cubicBezTo>
                  <a:pt x="1103222" y="1966266"/>
                  <a:pt x="1099924" y="1962308"/>
                  <a:pt x="1099594" y="1956372"/>
                </a:cubicBezTo>
                <a:cubicBezTo>
                  <a:pt x="1099264" y="1950105"/>
                  <a:pt x="1102232" y="1946478"/>
                  <a:pt x="1109488" y="1946478"/>
                </a:cubicBezTo>
                <a:close/>
                <a:moveTo>
                  <a:pt x="2225200" y="1603156"/>
                </a:moveTo>
                <a:cubicBezTo>
                  <a:pt x="2228168" y="1602826"/>
                  <a:pt x="2229817" y="1603815"/>
                  <a:pt x="2230147" y="1607114"/>
                </a:cubicBezTo>
                <a:cubicBezTo>
                  <a:pt x="2230147" y="1609422"/>
                  <a:pt x="2230147" y="1611731"/>
                  <a:pt x="2227179" y="1611731"/>
                </a:cubicBezTo>
                <a:cubicBezTo>
                  <a:pt x="2224870" y="1611731"/>
                  <a:pt x="2221902" y="1611401"/>
                  <a:pt x="2221902" y="1607773"/>
                </a:cubicBezTo>
                <a:cubicBezTo>
                  <a:pt x="2221902" y="1605465"/>
                  <a:pt x="2222232" y="1603486"/>
                  <a:pt x="2225200" y="1603156"/>
                </a:cubicBezTo>
                <a:close/>
                <a:moveTo>
                  <a:pt x="1051113" y="1949775"/>
                </a:moveTo>
                <a:cubicBezTo>
                  <a:pt x="1053422" y="1949445"/>
                  <a:pt x="1055401" y="1950435"/>
                  <a:pt x="1056060" y="1952743"/>
                </a:cubicBezTo>
                <a:cubicBezTo>
                  <a:pt x="1056060" y="1954722"/>
                  <a:pt x="1054741" y="1956371"/>
                  <a:pt x="1053092" y="1956371"/>
                </a:cubicBezTo>
                <a:cubicBezTo>
                  <a:pt x="1050784" y="1956701"/>
                  <a:pt x="1049134" y="1955382"/>
                  <a:pt x="1048804" y="1952743"/>
                </a:cubicBezTo>
                <a:cubicBezTo>
                  <a:pt x="1048804" y="1951094"/>
                  <a:pt x="1049464" y="1949775"/>
                  <a:pt x="1051113" y="1949775"/>
                </a:cubicBezTo>
                <a:close/>
                <a:moveTo>
                  <a:pt x="1166543" y="1907891"/>
                </a:moveTo>
                <a:cubicBezTo>
                  <a:pt x="1168192" y="1908221"/>
                  <a:pt x="1169512" y="1909540"/>
                  <a:pt x="1169511" y="1911519"/>
                </a:cubicBezTo>
                <a:cubicBezTo>
                  <a:pt x="1168851" y="1913497"/>
                  <a:pt x="1167862" y="1915147"/>
                  <a:pt x="1165884" y="1914816"/>
                </a:cubicBezTo>
                <a:cubicBezTo>
                  <a:pt x="1163575" y="1914487"/>
                  <a:pt x="1163575" y="1912508"/>
                  <a:pt x="1163905" y="1910529"/>
                </a:cubicBezTo>
                <a:cubicBezTo>
                  <a:pt x="1163905" y="1908880"/>
                  <a:pt x="1164894" y="1907561"/>
                  <a:pt x="1166543" y="1907891"/>
                </a:cubicBezTo>
                <a:close/>
                <a:moveTo>
                  <a:pt x="1273398" y="1871942"/>
                </a:moveTo>
                <a:cubicBezTo>
                  <a:pt x="1287580" y="1865676"/>
                  <a:pt x="1306049" y="1873921"/>
                  <a:pt x="1306708" y="1890081"/>
                </a:cubicBezTo>
                <a:cubicBezTo>
                  <a:pt x="1307698" y="1911188"/>
                  <a:pt x="1296155" y="1925040"/>
                  <a:pt x="1275707" y="1930317"/>
                </a:cubicBezTo>
                <a:cubicBezTo>
                  <a:pt x="1267462" y="1932295"/>
                  <a:pt x="1260866" y="1927678"/>
                  <a:pt x="1256908" y="1920423"/>
                </a:cubicBezTo>
                <a:lnTo>
                  <a:pt x="1256908" y="1911571"/>
                </a:lnTo>
                <a:lnTo>
                  <a:pt x="1254562" y="1907066"/>
                </a:lnTo>
                <a:lnTo>
                  <a:pt x="1256908" y="1902561"/>
                </a:lnTo>
                <a:lnTo>
                  <a:pt x="1256908" y="1894039"/>
                </a:lnTo>
                <a:cubicBezTo>
                  <a:pt x="1259876" y="1884804"/>
                  <a:pt x="1262845" y="1876559"/>
                  <a:pt x="1273398" y="1871942"/>
                </a:cubicBezTo>
                <a:close/>
                <a:moveTo>
                  <a:pt x="1688945" y="1726830"/>
                </a:moveTo>
                <a:cubicBezTo>
                  <a:pt x="1692243" y="1726830"/>
                  <a:pt x="1693562" y="1728150"/>
                  <a:pt x="1693233" y="1731448"/>
                </a:cubicBezTo>
                <a:cubicBezTo>
                  <a:pt x="1692903" y="1736065"/>
                  <a:pt x="1690594" y="1739033"/>
                  <a:pt x="1686307" y="1739693"/>
                </a:cubicBezTo>
                <a:cubicBezTo>
                  <a:pt x="1681690" y="1740352"/>
                  <a:pt x="1683009" y="1736395"/>
                  <a:pt x="1683009" y="1733756"/>
                </a:cubicBezTo>
                <a:cubicBezTo>
                  <a:pt x="1682679" y="1729469"/>
                  <a:pt x="1684328" y="1726830"/>
                  <a:pt x="1688945" y="1726830"/>
                </a:cubicBezTo>
                <a:close/>
                <a:moveTo>
                  <a:pt x="2056013" y="1589964"/>
                </a:moveTo>
                <a:cubicBezTo>
                  <a:pt x="2069864" y="1597879"/>
                  <a:pt x="2085365" y="1595900"/>
                  <a:pt x="2100206" y="1598868"/>
                </a:cubicBezTo>
                <a:cubicBezTo>
                  <a:pt x="2106802" y="1600188"/>
                  <a:pt x="2110760" y="1605464"/>
                  <a:pt x="2110760" y="1612060"/>
                </a:cubicBezTo>
                <a:cubicBezTo>
                  <a:pt x="2109770" y="1620635"/>
                  <a:pt x="2114388" y="1626572"/>
                  <a:pt x="2117685" y="1633828"/>
                </a:cubicBezTo>
                <a:cubicBezTo>
                  <a:pt x="2109440" y="1626901"/>
                  <a:pt x="2100536" y="1626572"/>
                  <a:pt x="2090971" y="1626242"/>
                </a:cubicBezTo>
                <a:cubicBezTo>
                  <a:pt x="2083057" y="1625912"/>
                  <a:pt x="2081408" y="1617337"/>
                  <a:pt x="2079429" y="1611401"/>
                </a:cubicBezTo>
                <a:cubicBezTo>
                  <a:pt x="2076130" y="1603156"/>
                  <a:pt x="2073493" y="1599858"/>
                  <a:pt x="2064588" y="1605464"/>
                </a:cubicBezTo>
                <a:cubicBezTo>
                  <a:pt x="2059971" y="1608433"/>
                  <a:pt x="2053375" y="1609092"/>
                  <a:pt x="2049417" y="1603156"/>
                </a:cubicBezTo>
                <a:cubicBezTo>
                  <a:pt x="2047768" y="1600847"/>
                  <a:pt x="2044140" y="1598209"/>
                  <a:pt x="2046119" y="1595241"/>
                </a:cubicBezTo>
                <a:cubicBezTo>
                  <a:pt x="2048098" y="1591943"/>
                  <a:pt x="2052385" y="1587985"/>
                  <a:pt x="2056013" y="1589964"/>
                </a:cubicBezTo>
                <a:close/>
                <a:moveTo>
                  <a:pt x="1110807" y="1876889"/>
                </a:moveTo>
                <a:cubicBezTo>
                  <a:pt x="1115094" y="1876230"/>
                  <a:pt x="1116743" y="1878208"/>
                  <a:pt x="1117403" y="1880847"/>
                </a:cubicBezTo>
                <a:cubicBezTo>
                  <a:pt x="1117732" y="1883156"/>
                  <a:pt x="1116084" y="1884804"/>
                  <a:pt x="1113775" y="1885464"/>
                </a:cubicBezTo>
                <a:cubicBezTo>
                  <a:pt x="1109817" y="1886453"/>
                  <a:pt x="1108828" y="1882496"/>
                  <a:pt x="1108168" y="1880517"/>
                </a:cubicBezTo>
                <a:cubicBezTo>
                  <a:pt x="1106849" y="1877879"/>
                  <a:pt x="1110147" y="1877219"/>
                  <a:pt x="1110807" y="1876889"/>
                </a:cubicBezTo>
                <a:close/>
                <a:moveTo>
                  <a:pt x="1441596" y="1773992"/>
                </a:moveTo>
                <a:cubicBezTo>
                  <a:pt x="1441596" y="1774322"/>
                  <a:pt x="1443575" y="1772673"/>
                  <a:pt x="1446213" y="1773333"/>
                </a:cubicBezTo>
                <a:cubicBezTo>
                  <a:pt x="1448521" y="1773992"/>
                  <a:pt x="1450500" y="1775971"/>
                  <a:pt x="1449841" y="1778939"/>
                </a:cubicBezTo>
                <a:cubicBezTo>
                  <a:pt x="1449181" y="1781578"/>
                  <a:pt x="1447532" y="1782567"/>
                  <a:pt x="1445223" y="1782237"/>
                </a:cubicBezTo>
                <a:cubicBezTo>
                  <a:pt x="1442585" y="1781907"/>
                  <a:pt x="1440606" y="1780588"/>
                  <a:pt x="1441596" y="1773992"/>
                </a:cubicBezTo>
                <a:close/>
                <a:moveTo>
                  <a:pt x="1905294" y="1621294"/>
                </a:moveTo>
                <a:cubicBezTo>
                  <a:pt x="1908922" y="1621295"/>
                  <a:pt x="1909911" y="1623603"/>
                  <a:pt x="1909911" y="1624263"/>
                </a:cubicBezTo>
                <a:cubicBezTo>
                  <a:pt x="1910241" y="1631189"/>
                  <a:pt x="1907603" y="1633497"/>
                  <a:pt x="1903645" y="1634157"/>
                </a:cubicBezTo>
                <a:cubicBezTo>
                  <a:pt x="1899688" y="1634817"/>
                  <a:pt x="1897049" y="1630859"/>
                  <a:pt x="1897709" y="1628880"/>
                </a:cubicBezTo>
                <a:cubicBezTo>
                  <a:pt x="1898698" y="1625912"/>
                  <a:pt x="1900017" y="1621295"/>
                  <a:pt x="1905294" y="1621294"/>
                </a:cubicBezTo>
                <a:close/>
                <a:moveTo>
                  <a:pt x="1371679" y="1784216"/>
                </a:moveTo>
                <a:cubicBezTo>
                  <a:pt x="1374647" y="1784875"/>
                  <a:pt x="1377285" y="1785865"/>
                  <a:pt x="1377286" y="1788833"/>
                </a:cubicBezTo>
                <a:cubicBezTo>
                  <a:pt x="1376955" y="1791471"/>
                  <a:pt x="1374647" y="1792791"/>
                  <a:pt x="1371678" y="1792461"/>
                </a:cubicBezTo>
                <a:cubicBezTo>
                  <a:pt x="1369370" y="1792131"/>
                  <a:pt x="1367392" y="1790812"/>
                  <a:pt x="1367062" y="1788503"/>
                </a:cubicBezTo>
                <a:cubicBezTo>
                  <a:pt x="1367061" y="1785535"/>
                  <a:pt x="1369370" y="1784216"/>
                  <a:pt x="1371679" y="1784216"/>
                </a:cubicBezTo>
                <a:close/>
                <a:moveTo>
                  <a:pt x="2034576" y="1548740"/>
                </a:moveTo>
                <a:cubicBezTo>
                  <a:pt x="2044799" y="1549399"/>
                  <a:pt x="2053704" y="1558304"/>
                  <a:pt x="2053704" y="1567868"/>
                </a:cubicBezTo>
                <a:cubicBezTo>
                  <a:pt x="2053374" y="1576113"/>
                  <a:pt x="2049416" y="1579741"/>
                  <a:pt x="2041171" y="1579081"/>
                </a:cubicBezTo>
                <a:cubicBezTo>
                  <a:pt x="2031607" y="1578751"/>
                  <a:pt x="2022703" y="1567868"/>
                  <a:pt x="2023033" y="1557974"/>
                </a:cubicBezTo>
                <a:cubicBezTo>
                  <a:pt x="2023362" y="1550388"/>
                  <a:pt x="2027649" y="1548409"/>
                  <a:pt x="2034576" y="1548740"/>
                </a:cubicBezTo>
                <a:close/>
                <a:moveTo>
                  <a:pt x="1154671" y="1784216"/>
                </a:moveTo>
                <a:cubicBezTo>
                  <a:pt x="1156649" y="1784216"/>
                  <a:pt x="1158298" y="1785535"/>
                  <a:pt x="1158298" y="1787184"/>
                </a:cubicBezTo>
                <a:cubicBezTo>
                  <a:pt x="1158298" y="1788833"/>
                  <a:pt x="1156649" y="1790152"/>
                  <a:pt x="1154671" y="1790152"/>
                </a:cubicBezTo>
                <a:cubicBezTo>
                  <a:pt x="1152691" y="1790152"/>
                  <a:pt x="1151372" y="1789163"/>
                  <a:pt x="1151372" y="1787184"/>
                </a:cubicBezTo>
                <a:cubicBezTo>
                  <a:pt x="1151373" y="1785205"/>
                  <a:pt x="1152692" y="1784216"/>
                  <a:pt x="1154671" y="1784216"/>
                </a:cubicBezTo>
                <a:close/>
                <a:moveTo>
                  <a:pt x="1883527" y="1551378"/>
                </a:moveTo>
                <a:cubicBezTo>
                  <a:pt x="1888474" y="1551048"/>
                  <a:pt x="1890783" y="1553686"/>
                  <a:pt x="1891113" y="1557974"/>
                </a:cubicBezTo>
                <a:cubicBezTo>
                  <a:pt x="1891113" y="1563580"/>
                  <a:pt x="1887485" y="1563910"/>
                  <a:pt x="1883527" y="1563910"/>
                </a:cubicBezTo>
                <a:cubicBezTo>
                  <a:pt x="1878251" y="1563910"/>
                  <a:pt x="1877261" y="1558633"/>
                  <a:pt x="1876601" y="1555995"/>
                </a:cubicBezTo>
                <a:cubicBezTo>
                  <a:pt x="1875612" y="1552367"/>
                  <a:pt x="1879899" y="1551708"/>
                  <a:pt x="1883527" y="1551378"/>
                </a:cubicBezTo>
                <a:close/>
                <a:moveTo>
                  <a:pt x="1220630" y="1747608"/>
                </a:moveTo>
                <a:cubicBezTo>
                  <a:pt x="1223269" y="1753874"/>
                  <a:pt x="1222279" y="1757502"/>
                  <a:pt x="1220960" y="1761130"/>
                </a:cubicBezTo>
                <a:cubicBezTo>
                  <a:pt x="1220630" y="1762119"/>
                  <a:pt x="1217992" y="1761789"/>
                  <a:pt x="1217332" y="1760470"/>
                </a:cubicBezTo>
                <a:cubicBezTo>
                  <a:pt x="1215683" y="1756183"/>
                  <a:pt x="1218651" y="1753215"/>
                  <a:pt x="1220630" y="1747608"/>
                </a:cubicBezTo>
                <a:close/>
                <a:moveTo>
                  <a:pt x="1799758" y="1562590"/>
                </a:moveTo>
                <a:cubicBezTo>
                  <a:pt x="1802397" y="1562920"/>
                  <a:pt x="1804045" y="1563910"/>
                  <a:pt x="1804375" y="1566548"/>
                </a:cubicBezTo>
                <a:cubicBezTo>
                  <a:pt x="1804375" y="1569516"/>
                  <a:pt x="1803056" y="1571165"/>
                  <a:pt x="1799758" y="1571165"/>
                </a:cubicBezTo>
                <a:cubicBezTo>
                  <a:pt x="1797449" y="1571165"/>
                  <a:pt x="1795141" y="1570835"/>
                  <a:pt x="1795470" y="1567867"/>
                </a:cubicBezTo>
                <a:cubicBezTo>
                  <a:pt x="1795471" y="1564569"/>
                  <a:pt x="1797120" y="1563250"/>
                  <a:pt x="1799758" y="1562590"/>
                </a:cubicBezTo>
                <a:close/>
                <a:moveTo>
                  <a:pt x="1015825" y="1795099"/>
                </a:moveTo>
                <a:cubicBezTo>
                  <a:pt x="1019123" y="1794770"/>
                  <a:pt x="1020442" y="1796089"/>
                  <a:pt x="1020442" y="1799057"/>
                </a:cubicBezTo>
                <a:cubicBezTo>
                  <a:pt x="1020442" y="1801695"/>
                  <a:pt x="1020772" y="1804664"/>
                  <a:pt x="1016814" y="1805653"/>
                </a:cubicBezTo>
                <a:cubicBezTo>
                  <a:pt x="1013516" y="1805653"/>
                  <a:pt x="1012527" y="1803344"/>
                  <a:pt x="1012197" y="1801036"/>
                </a:cubicBezTo>
                <a:cubicBezTo>
                  <a:pt x="1011867" y="1798068"/>
                  <a:pt x="1011538" y="1795429"/>
                  <a:pt x="1015825" y="1795099"/>
                </a:cubicBezTo>
                <a:close/>
                <a:moveTo>
                  <a:pt x="1160607" y="1731778"/>
                </a:moveTo>
                <a:cubicBezTo>
                  <a:pt x="1162915" y="1731778"/>
                  <a:pt x="1163905" y="1733097"/>
                  <a:pt x="1163905" y="1735076"/>
                </a:cubicBezTo>
                <a:cubicBezTo>
                  <a:pt x="1163905" y="1737055"/>
                  <a:pt x="1162915" y="1738704"/>
                  <a:pt x="1160936" y="1738704"/>
                </a:cubicBezTo>
                <a:cubicBezTo>
                  <a:pt x="1158628" y="1738704"/>
                  <a:pt x="1156979" y="1736725"/>
                  <a:pt x="1156979" y="1734416"/>
                </a:cubicBezTo>
                <a:cubicBezTo>
                  <a:pt x="1156979" y="1732768"/>
                  <a:pt x="1158628" y="1731778"/>
                  <a:pt x="1160607" y="1731778"/>
                </a:cubicBezTo>
                <a:close/>
                <a:moveTo>
                  <a:pt x="1009228" y="1773003"/>
                </a:moveTo>
                <a:cubicBezTo>
                  <a:pt x="1013846" y="1773992"/>
                  <a:pt x="1017144" y="1775311"/>
                  <a:pt x="1017474" y="1779598"/>
                </a:cubicBezTo>
                <a:cubicBezTo>
                  <a:pt x="1017804" y="1782237"/>
                  <a:pt x="1015165" y="1783556"/>
                  <a:pt x="1012197" y="1783886"/>
                </a:cubicBezTo>
                <a:cubicBezTo>
                  <a:pt x="1007580" y="1784546"/>
                  <a:pt x="1006590" y="1780588"/>
                  <a:pt x="1005601" y="1778279"/>
                </a:cubicBezTo>
                <a:cubicBezTo>
                  <a:pt x="1004282" y="1775311"/>
                  <a:pt x="1007910" y="1774322"/>
                  <a:pt x="1009228" y="1773003"/>
                </a:cubicBezTo>
                <a:close/>
                <a:moveTo>
                  <a:pt x="1437968" y="1637785"/>
                </a:moveTo>
                <a:cubicBezTo>
                  <a:pt x="1438298" y="1637456"/>
                  <a:pt x="1439947" y="1637126"/>
                  <a:pt x="1440607" y="1637456"/>
                </a:cubicBezTo>
                <a:cubicBezTo>
                  <a:pt x="1444894" y="1640424"/>
                  <a:pt x="1444564" y="1644381"/>
                  <a:pt x="1441266" y="1648999"/>
                </a:cubicBezTo>
                <a:cubicBezTo>
                  <a:pt x="1441266" y="1644711"/>
                  <a:pt x="1434670" y="1642732"/>
                  <a:pt x="1437968" y="1637785"/>
                </a:cubicBezTo>
                <a:close/>
                <a:moveTo>
                  <a:pt x="1089040" y="1721224"/>
                </a:moveTo>
                <a:cubicBezTo>
                  <a:pt x="1092997" y="1721554"/>
                  <a:pt x="1092008" y="1725182"/>
                  <a:pt x="1093987" y="1726501"/>
                </a:cubicBezTo>
                <a:cubicBezTo>
                  <a:pt x="1093327" y="1729139"/>
                  <a:pt x="1091348" y="1731448"/>
                  <a:pt x="1090689" y="1731118"/>
                </a:cubicBezTo>
                <a:cubicBezTo>
                  <a:pt x="1088710" y="1729139"/>
                  <a:pt x="1086731" y="1726501"/>
                  <a:pt x="1085742" y="1723863"/>
                </a:cubicBezTo>
                <a:cubicBezTo>
                  <a:pt x="1085082" y="1721883"/>
                  <a:pt x="1087061" y="1720894"/>
                  <a:pt x="1089040" y="1721224"/>
                </a:cubicBezTo>
                <a:close/>
                <a:moveTo>
                  <a:pt x="1469299" y="1604145"/>
                </a:moveTo>
                <a:cubicBezTo>
                  <a:pt x="1472267" y="1603815"/>
                  <a:pt x="1475235" y="1604145"/>
                  <a:pt x="1477873" y="1604145"/>
                </a:cubicBezTo>
                <a:cubicBezTo>
                  <a:pt x="1485129" y="1606124"/>
                  <a:pt x="1491066" y="1601507"/>
                  <a:pt x="1498321" y="1601507"/>
                </a:cubicBezTo>
                <a:cubicBezTo>
                  <a:pt x="1504917" y="1601507"/>
                  <a:pt x="1508875" y="1604805"/>
                  <a:pt x="1510524" y="1610081"/>
                </a:cubicBezTo>
                <a:cubicBezTo>
                  <a:pt x="1512502" y="1616018"/>
                  <a:pt x="1508545" y="1619975"/>
                  <a:pt x="1503268" y="1622944"/>
                </a:cubicBezTo>
                <a:cubicBezTo>
                  <a:pt x="1493044" y="1628221"/>
                  <a:pt x="1470618" y="1620305"/>
                  <a:pt x="1466331" y="1609752"/>
                </a:cubicBezTo>
                <a:cubicBezTo>
                  <a:pt x="1465012" y="1606454"/>
                  <a:pt x="1466990" y="1604805"/>
                  <a:pt x="1469299" y="1604145"/>
                </a:cubicBezTo>
                <a:close/>
                <a:moveTo>
                  <a:pt x="1099388" y="1693273"/>
                </a:moveTo>
                <a:cubicBezTo>
                  <a:pt x="1102068" y="1691295"/>
                  <a:pt x="1105695" y="1690388"/>
                  <a:pt x="1109488" y="1690553"/>
                </a:cubicBezTo>
                <a:cubicBezTo>
                  <a:pt x="1116414" y="1690883"/>
                  <a:pt x="1120042" y="1696159"/>
                  <a:pt x="1120701" y="1701106"/>
                </a:cubicBezTo>
                <a:cubicBezTo>
                  <a:pt x="1120701" y="1710341"/>
                  <a:pt x="1114765" y="1715947"/>
                  <a:pt x="1106520" y="1715287"/>
                </a:cubicBezTo>
                <a:cubicBezTo>
                  <a:pt x="1098935" y="1714628"/>
                  <a:pt x="1094977" y="1708362"/>
                  <a:pt x="1094977" y="1702426"/>
                </a:cubicBezTo>
                <a:cubicBezTo>
                  <a:pt x="1094977" y="1698303"/>
                  <a:pt x="1096709" y="1695252"/>
                  <a:pt x="1099388" y="1693273"/>
                </a:cubicBezTo>
                <a:close/>
                <a:moveTo>
                  <a:pt x="1162255" y="1651637"/>
                </a:moveTo>
                <a:cubicBezTo>
                  <a:pt x="1164894" y="1651307"/>
                  <a:pt x="1165883" y="1652626"/>
                  <a:pt x="1166213" y="1654605"/>
                </a:cubicBezTo>
                <a:cubicBezTo>
                  <a:pt x="1166543" y="1656254"/>
                  <a:pt x="1166543" y="1658233"/>
                  <a:pt x="1164564" y="1658893"/>
                </a:cubicBezTo>
                <a:cubicBezTo>
                  <a:pt x="1161925" y="1659552"/>
                  <a:pt x="1160936" y="1657573"/>
                  <a:pt x="1160276" y="1655595"/>
                </a:cubicBezTo>
                <a:cubicBezTo>
                  <a:pt x="1159617" y="1653286"/>
                  <a:pt x="1160606" y="1651967"/>
                  <a:pt x="1162255" y="1651637"/>
                </a:cubicBezTo>
                <a:close/>
                <a:moveTo>
                  <a:pt x="1431702" y="1551708"/>
                </a:moveTo>
                <a:cubicBezTo>
                  <a:pt x="1433681" y="1552037"/>
                  <a:pt x="1434670" y="1553027"/>
                  <a:pt x="1434670" y="1555006"/>
                </a:cubicBezTo>
                <a:cubicBezTo>
                  <a:pt x="1434670" y="1556984"/>
                  <a:pt x="1433021" y="1558633"/>
                  <a:pt x="1431702" y="1558633"/>
                </a:cubicBezTo>
                <a:cubicBezTo>
                  <a:pt x="1430383" y="1558633"/>
                  <a:pt x="1429064" y="1556325"/>
                  <a:pt x="1428734" y="1555005"/>
                </a:cubicBezTo>
                <a:cubicBezTo>
                  <a:pt x="1428074" y="1552697"/>
                  <a:pt x="1430053" y="1552037"/>
                  <a:pt x="1431702" y="1551708"/>
                </a:cubicBezTo>
                <a:close/>
                <a:moveTo>
                  <a:pt x="1192267" y="1599528"/>
                </a:moveTo>
                <a:cubicBezTo>
                  <a:pt x="1196555" y="1599858"/>
                  <a:pt x="1195236" y="1603815"/>
                  <a:pt x="1195565" y="1605794"/>
                </a:cubicBezTo>
                <a:cubicBezTo>
                  <a:pt x="1195895" y="1609422"/>
                  <a:pt x="1195565" y="1613380"/>
                  <a:pt x="1191278" y="1613050"/>
                </a:cubicBezTo>
                <a:cubicBezTo>
                  <a:pt x="1187650" y="1613050"/>
                  <a:pt x="1188640" y="1609422"/>
                  <a:pt x="1188969" y="1607113"/>
                </a:cubicBezTo>
                <a:cubicBezTo>
                  <a:pt x="1189299" y="1604475"/>
                  <a:pt x="1186991" y="1599858"/>
                  <a:pt x="1192267" y="1599528"/>
                </a:cubicBezTo>
                <a:close/>
                <a:moveTo>
                  <a:pt x="1143786" y="1590953"/>
                </a:moveTo>
                <a:cubicBezTo>
                  <a:pt x="1148404" y="1589964"/>
                  <a:pt x="1149394" y="1594251"/>
                  <a:pt x="1151702" y="1596560"/>
                </a:cubicBezTo>
                <a:cubicBezTo>
                  <a:pt x="1150053" y="1600517"/>
                  <a:pt x="1148074" y="1603485"/>
                  <a:pt x="1144116" y="1603485"/>
                </a:cubicBezTo>
                <a:cubicBezTo>
                  <a:pt x="1140819" y="1603485"/>
                  <a:pt x="1136861" y="1602826"/>
                  <a:pt x="1136861" y="1598868"/>
                </a:cubicBezTo>
                <a:cubicBezTo>
                  <a:pt x="1136531" y="1594911"/>
                  <a:pt x="1139169" y="1591613"/>
                  <a:pt x="1143786" y="1590953"/>
                </a:cubicBezTo>
                <a:close/>
                <a:moveTo>
                  <a:pt x="1222609" y="1552697"/>
                </a:moveTo>
                <a:cubicBezTo>
                  <a:pt x="1225578" y="1546761"/>
                  <a:pt x="1229535" y="1545771"/>
                  <a:pt x="1234482" y="1550388"/>
                </a:cubicBezTo>
                <a:cubicBezTo>
                  <a:pt x="1236791" y="1552697"/>
                  <a:pt x="1240089" y="1555006"/>
                  <a:pt x="1240749" y="1557974"/>
                </a:cubicBezTo>
                <a:cubicBezTo>
                  <a:pt x="1244706" y="1577762"/>
                  <a:pt x="1253611" y="1596560"/>
                  <a:pt x="1248004" y="1617667"/>
                </a:cubicBezTo>
                <a:cubicBezTo>
                  <a:pt x="1246025" y="1625583"/>
                  <a:pt x="1240089" y="1628881"/>
                  <a:pt x="1234153" y="1631519"/>
                </a:cubicBezTo>
                <a:cubicBezTo>
                  <a:pt x="1227227" y="1634817"/>
                  <a:pt x="1220961" y="1628881"/>
                  <a:pt x="1214694" y="1626242"/>
                </a:cubicBezTo>
                <a:cubicBezTo>
                  <a:pt x="1214035" y="1625913"/>
                  <a:pt x="1213375" y="1623604"/>
                  <a:pt x="1213705" y="1622285"/>
                </a:cubicBezTo>
                <a:cubicBezTo>
                  <a:pt x="1214694" y="1612721"/>
                  <a:pt x="1209088" y="1603816"/>
                  <a:pt x="1211396" y="1594581"/>
                </a:cubicBezTo>
                <a:cubicBezTo>
                  <a:pt x="1210407" y="1579081"/>
                  <a:pt x="1215684" y="1565889"/>
                  <a:pt x="1222609" y="1552697"/>
                </a:cubicBezTo>
                <a:close/>
                <a:moveTo>
                  <a:pt x="1409935" y="1494982"/>
                </a:moveTo>
                <a:cubicBezTo>
                  <a:pt x="1414552" y="1494982"/>
                  <a:pt x="1417850" y="1496960"/>
                  <a:pt x="1417191" y="1502237"/>
                </a:cubicBezTo>
                <a:cubicBezTo>
                  <a:pt x="1416861" y="1507514"/>
                  <a:pt x="1413233" y="1509822"/>
                  <a:pt x="1406967" y="1509493"/>
                </a:cubicBezTo>
                <a:cubicBezTo>
                  <a:pt x="1403339" y="1509822"/>
                  <a:pt x="1399712" y="1508503"/>
                  <a:pt x="1400041" y="1503886"/>
                </a:cubicBezTo>
                <a:cubicBezTo>
                  <a:pt x="1400371" y="1498280"/>
                  <a:pt x="1403999" y="1494652"/>
                  <a:pt x="1409935" y="1494982"/>
                </a:cubicBezTo>
                <a:close/>
                <a:moveTo>
                  <a:pt x="1468969" y="1476184"/>
                </a:moveTo>
                <a:cubicBezTo>
                  <a:pt x="1472927" y="1475854"/>
                  <a:pt x="1474246" y="1478822"/>
                  <a:pt x="1474246" y="1483110"/>
                </a:cubicBezTo>
                <a:cubicBezTo>
                  <a:pt x="1473586" y="1485089"/>
                  <a:pt x="1472597" y="1488057"/>
                  <a:pt x="1471608" y="1490365"/>
                </a:cubicBezTo>
                <a:cubicBezTo>
                  <a:pt x="1470288" y="1493004"/>
                  <a:pt x="1470948" y="1497950"/>
                  <a:pt x="1466001" y="1496631"/>
                </a:cubicBezTo>
                <a:cubicBezTo>
                  <a:pt x="1459735" y="1494983"/>
                  <a:pt x="1467320" y="1491685"/>
                  <a:pt x="1465671" y="1489046"/>
                </a:cubicBezTo>
                <a:cubicBezTo>
                  <a:pt x="1464682" y="1487067"/>
                  <a:pt x="1468310" y="1485418"/>
                  <a:pt x="1466661" y="1482450"/>
                </a:cubicBezTo>
                <a:cubicBezTo>
                  <a:pt x="1465671" y="1480471"/>
                  <a:pt x="1464022" y="1476184"/>
                  <a:pt x="1468969" y="1476184"/>
                </a:cubicBezTo>
                <a:close/>
                <a:moveTo>
                  <a:pt x="1113446" y="1573144"/>
                </a:moveTo>
                <a:cubicBezTo>
                  <a:pt x="1115094" y="1573144"/>
                  <a:pt x="1116743" y="1573804"/>
                  <a:pt x="1116744" y="1576772"/>
                </a:cubicBezTo>
                <a:cubicBezTo>
                  <a:pt x="1116743" y="1578421"/>
                  <a:pt x="1115424" y="1579081"/>
                  <a:pt x="1114105" y="1579410"/>
                </a:cubicBezTo>
                <a:cubicBezTo>
                  <a:pt x="1111797" y="1579411"/>
                  <a:pt x="1109818" y="1578421"/>
                  <a:pt x="1109488" y="1576112"/>
                </a:cubicBezTo>
                <a:cubicBezTo>
                  <a:pt x="1108828" y="1574134"/>
                  <a:pt x="1110807" y="1573145"/>
                  <a:pt x="1113446" y="1573144"/>
                </a:cubicBezTo>
                <a:close/>
                <a:moveTo>
                  <a:pt x="566968" y="1739033"/>
                </a:moveTo>
                <a:cubicBezTo>
                  <a:pt x="568947" y="1739033"/>
                  <a:pt x="569277" y="1740352"/>
                  <a:pt x="569276" y="1741671"/>
                </a:cubicBezTo>
                <a:cubicBezTo>
                  <a:pt x="569277" y="1743980"/>
                  <a:pt x="567957" y="1745629"/>
                  <a:pt x="565648" y="1745959"/>
                </a:cubicBezTo>
                <a:cubicBezTo>
                  <a:pt x="563670" y="1746289"/>
                  <a:pt x="563340" y="1744640"/>
                  <a:pt x="563340" y="1743320"/>
                </a:cubicBezTo>
                <a:cubicBezTo>
                  <a:pt x="563670" y="1741012"/>
                  <a:pt x="564659" y="1739363"/>
                  <a:pt x="566968" y="1739033"/>
                </a:cubicBezTo>
                <a:close/>
                <a:moveTo>
                  <a:pt x="972951" y="1605794"/>
                </a:moveTo>
                <a:cubicBezTo>
                  <a:pt x="971302" y="1611071"/>
                  <a:pt x="971961" y="1617337"/>
                  <a:pt x="964376" y="1621295"/>
                </a:cubicBezTo>
                <a:cubicBezTo>
                  <a:pt x="965365" y="1613379"/>
                  <a:pt x="968004" y="1609092"/>
                  <a:pt x="972951" y="1605794"/>
                </a:cubicBezTo>
                <a:close/>
                <a:moveTo>
                  <a:pt x="1410595" y="1460353"/>
                </a:moveTo>
                <a:cubicBezTo>
                  <a:pt x="1416861" y="1463651"/>
                  <a:pt x="1419169" y="1467938"/>
                  <a:pt x="1417191" y="1473875"/>
                </a:cubicBezTo>
                <a:cubicBezTo>
                  <a:pt x="1416531" y="1475853"/>
                  <a:pt x="1414552" y="1475194"/>
                  <a:pt x="1413563" y="1474534"/>
                </a:cubicBezTo>
                <a:cubicBezTo>
                  <a:pt x="1408616" y="1471236"/>
                  <a:pt x="1407956" y="1466289"/>
                  <a:pt x="1410595" y="1460353"/>
                </a:cubicBezTo>
                <a:close/>
                <a:moveTo>
                  <a:pt x="1452480" y="1434628"/>
                </a:moveTo>
                <a:cubicBezTo>
                  <a:pt x="1454788" y="1434298"/>
                  <a:pt x="1457426" y="1436607"/>
                  <a:pt x="1457756" y="1439575"/>
                </a:cubicBezTo>
                <a:cubicBezTo>
                  <a:pt x="1455448" y="1443203"/>
                  <a:pt x="1452480" y="1446171"/>
                  <a:pt x="1447532" y="1446171"/>
                </a:cubicBezTo>
                <a:cubicBezTo>
                  <a:pt x="1444564" y="1446171"/>
                  <a:pt x="1440277" y="1445511"/>
                  <a:pt x="1441926" y="1441884"/>
                </a:cubicBezTo>
                <a:cubicBezTo>
                  <a:pt x="1443575" y="1437926"/>
                  <a:pt x="1448192" y="1435617"/>
                  <a:pt x="1452480" y="1434628"/>
                </a:cubicBezTo>
                <a:close/>
                <a:moveTo>
                  <a:pt x="1070901" y="1549398"/>
                </a:moveTo>
                <a:cubicBezTo>
                  <a:pt x="1070241" y="1553026"/>
                  <a:pt x="1074859" y="1551377"/>
                  <a:pt x="1075189" y="1553686"/>
                </a:cubicBezTo>
                <a:cubicBezTo>
                  <a:pt x="1066943" y="1555665"/>
                  <a:pt x="1063976" y="1564240"/>
                  <a:pt x="1057380" y="1568527"/>
                </a:cubicBezTo>
                <a:cubicBezTo>
                  <a:pt x="1056720" y="1571165"/>
                  <a:pt x="1055731" y="1573804"/>
                  <a:pt x="1055071" y="1576442"/>
                </a:cubicBezTo>
                <a:cubicBezTo>
                  <a:pt x="1054411" y="1579080"/>
                  <a:pt x="1054081" y="1582708"/>
                  <a:pt x="1050124" y="1581719"/>
                </a:cubicBezTo>
                <a:cubicBezTo>
                  <a:pt x="1045837" y="1580729"/>
                  <a:pt x="1047815" y="1577431"/>
                  <a:pt x="1047815" y="1574793"/>
                </a:cubicBezTo>
                <a:cubicBezTo>
                  <a:pt x="1048145" y="1569846"/>
                  <a:pt x="1051773" y="1567537"/>
                  <a:pt x="1056060" y="1566218"/>
                </a:cubicBezTo>
                <a:close/>
                <a:moveTo>
                  <a:pt x="1405318" y="1426713"/>
                </a:moveTo>
                <a:cubicBezTo>
                  <a:pt x="1412903" y="1434299"/>
                  <a:pt x="1413233" y="1444523"/>
                  <a:pt x="1418180" y="1452768"/>
                </a:cubicBezTo>
                <a:cubicBezTo>
                  <a:pt x="1419170" y="1454747"/>
                  <a:pt x="1418510" y="1456396"/>
                  <a:pt x="1416531" y="1457055"/>
                </a:cubicBezTo>
                <a:cubicBezTo>
                  <a:pt x="1413893" y="1457715"/>
                  <a:pt x="1412574" y="1457055"/>
                  <a:pt x="1411914" y="1453428"/>
                </a:cubicBezTo>
                <a:cubicBezTo>
                  <a:pt x="1409935" y="1444193"/>
                  <a:pt x="1407297" y="1435618"/>
                  <a:pt x="1405318" y="1426713"/>
                </a:cubicBezTo>
                <a:close/>
                <a:moveTo>
                  <a:pt x="1164234" y="1486077"/>
                </a:moveTo>
                <a:lnTo>
                  <a:pt x="1166993" y="1488042"/>
                </a:lnTo>
                <a:lnTo>
                  <a:pt x="1167403" y="1486077"/>
                </a:lnTo>
                <a:lnTo>
                  <a:pt x="1167612" y="1488483"/>
                </a:lnTo>
                <a:lnTo>
                  <a:pt x="1169676" y="1489953"/>
                </a:lnTo>
                <a:cubicBezTo>
                  <a:pt x="1169429" y="1492179"/>
                  <a:pt x="1168192" y="1494817"/>
                  <a:pt x="1169181" y="1496302"/>
                </a:cubicBezTo>
                <a:lnTo>
                  <a:pt x="1168831" y="1502553"/>
                </a:lnTo>
                <a:lnTo>
                  <a:pt x="1169312" y="1508110"/>
                </a:lnTo>
                <a:lnTo>
                  <a:pt x="1173056" y="1496631"/>
                </a:lnTo>
                <a:cubicBezTo>
                  <a:pt x="1170198" y="1508174"/>
                  <a:pt x="1180676" y="1520377"/>
                  <a:pt x="1167341" y="1531920"/>
                </a:cubicBezTo>
                <a:lnTo>
                  <a:pt x="1167341" y="1529114"/>
                </a:lnTo>
                <a:lnTo>
                  <a:pt x="1167202" y="1531590"/>
                </a:lnTo>
                <a:lnTo>
                  <a:pt x="1166873" y="1531716"/>
                </a:lnTo>
                <a:lnTo>
                  <a:pt x="1166873" y="1532579"/>
                </a:lnTo>
                <a:cubicBezTo>
                  <a:pt x="1167533" y="1536537"/>
                  <a:pt x="1170831" y="1540495"/>
                  <a:pt x="1167532" y="1544782"/>
                </a:cubicBezTo>
                <a:cubicBezTo>
                  <a:pt x="1166543" y="1546101"/>
                  <a:pt x="1164564" y="1546761"/>
                  <a:pt x="1163905" y="1545441"/>
                </a:cubicBezTo>
                <a:cubicBezTo>
                  <a:pt x="1161266" y="1541814"/>
                  <a:pt x="1162915" y="1537526"/>
                  <a:pt x="1162915" y="1533239"/>
                </a:cubicBezTo>
                <a:lnTo>
                  <a:pt x="1162933" y="1533232"/>
                </a:lnTo>
                <a:lnTo>
                  <a:pt x="1162915" y="1533239"/>
                </a:lnTo>
                <a:cubicBezTo>
                  <a:pt x="1162915" y="1532249"/>
                  <a:pt x="1162915" y="1531260"/>
                  <a:pt x="1162915" y="1530271"/>
                </a:cubicBezTo>
                <a:lnTo>
                  <a:pt x="1163353" y="1515593"/>
                </a:lnTo>
                <a:lnTo>
                  <a:pt x="1162760" y="1508297"/>
                </a:lnTo>
                <a:lnTo>
                  <a:pt x="1163706" y="1503770"/>
                </a:lnTo>
                <a:close/>
                <a:moveTo>
                  <a:pt x="1453798" y="1364711"/>
                </a:moveTo>
                <a:cubicBezTo>
                  <a:pt x="1456437" y="1365041"/>
                  <a:pt x="1458745" y="1366690"/>
                  <a:pt x="1458745" y="1369988"/>
                </a:cubicBezTo>
                <a:cubicBezTo>
                  <a:pt x="1458745" y="1372297"/>
                  <a:pt x="1457096" y="1374605"/>
                  <a:pt x="1455447" y="1373946"/>
                </a:cubicBezTo>
                <a:cubicBezTo>
                  <a:pt x="1453139" y="1372957"/>
                  <a:pt x="1450500" y="1370978"/>
                  <a:pt x="1450170" y="1367680"/>
                </a:cubicBezTo>
                <a:cubicBezTo>
                  <a:pt x="1450171" y="1365701"/>
                  <a:pt x="1451160" y="1364711"/>
                  <a:pt x="1453798" y="1364711"/>
                </a:cubicBezTo>
                <a:close/>
                <a:moveTo>
                  <a:pt x="1368051" y="1355146"/>
                </a:moveTo>
                <a:cubicBezTo>
                  <a:pt x="1372997" y="1359763"/>
                  <a:pt x="1378274" y="1364381"/>
                  <a:pt x="1380583" y="1370976"/>
                </a:cubicBezTo>
                <a:lnTo>
                  <a:pt x="1380576" y="1370988"/>
                </a:lnTo>
                <a:lnTo>
                  <a:pt x="1380583" y="1370977"/>
                </a:lnTo>
                <a:cubicBezTo>
                  <a:pt x="1388168" y="1384499"/>
                  <a:pt x="1397732" y="1397032"/>
                  <a:pt x="1399711" y="1413192"/>
                </a:cubicBezTo>
                <a:cubicBezTo>
                  <a:pt x="1390807" y="1401319"/>
                  <a:pt x="1387179" y="1386478"/>
                  <a:pt x="1377944" y="1374935"/>
                </a:cubicBezTo>
                <a:lnTo>
                  <a:pt x="1378131" y="1374656"/>
                </a:lnTo>
                <a:close/>
                <a:moveTo>
                  <a:pt x="1037096" y="1434505"/>
                </a:moveTo>
                <a:cubicBezTo>
                  <a:pt x="1038663" y="1433804"/>
                  <a:pt x="1040889" y="1433804"/>
                  <a:pt x="1043198" y="1433639"/>
                </a:cubicBezTo>
                <a:cubicBezTo>
                  <a:pt x="1048474" y="1432649"/>
                  <a:pt x="1050783" y="1436277"/>
                  <a:pt x="1051113" y="1440895"/>
                </a:cubicBezTo>
                <a:cubicBezTo>
                  <a:pt x="1051772" y="1446831"/>
                  <a:pt x="1046166" y="1447820"/>
                  <a:pt x="1042209" y="1448150"/>
                </a:cubicBezTo>
                <a:cubicBezTo>
                  <a:pt x="1036272" y="1448810"/>
                  <a:pt x="1035613" y="1443863"/>
                  <a:pt x="1034953" y="1439575"/>
                </a:cubicBezTo>
                <a:cubicBezTo>
                  <a:pt x="1034623" y="1436607"/>
                  <a:pt x="1035530" y="1435205"/>
                  <a:pt x="1037096" y="1434505"/>
                </a:cubicBezTo>
                <a:close/>
                <a:moveTo>
                  <a:pt x="702845" y="1535547"/>
                </a:moveTo>
                <a:cubicBezTo>
                  <a:pt x="704494" y="1533238"/>
                  <a:pt x="706472" y="1533568"/>
                  <a:pt x="708781" y="1534557"/>
                </a:cubicBezTo>
                <a:cubicBezTo>
                  <a:pt x="710760" y="1536536"/>
                  <a:pt x="710760" y="1538845"/>
                  <a:pt x="709111" y="1541153"/>
                </a:cubicBezTo>
                <a:cubicBezTo>
                  <a:pt x="707462" y="1543132"/>
                  <a:pt x="705153" y="1543462"/>
                  <a:pt x="703504" y="1542473"/>
                </a:cubicBezTo>
                <a:cubicBezTo>
                  <a:pt x="701196" y="1540823"/>
                  <a:pt x="701525" y="1537855"/>
                  <a:pt x="702845" y="1535547"/>
                </a:cubicBezTo>
                <a:close/>
                <a:moveTo>
                  <a:pt x="1219970" y="1369988"/>
                </a:moveTo>
                <a:cubicBezTo>
                  <a:pt x="1230524" y="1370977"/>
                  <a:pt x="1235471" y="1380211"/>
                  <a:pt x="1243056" y="1385158"/>
                </a:cubicBezTo>
                <a:cubicBezTo>
                  <a:pt x="1244046" y="1385818"/>
                  <a:pt x="1245695" y="1388786"/>
                  <a:pt x="1243386" y="1390765"/>
                </a:cubicBezTo>
                <a:cubicBezTo>
                  <a:pt x="1241077" y="1393074"/>
                  <a:pt x="1239428" y="1391095"/>
                  <a:pt x="1238109" y="1389116"/>
                </a:cubicBezTo>
                <a:cubicBezTo>
                  <a:pt x="1234811" y="1384499"/>
                  <a:pt x="1234811" y="1376254"/>
                  <a:pt x="1224587" y="1380541"/>
                </a:cubicBezTo>
                <a:cubicBezTo>
                  <a:pt x="1222279" y="1381861"/>
                  <a:pt x="1222609" y="1373616"/>
                  <a:pt x="1219970" y="1369988"/>
                </a:cubicBezTo>
                <a:close/>
                <a:moveTo>
                  <a:pt x="1347933" y="1326125"/>
                </a:moveTo>
                <a:cubicBezTo>
                  <a:pt x="1359476" y="1330082"/>
                  <a:pt x="1360135" y="1339976"/>
                  <a:pt x="1366072" y="1348551"/>
                </a:cubicBezTo>
                <a:cubicBezTo>
                  <a:pt x="1353539" y="1344923"/>
                  <a:pt x="1353539" y="1334699"/>
                  <a:pt x="1347933" y="1326125"/>
                </a:cubicBezTo>
                <a:close/>
                <a:moveTo>
                  <a:pt x="1158958" y="1379552"/>
                </a:moveTo>
                <a:cubicBezTo>
                  <a:pt x="1173139" y="1395053"/>
                  <a:pt x="1165554" y="1412532"/>
                  <a:pt x="1166873" y="1428362"/>
                </a:cubicBezTo>
                <a:lnTo>
                  <a:pt x="1166803" y="1428891"/>
                </a:lnTo>
                <a:lnTo>
                  <a:pt x="1166873" y="1428692"/>
                </a:lnTo>
                <a:cubicBezTo>
                  <a:pt x="1167532" y="1437927"/>
                  <a:pt x="1167862" y="1447161"/>
                  <a:pt x="1168521" y="1456396"/>
                </a:cubicBezTo>
                <a:cubicBezTo>
                  <a:pt x="1168522" y="1458374"/>
                  <a:pt x="1168522" y="1460353"/>
                  <a:pt x="1166543" y="1460683"/>
                </a:cubicBezTo>
                <a:cubicBezTo>
                  <a:pt x="1163575" y="1461013"/>
                  <a:pt x="1163575" y="1458704"/>
                  <a:pt x="1163245" y="1456395"/>
                </a:cubicBezTo>
                <a:cubicBezTo>
                  <a:pt x="1163245" y="1449469"/>
                  <a:pt x="1162915" y="1442873"/>
                  <a:pt x="1162915" y="1435948"/>
                </a:cubicBezTo>
                <a:lnTo>
                  <a:pt x="1162915" y="1435947"/>
                </a:lnTo>
                <a:lnTo>
                  <a:pt x="1161308" y="1429269"/>
                </a:lnTo>
                <a:cubicBezTo>
                  <a:pt x="1160772" y="1427043"/>
                  <a:pt x="1160772" y="1424735"/>
                  <a:pt x="1162915" y="1422096"/>
                </a:cubicBezTo>
                <a:cubicBezTo>
                  <a:pt x="1164894" y="1419788"/>
                  <a:pt x="1164564" y="1413192"/>
                  <a:pt x="1162586" y="1410553"/>
                </a:cubicBezTo>
                <a:cubicBezTo>
                  <a:pt x="1155000" y="1400989"/>
                  <a:pt x="1159617" y="1390765"/>
                  <a:pt x="1158958" y="1379552"/>
                </a:cubicBezTo>
                <a:close/>
                <a:moveTo>
                  <a:pt x="1048401" y="1383180"/>
                </a:moveTo>
                <a:lnTo>
                  <a:pt x="1048681" y="1383738"/>
                </a:lnTo>
                <a:lnTo>
                  <a:pt x="1050013" y="1382849"/>
                </a:lnTo>
                <a:lnTo>
                  <a:pt x="1048998" y="1384373"/>
                </a:lnTo>
                <a:lnTo>
                  <a:pt x="1049354" y="1385085"/>
                </a:lnTo>
                <a:cubicBezTo>
                  <a:pt x="1048401" y="1386038"/>
                  <a:pt x="1047449" y="1386990"/>
                  <a:pt x="1046496" y="1386990"/>
                </a:cubicBezTo>
                <a:lnTo>
                  <a:pt x="1047461" y="1385059"/>
                </a:lnTo>
                <a:lnTo>
                  <a:pt x="1047156" y="1384754"/>
                </a:lnTo>
                <a:lnTo>
                  <a:pt x="1047843" y="1384296"/>
                </a:lnTo>
                <a:close/>
                <a:moveTo>
                  <a:pt x="723953" y="1476843"/>
                </a:moveTo>
                <a:cubicBezTo>
                  <a:pt x="726261" y="1472555"/>
                  <a:pt x="730549" y="1472555"/>
                  <a:pt x="735496" y="1476513"/>
                </a:cubicBezTo>
                <a:cubicBezTo>
                  <a:pt x="740113" y="1480140"/>
                  <a:pt x="740772" y="1484758"/>
                  <a:pt x="737804" y="1488386"/>
                </a:cubicBezTo>
                <a:cubicBezTo>
                  <a:pt x="733847" y="1493003"/>
                  <a:pt x="727910" y="1491354"/>
                  <a:pt x="723293" y="1488386"/>
                </a:cubicBezTo>
                <a:cubicBezTo>
                  <a:pt x="718016" y="1485088"/>
                  <a:pt x="720325" y="1481790"/>
                  <a:pt x="723953" y="1476843"/>
                </a:cubicBezTo>
                <a:close/>
                <a:moveTo>
                  <a:pt x="1155330" y="1341624"/>
                </a:moveTo>
                <a:cubicBezTo>
                  <a:pt x="1156319" y="1348550"/>
                  <a:pt x="1156649" y="1353497"/>
                  <a:pt x="1157309" y="1358444"/>
                </a:cubicBezTo>
                <a:cubicBezTo>
                  <a:pt x="1148734" y="1352508"/>
                  <a:pt x="1148734" y="1352508"/>
                  <a:pt x="1155330" y="1341624"/>
                </a:cubicBezTo>
                <a:close/>
                <a:moveTo>
                  <a:pt x="923811" y="1379882"/>
                </a:moveTo>
                <a:cubicBezTo>
                  <a:pt x="928758" y="1380212"/>
                  <a:pt x="933045" y="1382850"/>
                  <a:pt x="933045" y="1388127"/>
                </a:cubicBezTo>
                <a:cubicBezTo>
                  <a:pt x="933045" y="1392085"/>
                  <a:pt x="931726" y="1396702"/>
                  <a:pt x="925460" y="1396702"/>
                </a:cubicBezTo>
                <a:cubicBezTo>
                  <a:pt x="920183" y="1396372"/>
                  <a:pt x="917545" y="1393404"/>
                  <a:pt x="916555" y="1388457"/>
                </a:cubicBezTo>
                <a:cubicBezTo>
                  <a:pt x="915566" y="1382520"/>
                  <a:pt x="919523" y="1381201"/>
                  <a:pt x="923811" y="1379882"/>
                </a:cubicBezTo>
                <a:close/>
                <a:moveTo>
                  <a:pt x="1057709" y="1325794"/>
                </a:moveTo>
                <a:cubicBezTo>
                  <a:pt x="1070571" y="1321507"/>
                  <a:pt x="1085412" y="1327773"/>
                  <a:pt x="1096625" y="1313921"/>
                </a:cubicBezTo>
                <a:cubicBezTo>
                  <a:pt x="1094317" y="1326124"/>
                  <a:pt x="1090359" y="1329092"/>
                  <a:pt x="1072880" y="1333710"/>
                </a:cubicBezTo>
                <a:cubicBezTo>
                  <a:pt x="1065954" y="1335688"/>
                  <a:pt x="1065954" y="1335688"/>
                  <a:pt x="1057709" y="1325794"/>
                </a:cubicBezTo>
                <a:close/>
                <a:moveTo>
                  <a:pt x="964705" y="1332720"/>
                </a:moveTo>
                <a:cubicBezTo>
                  <a:pt x="965365" y="1333380"/>
                  <a:pt x="966684" y="1334699"/>
                  <a:pt x="966024" y="1336348"/>
                </a:cubicBezTo>
                <a:cubicBezTo>
                  <a:pt x="965035" y="1338327"/>
                  <a:pt x="963056" y="1338327"/>
                  <a:pt x="961407" y="1337667"/>
                </a:cubicBezTo>
                <a:cubicBezTo>
                  <a:pt x="959758" y="1337337"/>
                  <a:pt x="958769" y="1336018"/>
                  <a:pt x="959429" y="1334700"/>
                </a:cubicBezTo>
                <a:cubicBezTo>
                  <a:pt x="960418" y="1332391"/>
                  <a:pt x="962067" y="1331402"/>
                  <a:pt x="964705" y="1332720"/>
                </a:cubicBezTo>
                <a:close/>
                <a:moveTo>
                  <a:pt x="1083104" y="1293804"/>
                </a:moveTo>
                <a:cubicBezTo>
                  <a:pt x="1087061" y="1293474"/>
                  <a:pt x="1089040" y="1298751"/>
                  <a:pt x="1091019" y="1301720"/>
                </a:cubicBezTo>
                <a:cubicBezTo>
                  <a:pt x="1094647" y="1306666"/>
                  <a:pt x="1088710" y="1306996"/>
                  <a:pt x="1086401" y="1309305"/>
                </a:cubicBezTo>
                <a:cubicBezTo>
                  <a:pt x="1084423" y="1310954"/>
                  <a:pt x="1082114" y="1312603"/>
                  <a:pt x="1077827" y="1312603"/>
                </a:cubicBezTo>
                <a:cubicBezTo>
                  <a:pt x="1078816" y="1308316"/>
                  <a:pt x="1079146" y="1305347"/>
                  <a:pt x="1080136" y="1302379"/>
                </a:cubicBezTo>
                <a:cubicBezTo>
                  <a:pt x="1080795" y="1299411"/>
                  <a:pt x="1077827" y="1294134"/>
                  <a:pt x="1083104" y="1293804"/>
                </a:cubicBezTo>
                <a:close/>
                <a:moveTo>
                  <a:pt x="1579782" y="1136819"/>
                </a:moveTo>
                <a:cubicBezTo>
                  <a:pt x="1586048" y="1140447"/>
                  <a:pt x="1592314" y="1144405"/>
                  <a:pt x="1598580" y="1148033"/>
                </a:cubicBezTo>
                <a:cubicBezTo>
                  <a:pt x="1601219" y="1149682"/>
                  <a:pt x="1603528" y="1152320"/>
                  <a:pt x="1601219" y="1154959"/>
                </a:cubicBezTo>
                <a:cubicBezTo>
                  <a:pt x="1597921" y="1158916"/>
                  <a:pt x="1597261" y="1154299"/>
                  <a:pt x="1595283" y="1152650"/>
                </a:cubicBezTo>
                <a:cubicBezTo>
                  <a:pt x="1590006" y="1147703"/>
                  <a:pt x="1584069" y="1143416"/>
                  <a:pt x="1578133" y="1138798"/>
                </a:cubicBezTo>
                <a:cubicBezTo>
                  <a:pt x="1578793" y="1138139"/>
                  <a:pt x="1579122" y="1137479"/>
                  <a:pt x="1579782" y="1136819"/>
                </a:cubicBezTo>
                <a:close/>
                <a:moveTo>
                  <a:pt x="1107180" y="1270058"/>
                </a:moveTo>
                <a:cubicBezTo>
                  <a:pt x="1110148" y="1270718"/>
                  <a:pt x="1112786" y="1271377"/>
                  <a:pt x="1112457" y="1275335"/>
                </a:cubicBezTo>
                <a:cubicBezTo>
                  <a:pt x="1112126" y="1277314"/>
                  <a:pt x="1111467" y="1279293"/>
                  <a:pt x="1109159" y="1278303"/>
                </a:cubicBezTo>
                <a:cubicBezTo>
                  <a:pt x="1106520" y="1277314"/>
                  <a:pt x="1104211" y="1275335"/>
                  <a:pt x="1104211" y="1272037"/>
                </a:cubicBezTo>
                <a:cubicBezTo>
                  <a:pt x="1104211" y="1270058"/>
                  <a:pt x="1105530" y="1269728"/>
                  <a:pt x="1107180" y="1270058"/>
                </a:cubicBezTo>
                <a:close/>
                <a:moveTo>
                  <a:pt x="1730170" y="1037550"/>
                </a:moveTo>
                <a:cubicBezTo>
                  <a:pt x="1731160" y="1037550"/>
                  <a:pt x="1732149" y="1037550"/>
                  <a:pt x="1733139" y="1037550"/>
                </a:cubicBezTo>
                <a:cubicBezTo>
                  <a:pt x="1746991" y="1049093"/>
                  <a:pt x="1758204" y="1062944"/>
                  <a:pt x="1774364" y="1072179"/>
                </a:cubicBezTo>
                <a:cubicBezTo>
                  <a:pt x="1788546" y="1080424"/>
                  <a:pt x="1792833" y="1097244"/>
                  <a:pt x="1800418" y="1111095"/>
                </a:cubicBezTo>
                <a:cubicBezTo>
                  <a:pt x="1802397" y="1114723"/>
                  <a:pt x="1804376" y="1118681"/>
                  <a:pt x="1807014" y="1121979"/>
                </a:cubicBezTo>
                <a:cubicBezTo>
                  <a:pt x="1808333" y="1123957"/>
                  <a:pt x="1810972" y="1126266"/>
                  <a:pt x="1807674" y="1128245"/>
                </a:cubicBezTo>
                <a:cubicBezTo>
                  <a:pt x="1805035" y="1130224"/>
                  <a:pt x="1802397" y="1128575"/>
                  <a:pt x="1801407" y="1126266"/>
                </a:cubicBezTo>
                <a:cubicBezTo>
                  <a:pt x="1797450" y="1118021"/>
                  <a:pt x="1791843" y="1110436"/>
                  <a:pt x="1788216" y="1102191"/>
                </a:cubicBezTo>
                <a:cubicBezTo>
                  <a:pt x="1783268" y="1090648"/>
                  <a:pt x="1775353" y="1083062"/>
                  <a:pt x="1766119" y="1075147"/>
                </a:cubicBezTo>
                <a:cubicBezTo>
                  <a:pt x="1753257" y="1063604"/>
                  <a:pt x="1742043" y="1050082"/>
                  <a:pt x="1730170" y="1037550"/>
                </a:cubicBezTo>
                <a:close/>
                <a:moveTo>
                  <a:pt x="370407" y="1443533"/>
                </a:moveTo>
                <a:cubicBezTo>
                  <a:pt x="372386" y="1443532"/>
                  <a:pt x="373705" y="1445182"/>
                  <a:pt x="373705" y="1446831"/>
                </a:cubicBezTo>
                <a:cubicBezTo>
                  <a:pt x="374035" y="1448809"/>
                  <a:pt x="372386" y="1450459"/>
                  <a:pt x="370737" y="1450788"/>
                </a:cubicBezTo>
                <a:cubicBezTo>
                  <a:pt x="368428" y="1451118"/>
                  <a:pt x="367109" y="1449469"/>
                  <a:pt x="366450" y="1447161"/>
                </a:cubicBezTo>
                <a:cubicBezTo>
                  <a:pt x="366779" y="1444852"/>
                  <a:pt x="368099" y="1443203"/>
                  <a:pt x="370407" y="1443533"/>
                </a:cubicBezTo>
                <a:close/>
                <a:moveTo>
                  <a:pt x="1103881" y="1189917"/>
                </a:moveTo>
                <a:cubicBezTo>
                  <a:pt x="1108169" y="1197832"/>
                  <a:pt x="1111467" y="1203439"/>
                  <a:pt x="1120701" y="1203109"/>
                </a:cubicBezTo>
                <a:cubicBezTo>
                  <a:pt x="1108498" y="1210365"/>
                  <a:pt x="1107509" y="1213663"/>
                  <a:pt x="1115754" y="1223557"/>
                </a:cubicBezTo>
                <a:cubicBezTo>
                  <a:pt x="1118392" y="1226855"/>
                  <a:pt x="1116744" y="1227844"/>
                  <a:pt x="1115094" y="1229163"/>
                </a:cubicBezTo>
                <a:cubicBezTo>
                  <a:pt x="1110807" y="1232462"/>
                  <a:pt x="1106850" y="1229823"/>
                  <a:pt x="1102892" y="1228504"/>
                </a:cubicBezTo>
                <a:cubicBezTo>
                  <a:pt x="1098605" y="1226855"/>
                  <a:pt x="1099924" y="1223557"/>
                  <a:pt x="1100583" y="1220259"/>
                </a:cubicBezTo>
                <a:cubicBezTo>
                  <a:pt x="1102232" y="1211354"/>
                  <a:pt x="1104541" y="1202120"/>
                  <a:pt x="1103881" y="1189917"/>
                </a:cubicBezTo>
                <a:close/>
                <a:moveTo>
                  <a:pt x="985153" y="1222568"/>
                </a:moveTo>
                <a:cubicBezTo>
                  <a:pt x="987792" y="1222568"/>
                  <a:pt x="988781" y="1223887"/>
                  <a:pt x="988781" y="1226855"/>
                </a:cubicBezTo>
                <a:cubicBezTo>
                  <a:pt x="988121" y="1228834"/>
                  <a:pt x="986802" y="1231472"/>
                  <a:pt x="983834" y="1230483"/>
                </a:cubicBezTo>
                <a:cubicBezTo>
                  <a:pt x="981855" y="1229823"/>
                  <a:pt x="979217" y="1229164"/>
                  <a:pt x="980206" y="1226195"/>
                </a:cubicBezTo>
                <a:cubicBezTo>
                  <a:pt x="980866" y="1224217"/>
                  <a:pt x="982515" y="1222568"/>
                  <a:pt x="985153" y="1222568"/>
                </a:cubicBezTo>
                <a:close/>
                <a:moveTo>
                  <a:pt x="1523716" y="1053710"/>
                </a:moveTo>
                <a:cubicBezTo>
                  <a:pt x="1529652" y="1054699"/>
                  <a:pt x="1533939" y="1052720"/>
                  <a:pt x="1538887" y="1050742"/>
                </a:cubicBezTo>
                <a:cubicBezTo>
                  <a:pt x="1546802" y="1047773"/>
                  <a:pt x="1550430" y="1056018"/>
                  <a:pt x="1556036" y="1058986"/>
                </a:cubicBezTo>
                <a:cubicBezTo>
                  <a:pt x="1562302" y="1061954"/>
                  <a:pt x="1556036" y="1067561"/>
                  <a:pt x="1556366" y="1072178"/>
                </a:cubicBezTo>
                <a:cubicBezTo>
                  <a:pt x="1543504" y="1070859"/>
                  <a:pt x="1532950" y="1063274"/>
                  <a:pt x="1520418" y="1065912"/>
                </a:cubicBezTo>
                <a:cubicBezTo>
                  <a:pt x="1518109" y="1066242"/>
                  <a:pt x="1513492" y="1067231"/>
                  <a:pt x="1514481" y="1062615"/>
                </a:cubicBezTo>
                <a:cubicBezTo>
                  <a:pt x="1515471" y="1057997"/>
                  <a:pt x="1518109" y="1052721"/>
                  <a:pt x="1523716" y="1053710"/>
                </a:cubicBezTo>
                <a:close/>
                <a:moveTo>
                  <a:pt x="679347" y="1289970"/>
                </a:moveTo>
                <a:cubicBezTo>
                  <a:pt x="682150" y="1288775"/>
                  <a:pt x="685531" y="1288528"/>
                  <a:pt x="688664" y="1287868"/>
                </a:cubicBezTo>
                <a:cubicBezTo>
                  <a:pt x="689323" y="1288198"/>
                  <a:pt x="689653" y="1288528"/>
                  <a:pt x="689983" y="1288528"/>
                </a:cubicBezTo>
                <a:cubicBezTo>
                  <a:pt x="683717" y="1289847"/>
                  <a:pt x="682068" y="1298751"/>
                  <a:pt x="673493" y="1297762"/>
                </a:cubicBezTo>
                <a:cubicBezTo>
                  <a:pt x="674318" y="1293310"/>
                  <a:pt x="676544" y="1291166"/>
                  <a:pt x="679347" y="1289970"/>
                </a:cubicBezTo>
                <a:close/>
                <a:moveTo>
                  <a:pt x="694971" y="1283085"/>
                </a:moveTo>
                <a:cubicBezTo>
                  <a:pt x="697486" y="1283002"/>
                  <a:pt x="700372" y="1283910"/>
                  <a:pt x="703505" y="1284239"/>
                </a:cubicBezTo>
                <a:cubicBezTo>
                  <a:pt x="699547" y="1290176"/>
                  <a:pt x="695260" y="1291165"/>
                  <a:pt x="689983" y="1288527"/>
                </a:cubicBezTo>
                <a:lnTo>
                  <a:pt x="689324" y="1287867"/>
                </a:lnTo>
                <a:cubicBezTo>
                  <a:pt x="689324" y="1287867"/>
                  <a:pt x="688664" y="1287867"/>
                  <a:pt x="688664" y="1287867"/>
                </a:cubicBezTo>
                <a:cubicBezTo>
                  <a:pt x="690313" y="1284239"/>
                  <a:pt x="692456" y="1283167"/>
                  <a:pt x="694971" y="1283085"/>
                </a:cubicBezTo>
                <a:close/>
                <a:moveTo>
                  <a:pt x="991419" y="1173427"/>
                </a:moveTo>
                <a:cubicBezTo>
                  <a:pt x="993398" y="1173757"/>
                  <a:pt x="994387" y="1175076"/>
                  <a:pt x="994387" y="1177055"/>
                </a:cubicBezTo>
                <a:cubicBezTo>
                  <a:pt x="993398" y="1179364"/>
                  <a:pt x="991419" y="1180353"/>
                  <a:pt x="989110" y="1180024"/>
                </a:cubicBezTo>
                <a:cubicBezTo>
                  <a:pt x="987132" y="1179694"/>
                  <a:pt x="986472" y="1177715"/>
                  <a:pt x="987132" y="1176066"/>
                </a:cubicBezTo>
                <a:cubicBezTo>
                  <a:pt x="987792" y="1174417"/>
                  <a:pt x="989441" y="1173098"/>
                  <a:pt x="991419" y="1173427"/>
                </a:cubicBezTo>
                <a:close/>
                <a:moveTo>
                  <a:pt x="583127" y="1261484"/>
                </a:moveTo>
                <a:cubicBezTo>
                  <a:pt x="584776" y="1261814"/>
                  <a:pt x="586425" y="1262143"/>
                  <a:pt x="587415" y="1263462"/>
                </a:cubicBezTo>
                <a:cubicBezTo>
                  <a:pt x="587085" y="1266101"/>
                  <a:pt x="586096" y="1267420"/>
                  <a:pt x="583787" y="1267420"/>
                </a:cubicBezTo>
                <a:cubicBezTo>
                  <a:pt x="581808" y="1267420"/>
                  <a:pt x="580489" y="1266101"/>
                  <a:pt x="580159" y="1264122"/>
                </a:cubicBezTo>
                <a:cubicBezTo>
                  <a:pt x="580159" y="1262473"/>
                  <a:pt x="581478" y="1261814"/>
                  <a:pt x="583127" y="1261484"/>
                </a:cubicBezTo>
                <a:close/>
                <a:moveTo>
                  <a:pt x="1745341" y="903321"/>
                </a:moveTo>
                <a:cubicBezTo>
                  <a:pt x="1748639" y="903321"/>
                  <a:pt x="1749958" y="905300"/>
                  <a:pt x="1750618" y="907938"/>
                </a:cubicBezTo>
                <a:cubicBezTo>
                  <a:pt x="1749628" y="910577"/>
                  <a:pt x="1747979" y="912226"/>
                  <a:pt x="1745011" y="911896"/>
                </a:cubicBezTo>
                <a:cubicBezTo>
                  <a:pt x="1742043" y="911896"/>
                  <a:pt x="1740394" y="910577"/>
                  <a:pt x="1740394" y="907279"/>
                </a:cubicBezTo>
                <a:cubicBezTo>
                  <a:pt x="1740394" y="903651"/>
                  <a:pt x="1742703" y="903321"/>
                  <a:pt x="1745341" y="903321"/>
                </a:cubicBezTo>
                <a:close/>
                <a:moveTo>
                  <a:pt x="604565" y="1240047"/>
                </a:moveTo>
                <a:cubicBezTo>
                  <a:pt x="607203" y="1240047"/>
                  <a:pt x="610171" y="1239387"/>
                  <a:pt x="609512" y="1244334"/>
                </a:cubicBezTo>
                <a:cubicBezTo>
                  <a:pt x="608522" y="1248621"/>
                  <a:pt x="604895" y="1250600"/>
                  <a:pt x="600607" y="1251260"/>
                </a:cubicBezTo>
                <a:cubicBezTo>
                  <a:pt x="599288" y="1251590"/>
                  <a:pt x="596320" y="1248292"/>
                  <a:pt x="596649" y="1245323"/>
                </a:cubicBezTo>
                <a:cubicBezTo>
                  <a:pt x="597309" y="1241036"/>
                  <a:pt x="600607" y="1239717"/>
                  <a:pt x="604565" y="1240047"/>
                </a:cubicBezTo>
                <a:close/>
                <a:moveTo>
                  <a:pt x="1445554" y="956749"/>
                </a:moveTo>
                <a:cubicBezTo>
                  <a:pt x="1449841" y="957079"/>
                  <a:pt x="1452809" y="958068"/>
                  <a:pt x="1452479" y="960707"/>
                </a:cubicBezTo>
                <a:cubicBezTo>
                  <a:pt x="1451820" y="968292"/>
                  <a:pt x="1448852" y="971590"/>
                  <a:pt x="1443904" y="970601"/>
                </a:cubicBezTo>
                <a:cubicBezTo>
                  <a:pt x="1440277" y="969941"/>
                  <a:pt x="1433681" y="968952"/>
                  <a:pt x="1434670" y="963675"/>
                </a:cubicBezTo>
                <a:cubicBezTo>
                  <a:pt x="1435330" y="959387"/>
                  <a:pt x="1440276" y="956420"/>
                  <a:pt x="1445554" y="956749"/>
                </a:cubicBezTo>
                <a:close/>
                <a:moveTo>
                  <a:pt x="814318" y="1062614"/>
                </a:moveTo>
                <a:cubicBezTo>
                  <a:pt x="814977" y="1062614"/>
                  <a:pt x="815966" y="1063933"/>
                  <a:pt x="816296" y="1064593"/>
                </a:cubicBezTo>
                <a:cubicBezTo>
                  <a:pt x="817286" y="1070199"/>
                  <a:pt x="813328" y="1072838"/>
                  <a:pt x="809041" y="1075147"/>
                </a:cubicBezTo>
                <a:cubicBezTo>
                  <a:pt x="808051" y="1075476"/>
                  <a:pt x="807062" y="1075806"/>
                  <a:pt x="804094" y="1076795"/>
                </a:cubicBezTo>
                <a:cubicBezTo>
                  <a:pt x="805083" y="1073827"/>
                  <a:pt x="805413" y="1072508"/>
                  <a:pt x="806073" y="1071519"/>
                </a:cubicBezTo>
                <a:cubicBezTo>
                  <a:pt x="808051" y="1067891"/>
                  <a:pt x="809041" y="1063274"/>
                  <a:pt x="814318" y="1062614"/>
                </a:cubicBezTo>
                <a:close/>
                <a:moveTo>
                  <a:pt x="659641" y="1109776"/>
                </a:moveTo>
                <a:cubicBezTo>
                  <a:pt x="668546" y="1109776"/>
                  <a:pt x="666237" y="1119340"/>
                  <a:pt x="670525" y="1123628"/>
                </a:cubicBezTo>
                <a:cubicBezTo>
                  <a:pt x="673823" y="1126926"/>
                  <a:pt x="669535" y="1127915"/>
                  <a:pt x="666897" y="1128905"/>
                </a:cubicBezTo>
                <a:cubicBezTo>
                  <a:pt x="653705" y="1133851"/>
                  <a:pt x="640843" y="1138799"/>
                  <a:pt x="632928" y="1151991"/>
                </a:cubicBezTo>
                <a:cubicBezTo>
                  <a:pt x="630619" y="1155618"/>
                  <a:pt x="626332" y="1157597"/>
                  <a:pt x="621714" y="1157597"/>
                </a:cubicBezTo>
                <a:cubicBezTo>
                  <a:pt x="618087" y="1157268"/>
                  <a:pt x="615118" y="1156278"/>
                  <a:pt x="615778" y="1153970"/>
                </a:cubicBezTo>
                <a:cubicBezTo>
                  <a:pt x="616438" y="1149022"/>
                  <a:pt x="616108" y="1146054"/>
                  <a:pt x="617427" y="1145065"/>
                </a:cubicBezTo>
                <a:cubicBezTo>
                  <a:pt x="627651" y="1136820"/>
                  <a:pt x="633257" y="1121649"/>
                  <a:pt x="649747" y="1122968"/>
                </a:cubicBezTo>
                <a:cubicBezTo>
                  <a:pt x="656014" y="1123628"/>
                  <a:pt x="657003" y="1119011"/>
                  <a:pt x="658322" y="1114723"/>
                </a:cubicBezTo>
                <a:cubicBezTo>
                  <a:pt x="658652" y="1113074"/>
                  <a:pt x="656673" y="1109776"/>
                  <a:pt x="659641" y="1109776"/>
                </a:cubicBezTo>
                <a:close/>
                <a:moveTo>
                  <a:pt x="1786896" y="742380"/>
                </a:moveTo>
                <a:cubicBezTo>
                  <a:pt x="1793822" y="742709"/>
                  <a:pt x="1798439" y="746667"/>
                  <a:pt x="1798769" y="753593"/>
                </a:cubicBezTo>
                <a:cubicBezTo>
                  <a:pt x="1799099" y="760519"/>
                  <a:pt x="1795471" y="765466"/>
                  <a:pt x="1788215" y="765136"/>
                </a:cubicBezTo>
                <a:cubicBezTo>
                  <a:pt x="1782279" y="765136"/>
                  <a:pt x="1776672" y="763157"/>
                  <a:pt x="1777332" y="757550"/>
                </a:cubicBezTo>
                <a:cubicBezTo>
                  <a:pt x="1777992" y="748976"/>
                  <a:pt x="1777662" y="742380"/>
                  <a:pt x="1786896" y="742380"/>
                </a:cubicBezTo>
                <a:close/>
                <a:moveTo>
                  <a:pt x="470006" y="1129894"/>
                </a:moveTo>
                <a:cubicBezTo>
                  <a:pt x="470666" y="1129234"/>
                  <a:pt x="472974" y="1129564"/>
                  <a:pt x="473964" y="1130224"/>
                </a:cubicBezTo>
                <a:cubicBezTo>
                  <a:pt x="475943" y="1131213"/>
                  <a:pt x="476437" y="1132368"/>
                  <a:pt x="476272" y="1133604"/>
                </a:cubicBezTo>
                <a:lnTo>
                  <a:pt x="474624" y="1137479"/>
                </a:lnTo>
                <a:cubicBezTo>
                  <a:pt x="474624" y="1137809"/>
                  <a:pt x="474953" y="1138138"/>
                  <a:pt x="474623" y="1138468"/>
                </a:cubicBezTo>
                <a:cubicBezTo>
                  <a:pt x="473305" y="1141766"/>
                  <a:pt x="479901" y="1147373"/>
                  <a:pt x="473305" y="1147703"/>
                </a:cubicBezTo>
                <a:cubicBezTo>
                  <a:pt x="470831" y="1147868"/>
                  <a:pt x="470336" y="1146301"/>
                  <a:pt x="470336" y="1144281"/>
                </a:cubicBezTo>
                <a:lnTo>
                  <a:pt x="470336" y="1138139"/>
                </a:lnTo>
                <a:cubicBezTo>
                  <a:pt x="467698" y="1135501"/>
                  <a:pt x="467698" y="1132532"/>
                  <a:pt x="470006" y="1129894"/>
                </a:cubicBezTo>
                <a:close/>
                <a:moveTo>
                  <a:pt x="460772" y="1054039"/>
                </a:moveTo>
                <a:cubicBezTo>
                  <a:pt x="467039" y="1055029"/>
                  <a:pt x="469677" y="1060306"/>
                  <a:pt x="470666" y="1066572"/>
                </a:cubicBezTo>
                <a:cubicBezTo>
                  <a:pt x="470007" y="1071519"/>
                  <a:pt x="468028" y="1077125"/>
                  <a:pt x="463081" y="1076136"/>
                </a:cubicBezTo>
                <a:cubicBezTo>
                  <a:pt x="456485" y="1075147"/>
                  <a:pt x="456815" y="1067561"/>
                  <a:pt x="455496" y="1062284"/>
                </a:cubicBezTo>
                <a:cubicBezTo>
                  <a:pt x="454506" y="1058656"/>
                  <a:pt x="456815" y="1053710"/>
                  <a:pt x="460772" y="1054039"/>
                </a:cubicBezTo>
                <a:close/>
                <a:moveTo>
                  <a:pt x="1789204" y="623981"/>
                </a:moveTo>
                <a:cubicBezTo>
                  <a:pt x="1791183" y="624311"/>
                  <a:pt x="1792832" y="625301"/>
                  <a:pt x="1792502" y="627279"/>
                </a:cubicBezTo>
                <a:cubicBezTo>
                  <a:pt x="1792502" y="629258"/>
                  <a:pt x="1790523" y="630248"/>
                  <a:pt x="1788875" y="630248"/>
                </a:cubicBezTo>
                <a:cubicBezTo>
                  <a:pt x="1786896" y="630248"/>
                  <a:pt x="1785576" y="629258"/>
                  <a:pt x="1785577" y="626950"/>
                </a:cubicBezTo>
                <a:cubicBezTo>
                  <a:pt x="1785906" y="624971"/>
                  <a:pt x="1787226" y="623981"/>
                  <a:pt x="1789204" y="623981"/>
                </a:cubicBezTo>
                <a:close/>
                <a:moveTo>
                  <a:pt x="1654976" y="660919"/>
                </a:moveTo>
                <a:lnTo>
                  <a:pt x="1661243" y="677079"/>
                </a:lnTo>
                <a:cubicBezTo>
                  <a:pt x="1653328" y="677079"/>
                  <a:pt x="1646072" y="671802"/>
                  <a:pt x="1647392" y="667844"/>
                </a:cubicBezTo>
                <a:cubicBezTo>
                  <a:pt x="1648380" y="664876"/>
                  <a:pt x="1652009" y="661248"/>
                  <a:pt x="1654976" y="660919"/>
                </a:cubicBezTo>
                <a:close/>
                <a:moveTo>
                  <a:pt x="1720936" y="562969"/>
                </a:moveTo>
                <a:cubicBezTo>
                  <a:pt x="1722915" y="562969"/>
                  <a:pt x="1724565" y="564288"/>
                  <a:pt x="1724234" y="566267"/>
                </a:cubicBezTo>
                <a:cubicBezTo>
                  <a:pt x="1724235" y="568905"/>
                  <a:pt x="1722256" y="569894"/>
                  <a:pt x="1719947" y="569564"/>
                </a:cubicBezTo>
                <a:cubicBezTo>
                  <a:pt x="1717639" y="569564"/>
                  <a:pt x="1716319" y="568245"/>
                  <a:pt x="1716320" y="565607"/>
                </a:cubicBezTo>
                <a:cubicBezTo>
                  <a:pt x="1716649" y="562309"/>
                  <a:pt x="1719287" y="562968"/>
                  <a:pt x="1720936" y="562969"/>
                </a:cubicBezTo>
                <a:close/>
                <a:moveTo>
                  <a:pt x="563011" y="883533"/>
                </a:moveTo>
                <a:cubicBezTo>
                  <a:pt x="547180" y="895406"/>
                  <a:pt x="535967" y="913875"/>
                  <a:pt x="515849" y="919811"/>
                </a:cubicBezTo>
                <a:cubicBezTo>
                  <a:pt x="521126" y="893757"/>
                  <a:pt x="544871" y="892438"/>
                  <a:pt x="563011" y="883533"/>
                </a:cubicBezTo>
                <a:close/>
                <a:moveTo>
                  <a:pt x="1534599" y="540212"/>
                </a:moveTo>
                <a:cubicBezTo>
                  <a:pt x="1538227" y="539223"/>
                  <a:pt x="1539875" y="542850"/>
                  <a:pt x="1541525" y="545489"/>
                </a:cubicBezTo>
                <a:cubicBezTo>
                  <a:pt x="1540206" y="549117"/>
                  <a:pt x="1537897" y="549776"/>
                  <a:pt x="1534929" y="550106"/>
                </a:cubicBezTo>
                <a:cubicBezTo>
                  <a:pt x="1530971" y="550436"/>
                  <a:pt x="1529982" y="546478"/>
                  <a:pt x="1529322" y="544829"/>
                </a:cubicBezTo>
                <a:cubicBezTo>
                  <a:pt x="1528003" y="540871"/>
                  <a:pt x="1532950" y="540542"/>
                  <a:pt x="1534599" y="540212"/>
                </a:cubicBezTo>
                <a:close/>
                <a:moveTo>
                  <a:pt x="688334" y="777998"/>
                </a:moveTo>
                <a:cubicBezTo>
                  <a:pt x="683717" y="776679"/>
                  <a:pt x="682068" y="778328"/>
                  <a:pt x="683387" y="782945"/>
                </a:cubicBezTo>
                <a:cubicBezTo>
                  <a:pt x="692292" y="792509"/>
                  <a:pt x="699877" y="802733"/>
                  <a:pt x="705483" y="814606"/>
                </a:cubicBezTo>
                <a:cubicBezTo>
                  <a:pt x="708452" y="821202"/>
                  <a:pt x="724942" y="828128"/>
                  <a:pt x="732527" y="827138"/>
                </a:cubicBezTo>
                <a:cubicBezTo>
                  <a:pt x="728570" y="823181"/>
                  <a:pt x="724942" y="819553"/>
                  <a:pt x="721644" y="815265"/>
                </a:cubicBezTo>
                <a:cubicBezTo>
                  <a:pt x="717356" y="809659"/>
                  <a:pt x="717026" y="800754"/>
                  <a:pt x="707133" y="799765"/>
                </a:cubicBezTo>
                <a:cubicBezTo>
                  <a:pt x="705484" y="799765"/>
                  <a:pt x="701856" y="794818"/>
                  <a:pt x="707133" y="791520"/>
                </a:cubicBezTo>
                <a:cubicBezTo>
                  <a:pt x="711420" y="788552"/>
                  <a:pt x="709771" y="784594"/>
                  <a:pt x="705814" y="785583"/>
                </a:cubicBezTo>
                <a:cubicBezTo>
                  <a:pt x="697569" y="787562"/>
                  <a:pt x="694270" y="780637"/>
                  <a:pt x="688334" y="777998"/>
                </a:cubicBezTo>
                <a:close/>
                <a:moveTo>
                  <a:pt x="933128" y="632309"/>
                </a:moveTo>
                <a:cubicBezTo>
                  <a:pt x="931314" y="632309"/>
                  <a:pt x="929747" y="633711"/>
                  <a:pt x="928099" y="636844"/>
                </a:cubicBezTo>
                <a:cubicBezTo>
                  <a:pt x="922822" y="647727"/>
                  <a:pt x="920183" y="657951"/>
                  <a:pt x="923481" y="670483"/>
                </a:cubicBezTo>
                <a:cubicBezTo>
                  <a:pt x="929088" y="690271"/>
                  <a:pt x="938322" y="706761"/>
                  <a:pt x="956461" y="717645"/>
                </a:cubicBezTo>
                <a:cubicBezTo>
                  <a:pt x="962727" y="721273"/>
                  <a:pt x="963057" y="718634"/>
                  <a:pt x="964706" y="713687"/>
                </a:cubicBezTo>
                <a:cubicBezTo>
                  <a:pt x="967674" y="705112"/>
                  <a:pt x="957450" y="705112"/>
                  <a:pt x="956461" y="699176"/>
                </a:cubicBezTo>
                <a:cubicBezTo>
                  <a:pt x="960748" y="700495"/>
                  <a:pt x="965366" y="701485"/>
                  <a:pt x="969323" y="703793"/>
                </a:cubicBezTo>
                <a:cubicBezTo>
                  <a:pt x="976579" y="708410"/>
                  <a:pt x="980866" y="701814"/>
                  <a:pt x="984824" y="698846"/>
                </a:cubicBezTo>
                <a:cubicBezTo>
                  <a:pt x="989441" y="695218"/>
                  <a:pt x="993728" y="687633"/>
                  <a:pt x="990430" y="682356"/>
                </a:cubicBezTo>
                <a:cubicBezTo>
                  <a:pt x="983505" y="671803"/>
                  <a:pt x="977898" y="659930"/>
                  <a:pt x="964706" y="653993"/>
                </a:cubicBezTo>
                <a:cubicBezTo>
                  <a:pt x="955801" y="649706"/>
                  <a:pt x="947227" y="643110"/>
                  <a:pt x="939641" y="636184"/>
                </a:cubicBezTo>
                <a:cubicBezTo>
                  <a:pt x="937003" y="633711"/>
                  <a:pt x="934942" y="632309"/>
                  <a:pt x="933128" y="632309"/>
                </a:cubicBezTo>
                <a:close/>
                <a:moveTo>
                  <a:pt x="791231" y="663228"/>
                </a:moveTo>
                <a:cubicBezTo>
                  <a:pt x="797827" y="663887"/>
                  <a:pt x="803103" y="669164"/>
                  <a:pt x="803763" y="677739"/>
                </a:cubicBezTo>
                <a:cubicBezTo>
                  <a:pt x="802774" y="684005"/>
                  <a:pt x="799146" y="688622"/>
                  <a:pt x="792220" y="688952"/>
                </a:cubicBezTo>
                <a:cubicBezTo>
                  <a:pt x="786284" y="689612"/>
                  <a:pt x="776720" y="681037"/>
                  <a:pt x="778039" y="675430"/>
                </a:cubicBezTo>
                <a:cubicBezTo>
                  <a:pt x="779688" y="668834"/>
                  <a:pt x="784305" y="662898"/>
                  <a:pt x="791231" y="663228"/>
                </a:cubicBezTo>
                <a:close/>
                <a:moveTo>
                  <a:pt x="867415" y="621673"/>
                </a:moveTo>
                <a:cubicBezTo>
                  <a:pt x="866756" y="622333"/>
                  <a:pt x="865766" y="622662"/>
                  <a:pt x="865766" y="623322"/>
                </a:cubicBezTo>
                <a:cubicBezTo>
                  <a:pt x="864777" y="626290"/>
                  <a:pt x="860819" y="628929"/>
                  <a:pt x="862798" y="631897"/>
                </a:cubicBezTo>
                <a:cubicBezTo>
                  <a:pt x="865766" y="636514"/>
                  <a:pt x="871373" y="636514"/>
                  <a:pt x="878299" y="637173"/>
                </a:cubicBezTo>
                <a:cubicBezTo>
                  <a:pt x="883575" y="636514"/>
                  <a:pt x="888522" y="628929"/>
                  <a:pt x="896767" y="630908"/>
                </a:cubicBezTo>
                <a:cubicBezTo>
                  <a:pt x="898416" y="631567"/>
                  <a:pt x="899076" y="626950"/>
                  <a:pt x="896767" y="624311"/>
                </a:cubicBezTo>
                <a:cubicBezTo>
                  <a:pt x="892810" y="620354"/>
                  <a:pt x="871702" y="618375"/>
                  <a:pt x="867415" y="621673"/>
                </a:cubicBezTo>
                <a:close/>
                <a:moveTo>
                  <a:pt x="308075" y="782945"/>
                </a:moveTo>
                <a:cubicBezTo>
                  <a:pt x="317969" y="782615"/>
                  <a:pt x="323905" y="788222"/>
                  <a:pt x="323905" y="797786"/>
                </a:cubicBezTo>
                <a:cubicBezTo>
                  <a:pt x="323905" y="807350"/>
                  <a:pt x="315661" y="816914"/>
                  <a:pt x="307086" y="816914"/>
                </a:cubicBezTo>
                <a:cubicBezTo>
                  <a:pt x="298511" y="816914"/>
                  <a:pt x="291915" y="809659"/>
                  <a:pt x="291915" y="800424"/>
                </a:cubicBezTo>
                <a:cubicBezTo>
                  <a:pt x="291915" y="791190"/>
                  <a:pt x="299501" y="782945"/>
                  <a:pt x="308075" y="782945"/>
                </a:cubicBezTo>
                <a:close/>
                <a:moveTo>
                  <a:pt x="159005" y="828456"/>
                </a:moveTo>
                <a:cubicBezTo>
                  <a:pt x="160984" y="828456"/>
                  <a:pt x="162633" y="829116"/>
                  <a:pt x="162633" y="831425"/>
                </a:cubicBezTo>
                <a:cubicBezTo>
                  <a:pt x="161973" y="833073"/>
                  <a:pt x="160654" y="834723"/>
                  <a:pt x="158675" y="834063"/>
                </a:cubicBezTo>
                <a:cubicBezTo>
                  <a:pt x="156697" y="833733"/>
                  <a:pt x="155377" y="832414"/>
                  <a:pt x="155707" y="830435"/>
                </a:cubicBezTo>
                <a:cubicBezTo>
                  <a:pt x="156037" y="828786"/>
                  <a:pt x="157686" y="828456"/>
                  <a:pt x="159005" y="828456"/>
                </a:cubicBezTo>
                <a:close/>
                <a:moveTo>
                  <a:pt x="758911" y="619364"/>
                </a:moveTo>
                <a:cubicBezTo>
                  <a:pt x="766166" y="619034"/>
                  <a:pt x="768475" y="622662"/>
                  <a:pt x="768805" y="628928"/>
                </a:cubicBezTo>
                <a:cubicBezTo>
                  <a:pt x="769134" y="634205"/>
                  <a:pt x="766496" y="636514"/>
                  <a:pt x="760889" y="636843"/>
                </a:cubicBezTo>
                <a:cubicBezTo>
                  <a:pt x="754953" y="637173"/>
                  <a:pt x="750995" y="635524"/>
                  <a:pt x="751325" y="628928"/>
                </a:cubicBezTo>
                <a:cubicBezTo>
                  <a:pt x="750995" y="623322"/>
                  <a:pt x="752644" y="619694"/>
                  <a:pt x="758911" y="619364"/>
                </a:cubicBezTo>
                <a:close/>
                <a:moveTo>
                  <a:pt x="1393115" y="395429"/>
                </a:moveTo>
                <a:cubicBezTo>
                  <a:pt x="1397732" y="394110"/>
                  <a:pt x="1398722" y="398398"/>
                  <a:pt x="1399051" y="401036"/>
                </a:cubicBezTo>
                <a:cubicBezTo>
                  <a:pt x="1399711" y="405654"/>
                  <a:pt x="1396413" y="407962"/>
                  <a:pt x="1391796" y="408292"/>
                </a:cubicBezTo>
                <a:cubicBezTo>
                  <a:pt x="1387178" y="408621"/>
                  <a:pt x="1384870" y="404664"/>
                  <a:pt x="1384870" y="402025"/>
                </a:cubicBezTo>
                <a:cubicBezTo>
                  <a:pt x="1385530" y="398398"/>
                  <a:pt x="1388498" y="395100"/>
                  <a:pt x="1393115" y="395429"/>
                </a:cubicBezTo>
                <a:close/>
                <a:moveTo>
                  <a:pt x="914906" y="538564"/>
                </a:moveTo>
                <a:cubicBezTo>
                  <a:pt x="917874" y="543841"/>
                  <a:pt x="914906" y="549117"/>
                  <a:pt x="917215" y="553075"/>
                </a:cubicBezTo>
                <a:cubicBezTo>
                  <a:pt x="914906" y="548787"/>
                  <a:pt x="908970" y="545160"/>
                  <a:pt x="914906" y="538564"/>
                </a:cubicBezTo>
                <a:close/>
                <a:moveTo>
                  <a:pt x="656673" y="615077"/>
                </a:moveTo>
                <a:cubicBezTo>
                  <a:pt x="662280" y="615407"/>
                  <a:pt x="665578" y="618045"/>
                  <a:pt x="666237" y="622992"/>
                </a:cubicBezTo>
                <a:cubicBezTo>
                  <a:pt x="666897" y="627939"/>
                  <a:pt x="663929" y="631567"/>
                  <a:pt x="658982" y="632227"/>
                </a:cubicBezTo>
                <a:cubicBezTo>
                  <a:pt x="654364" y="632886"/>
                  <a:pt x="649747" y="632886"/>
                  <a:pt x="645790" y="635855"/>
                </a:cubicBezTo>
                <a:cubicBezTo>
                  <a:pt x="644141" y="637173"/>
                  <a:pt x="641503" y="636514"/>
                  <a:pt x="639853" y="634865"/>
                </a:cubicBezTo>
                <a:cubicBezTo>
                  <a:pt x="637874" y="632886"/>
                  <a:pt x="636885" y="629259"/>
                  <a:pt x="638535" y="627939"/>
                </a:cubicBezTo>
                <a:cubicBezTo>
                  <a:pt x="644470" y="623322"/>
                  <a:pt x="650737" y="619365"/>
                  <a:pt x="656673" y="615077"/>
                </a:cubicBezTo>
                <a:close/>
                <a:moveTo>
                  <a:pt x="712409" y="578799"/>
                </a:moveTo>
                <a:cubicBezTo>
                  <a:pt x="716037" y="580118"/>
                  <a:pt x="719334" y="581107"/>
                  <a:pt x="722632" y="582427"/>
                </a:cubicBezTo>
                <a:cubicBezTo>
                  <a:pt x="731207" y="585725"/>
                  <a:pt x="736155" y="594299"/>
                  <a:pt x="745059" y="597597"/>
                </a:cubicBezTo>
                <a:cubicBezTo>
                  <a:pt x="748687" y="598917"/>
                  <a:pt x="748027" y="605513"/>
                  <a:pt x="745059" y="609140"/>
                </a:cubicBezTo>
                <a:cubicBezTo>
                  <a:pt x="741431" y="613757"/>
                  <a:pt x="736154" y="614417"/>
                  <a:pt x="732856" y="610460"/>
                </a:cubicBezTo>
                <a:cubicBezTo>
                  <a:pt x="725930" y="602215"/>
                  <a:pt x="715377" y="599246"/>
                  <a:pt x="708121" y="591661"/>
                </a:cubicBezTo>
                <a:cubicBezTo>
                  <a:pt x="705813" y="589352"/>
                  <a:pt x="705153" y="586714"/>
                  <a:pt x="706473" y="583746"/>
                </a:cubicBezTo>
                <a:cubicBezTo>
                  <a:pt x="707132" y="581437"/>
                  <a:pt x="709111" y="579129"/>
                  <a:pt x="712409" y="578799"/>
                </a:cubicBezTo>
                <a:close/>
                <a:moveTo>
                  <a:pt x="668216" y="589022"/>
                </a:moveTo>
                <a:cubicBezTo>
                  <a:pt x="673492" y="589022"/>
                  <a:pt x="677450" y="590342"/>
                  <a:pt x="677120" y="596938"/>
                </a:cubicBezTo>
                <a:cubicBezTo>
                  <a:pt x="676790" y="602214"/>
                  <a:pt x="674152" y="606172"/>
                  <a:pt x="668875" y="606172"/>
                </a:cubicBezTo>
                <a:cubicBezTo>
                  <a:pt x="662939" y="606502"/>
                  <a:pt x="659971" y="602214"/>
                  <a:pt x="659971" y="596608"/>
                </a:cubicBezTo>
                <a:cubicBezTo>
                  <a:pt x="659971" y="591001"/>
                  <a:pt x="663269" y="589352"/>
                  <a:pt x="668216" y="589022"/>
                </a:cubicBezTo>
                <a:close/>
                <a:moveTo>
                  <a:pt x="647108" y="575500"/>
                </a:moveTo>
                <a:cubicBezTo>
                  <a:pt x="654034" y="576490"/>
                  <a:pt x="657332" y="579458"/>
                  <a:pt x="657662" y="586054"/>
                </a:cubicBezTo>
                <a:cubicBezTo>
                  <a:pt x="657002" y="591990"/>
                  <a:pt x="654034" y="595618"/>
                  <a:pt x="647768" y="595288"/>
                </a:cubicBezTo>
                <a:cubicBezTo>
                  <a:pt x="641172" y="595289"/>
                  <a:pt x="636225" y="591331"/>
                  <a:pt x="636225" y="584735"/>
                </a:cubicBezTo>
                <a:cubicBezTo>
                  <a:pt x="636225" y="578798"/>
                  <a:pt x="640182" y="575171"/>
                  <a:pt x="647108" y="575500"/>
                </a:cubicBezTo>
                <a:close/>
                <a:moveTo>
                  <a:pt x="685036" y="563298"/>
                </a:moveTo>
                <a:cubicBezTo>
                  <a:pt x="688993" y="563958"/>
                  <a:pt x="690313" y="566596"/>
                  <a:pt x="689983" y="570224"/>
                </a:cubicBezTo>
                <a:cubicBezTo>
                  <a:pt x="689653" y="573522"/>
                  <a:pt x="688004" y="575830"/>
                  <a:pt x="684376" y="575501"/>
                </a:cubicBezTo>
                <a:cubicBezTo>
                  <a:pt x="680419" y="575171"/>
                  <a:pt x="679099" y="572202"/>
                  <a:pt x="679429" y="568575"/>
                </a:cubicBezTo>
                <a:cubicBezTo>
                  <a:pt x="679759" y="565277"/>
                  <a:pt x="681738" y="563298"/>
                  <a:pt x="685036" y="563298"/>
                </a:cubicBezTo>
                <a:close/>
                <a:moveTo>
                  <a:pt x="526402" y="604193"/>
                </a:moveTo>
                <a:cubicBezTo>
                  <a:pt x="534317" y="604853"/>
                  <a:pt x="543221" y="614417"/>
                  <a:pt x="542892" y="622332"/>
                </a:cubicBezTo>
                <a:cubicBezTo>
                  <a:pt x="542232" y="635194"/>
                  <a:pt x="537945" y="641460"/>
                  <a:pt x="529700" y="641131"/>
                </a:cubicBezTo>
                <a:cubicBezTo>
                  <a:pt x="520465" y="640801"/>
                  <a:pt x="508922" y="628598"/>
                  <a:pt x="509582" y="619364"/>
                </a:cubicBezTo>
                <a:cubicBezTo>
                  <a:pt x="509912" y="611119"/>
                  <a:pt x="518157" y="603863"/>
                  <a:pt x="526402" y="604193"/>
                </a:cubicBezTo>
                <a:close/>
                <a:moveTo>
                  <a:pt x="827509" y="510200"/>
                </a:moveTo>
                <a:cubicBezTo>
                  <a:pt x="828498" y="507892"/>
                  <a:pt x="830477" y="508881"/>
                  <a:pt x="831796" y="510200"/>
                </a:cubicBezTo>
                <a:cubicBezTo>
                  <a:pt x="838062" y="515807"/>
                  <a:pt x="844329" y="521743"/>
                  <a:pt x="851914" y="528339"/>
                </a:cubicBezTo>
                <a:cubicBezTo>
                  <a:pt x="839711" y="527679"/>
                  <a:pt x="837073" y="516466"/>
                  <a:pt x="828828" y="513828"/>
                </a:cubicBezTo>
                <a:cubicBezTo>
                  <a:pt x="828168" y="513498"/>
                  <a:pt x="827179" y="511190"/>
                  <a:pt x="827509" y="510200"/>
                </a:cubicBezTo>
                <a:close/>
                <a:moveTo>
                  <a:pt x="750089" y="525866"/>
                </a:moveTo>
                <a:cubicBezTo>
                  <a:pt x="754871" y="523969"/>
                  <a:pt x="760395" y="523722"/>
                  <a:pt x="763528" y="526360"/>
                </a:cubicBezTo>
                <a:cubicBezTo>
                  <a:pt x="767486" y="529658"/>
                  <a:pt x="771773" y="531967"/>
                  <a:pt x="776390" y="534276"/>
                </a:cubicBezTo>
                <a:cubicBezTo>
                  <a:pt x="786614" y="539223"/>
                  <a:pt x="788923" y="546808"/>
                  <a:pt x="781337" y="555713"/>
                </a:cubicBezTo>
                <a:cubicBezTo>
                  <a:pt x="777709" y="560330"/>
                  <a:pt x="778039" y="562968"/>
                  <a:pt x="781997" y="566266"/>
                </a:cubicBezTo>
                <a:cubicBezTo>
                  <a:pt x="787274" y="570883"/>
                  <a:pt x="788593" y="577479"/>
                  <a:pt x="783976" y="582426"/>
                </a:cubicBezTo>
                <a:cubicBezTo>
                  <a:pt x="779688" y="587043"/>
                  <a:pt x="773752" y="592980"/>
                  <a:pt x="766167" y="588363"/>
                </a:cubicBezTo>
                <a:cubicBezTo>
                  <a:pt x="759900" y="584735"/>
                  <a:pt x="753964" y="580118"/>
                  <a:pt x="756272" y="571213"/>
                </a:cubicBezTo>
                <a:cubicBezTo>
                  <a:pt x="756932" y="568245"/>
                  <a:pt x="757921" y="564947"/>
                  <a:pt x="758911" y="561979"/>
                </a:cubicBezTo>
                <a:cubicBezTo>
                  <a:pt x="753964" y="558681"/>
                  <a:pt x="746049" y="563628"/>
                  <a:pt x="744070" y="557362"/>
                </a:cubicBezTo>
                <a:cubicBezTo>
                  <a:pt x="741761" y="550436"/>
                  <a:pt x="740772" y="542521"/>
                  <a:pt x="741101" y="535265"/>
                </a:cubicBezTo>
                <a:cubicBezTo>
                  <a:pt x="741267" y="531307"/>
                  <a:pt x="745306" y="527762"/>
                  <a:pt x="750089" y="525866"/>
                </a:cubicBezTo>
                <a:close/>
                <a:moveTo>
                  <a:pt x="773752" y="502615"/>
                </a:moveTo>
                <a:cubicBezTo>
                  <a:pt x="776061" y="503275"/>
                  <a:pt x="781337" y="504264"/>
                  <a:pt x="786285" y="506573"/>
                </a:cubicBezTo>
                <a:cubicBezTo>
                  <a:pt x="791231" y="508551"/>
                  <a:pt x="794859" y="512839"/>
                  <a:pt x="794200" y="518445"/>
                </a:cubicBezTo>
                <a:cubicBezTo>
                  <a:pt x="793540" y="523722"/>
                  <a:pt x="789583" y="527020"/>
                  <a:pt x="784635" y="529329"/>
                </a:cubicBezTo>
                <a:cubicBezTo>
                  <a:pt x="779359" y="531637"/>
                  <a:pt x="775401" y="528669"/>
                  <a:pt x="772103" y="525701"/>
                </a:cubicBezTo>
                <a:cubicBezTo>
                  <a:pt x="769465" y="523392"/>
                  <a:pt x="767816" y="519765"/>
                  <a:pt x="764848" y="517786"/>
                </a:cubicBezTo>
                <a:cubicBezTo>
                  <a:pt x="760890" y="515147"/>
                  <a:pt x="759241" y="512179"/>
                  <a:pt x="761220" y="507892"/>
                </a:cubicBezTo>
                <a:cubicBezTo>
                  <a:pt x="762539" y="503604"/>
                  <a:pt x="766166" y="501626"/>
                  <a:pt x="773752" y="502615"/>
                </a:cubicBezTo>
                <a:close/>
                <a:moveTo>
                  <a:pt x="473964" y="586713"/>
                </a:moveTo>
                <a:cubicBezTo>
                  <a:pt x="480230" y="586384"/>
                  <a:pt x="482539" y="589682"/>
                  <a:pt x="483528" y="595288"/>
                </a:cubicBezTo>
                <a:cubicBezTo>
                  <a:pt x="483199" y="600235"/>
                  <a:pt x="480560" y="603863"/>
                  <a:pt x="474954" y="604193"/>
                </a:cubicBezTo>
                <a:cubicBezTo>
                  <a:pt x="470007" y="604522"/>
                  <a:pt x="466709" y="601224"/>
                  <a:pt x="466379" y="596278"/>
                </a:cubicBezTo>
                <a:cubicBezTo>
                  <a:pt x="466049" y="591330"/>
                  <a:pt x="467698" y="587043"/>
                  <a:pt x="473964" y="586713"/>
                </a:cubicBezTo>
                <a:close/>
                <a:moveTo>
                  <a:pt x="532999" y="558681"/>
                </a:moveTo>
                <a:cubicBezTo>
                  <a:pt x="539265" y="558021"/>
                  <a:pt x="541573" y="563298"/>
                  <a:pt x="541244" y="567915"/>
                </a:cubicBezTo>
                <a:cubicBezTo>
                  <a:pt x="541573" y="574182"/>
                  <a:pt x="536626" y="576161"/>
                  <a:pt x="531350" y="575831"/>
                </a:cubicBezTo>
                <a:cubicBezTo>
                  <a:pt x="526402" y="575831"/>
                  <a:pt x="522445" y="574511"/>
                  <a:pt x="522775" y="569235"/>
                </a:cubicBezTo>
                <a:cubicBezTo>
                  <a:pt x="523105" y="563298"/>
                  <a:pt x="527062" y="559011"/>
                  <a:pt x="532999" y="558681"/>
                </a:cubicBezTo>
                <a:close/>
                <a:moveTo>
                  <a:pt x="766207" y="479693"/>
                </a:moveTo>
                <a:cubicBezTo>
                  <a:pt x="769134" y="478127"/>
                  <a:pt x="772927" y="477549"/>
                  <a:pt x="776720" y="477220"/>
                </a:cubicBezTo>
                <a:cubicBezTo>
                  <a:pt x="782986" y="477550"/>
                  <a:pt x="785954" y="481177"/>
                  <a:pt x="786284" y="487773"/>
                </a:cubicBezTo>
                <a:cubicBezTo>
                  <a:pt x="786284" y="494369"/>
                  <a:pt x="779028" y="500636"/>
                  <a:pt x="772432" y="499976"/>
                </a:cubicBezTo>
                <a:cubicBezTo>
                  <a:pt x="765506" y="498987"/>
                  <a:pt x="760229" y="494699"/>
                  <a:pt x="760889" y="488103"/>
                </a:cubicBezTo>
                <a:cubicBezTo>
                  <a:pt x="761219" y="483816"/>
                  <a:pt x="763280" y="481260"/>
                  <a:pt x="766207" y="479693"/>
                </a:cubicBezTo>
                <a:close/>
                <a:moveTo>
                  <a:pt x="320278" y="615076"/>
                </a:moveTo>
                <a:lnTo>
                  <a:pt x="320281" y="615078"/>
                </a:lnTo>
                <a:lnTo>
                  <a:pt x="337427" y="619035"/>
                </a:lnTo>
                <a:lnTo>
                  <a:pt x="323905" y="621343"/>
                </a:lnTo>
                <a:lnTo>
                  <a:pt x="322916" y="622002"/>
                </a:lnTo>
                <a:cubicBezTo>
                  <a:pt x="319948" y="625630"/>
                  <a:pt x="316320" y="627609"/>
                  <a:pt x="312033" y="624971"/>
                </a:cubicBezTo>
                <a:cubicBezTo>
                  <a:pt x="310714" y="624311"/>
                  <a:pt x="308735" y="622662"/>
                  <a:pt x="310054" y="620683"/>
                </a:cubicBezTo>
                <a:cubicBezTo>
                  <a:pt x="312693" y="617385"/>
                  <a:pt x="315001" y="613757"/>
                  <a:pt x="320278" y="615076"/>
                </a:cubicBezTo>
                <a:close/>
                <a:moveTo>
                  <a:pt x="817863" y="453721"/>
                </a:moveTo>
                <a:cubicBezTo>
                  <a:pt x="819677" y="451743"/>
                  <a:pt x="822068" y="450671"/>
                  <a:pt x="825860" y="452155"/>
                </a:cubicBezTo>
                <a:cubicBezTo>
                  <a:pt x="833116" y="454793"/>
                  <a:pt x="836414" y="461719"/>
                  <a:pt x="835754" y="468645"/>
                </a:cubicBezTo>
                <a:cubicBezTo>
                  <a:pt x="834765" y="477550"/>
                  <a:pt x="830477" y="486454"/>
                  <a:pt x="823552" y="492061"/>
                </a:cubicBezTo>
                <a:cubicBezTo>
                  <a:pt x="815307" y="498657"/>
                  <a:pt x="815637" y="488103"/>
                  <a:pt x="812668" y="484475"/>
                </a:cubicBezTo>
                <a:cubicBezTo>
                  <a:pt x="812668" y="484475"/>
                  <a:pt x="812998" y="483486"/>
                  <a:pt x="812998" y="483486"/>
                </a:cubicBezTo>
                <a:lnTo>
                  <a:pt x="812338" y="482496"/>
                </a:lnTo>
                <a:cubicBezTo>
                  <a:pt x="811019" y="475241"/>
                  <a:pt x="808381" y="467656"/>
                  <a:pt x="813328" y="460730"/>
                </a:cubicBezTo>
                <a:cubicBezTo>
                  <a:pt x="814812" y="458586"/>
                  <a:pt x="816049" y="455700"/>
                  <a:pt x="817863" y="453721"/>
                </a:cubicBezTo>
                <a:close/>
                <a:moveTo>
                  <a:pt x="712409" y="467326"/>
                </a:moveTo>
                <a:cubicBezTo>
                  <a:pt x="718345" y="467326"/>
                  <a:pt x="720654" y="471614"/>
                  <a:pt x="720984" y="476890"/>
                </a:cubicBezTo>
                <a:cubicBezTo>
                  <a:pt x="720324" y="482827"/>
                  <a:pt x="717686" y="486784"/>
                  <a:pt x="712409" y="486454"/>
                </a:cubicBezTo>
                <a:cubicBezTo>
                  <a:pt x="706472" y="486454"/>
                  <a:pt x="703504" y="482497"/>
                  <a:pt x="703834" y="476560"/>
                </a:cubicBezTo>
                <a:cubicBezTo>
                  <a:pt x="703834" y="471284"/>
                  <a:pt x="706802" y="467656"/>
                  <a:pt x="712409" y="467326"/>
                </a:cubicBezTo>
                <a:close/>
                <a:moveTo>
                  <a:pt x="420536" y="551755"/>
                </a:moveTo>
                <a:cubicBezTo>
                  <a:pt x="426803" y="551755"/>
                  <a:pt x="429771" y="555053"/>
                  <a:pt x="429111" y="560660"/>
                </a:cubicBezTo>
                <a:cubicBezTo>
                  <a:pt x="429441" y="568245"/>
                  <a:pt x="425154" y="569565"/>
                  <a:pt x="419547" y="569235"/>
                </a:cubicBezTo>
                <a:cubicBezTo>
                  <a:pt x="413611" y="568905"/>
                  <a:pt x="409653" y="565937"/>
                  <a:pt x="409983" y="560001"/>
                </a:cubicBezTo>
                <a:cubicBezTo>
                  <a:pt x="410313" y="554064"/>
                  <a:pt x="414930" y="551755"/>
                  <a:pt x="420536" y="551755"/>
                </a:cubicBezTo>
                <a:close/>
                <a:moveTo>
                  <a:pt x="566638" y="504594"/>
                </a:moveTo>
                <a:cubicBezTo>
                  <a:pt x="568617" y="503110"/>
                  <a:pt x="571420" y="502450"/>
                  <a:pt x="573894" y="502615"/>
                </a:cubicBezTo>
                <a:cubicBezTo>
                  <a:pt x="582139" y="503275"/>
                  <a:pt x="590384" y="504924"/>
                  <a:pt x="594012" y="514488"/>
                </a:cubicBezTo>
                <a:cubicBezTo>
                  <a:pt x="596650" y="521414"/>
                  <a:pt x="600278" y="528339"/>
                  <a:pt x="602916" y="535265"/>
                </a:cubicBezTo>
                <a:cubicBezTo>
                  <a:pt x="605555" y="542191"/>
                  <a:pt x="608853" y="542851"/>
                  <a:pt x="614130" y="538233"/>
                </a:cubicBezTo>
                <a:cubicBezTo>
                  <a:pt x="618417" y="534606"/>
                  <a:pt x="622375" y="531637"/>
                  <a:pt x="628640" y="534276"/>
                </a:cubicBezTo>
                <a:cubicBezTo>
                  <a:pt x="633588" y="536255"/>
                  <a:pt x="638534" y="538234"/>
                  <a:pt x="637875" y="544500"/>
                </a:cubicBezTo>
                <a:cubicBezTo>
                  <a:pt x="637215" y="549777"/>
                  <a:pt x="633258" y="554064"/>
                  <a:pt x="627651" y="554394"/>
                </a:cubicBezTo>
                <a:cubicBezTo>
                  <a:pt x="621715" y="554724"/>
                  <a:pt x="618087" y="557032"/>
                  <a:pt x="614130" y="561319"/>
                </a:cubicBezTo>
                <a:cubicBezTo>
                  <a:pt x="607863" y="568575"/>
                  <a:pt x="598959" y="566597"/>
                  <a:pt x="596320" y="556373"/>
                </a:cubicBezTo>
                <a:cubicBezTo>
                  <a:pt x="594012" y="547468"/>
                  <a:pt x="585107" y="547138"/>
                  <a:pt x="581150" y="540872"/>
                </a:cubicBezTo>
                <a:cubicBezTo>
                  <a:pt x="579170" y="537574"/>
                  <a:pt x="576202" y="541862"/>
                  <a:pt x="573564" y="542851"/>
                </a:cubicBezTo>
                <a:cubicBezTo>
                  <a:pt x="564659" y="545819"/>
                  <a:pt x="557734" y="541531"/>
                  <a:pt x="557404" y="532957"/>
                </a:cubicBezTo>
                <a:cubicBezTo>
                  <a:pt x="557404" y="529989"/>
                  <a:pt x="557074" y="526691"/>
                  <a:pt x="559712" y="525042"/>
                </a:cubicBezTo>
                <a:cubicBezTo>
                  <a:pt x="564990" y="521414"/>
                  <a:pt x="565979" y="517786"/>
                  <a:pt x="564330" y="511520"/>
                </a:cubicBezTo>
                <a:cubicBezTo>
                  <a:pt x="563506" y="508387"/>
                  <a:pt x="564660" y="506078"/>
                  <a:pt x="566638" y="504594"/>
                </a:cubicBezTo>
                <a:close/>
                <a:moveTo>
                  <a:pt x="547180" y="509540"/>
                </a:moveTo>
                <a:cubicBezTo>
                  <a:pt x="551797" y="509870"/>
                  <a:pt x="555754" y="512508"/>
                  <a:pt x="555424" y="518445"/>
                </a:cubicBezTo>
                <a:cubicBezTo>
                  <a:pt x="555424" y="524381"/>
                  <a:pt x="552126" y="526030"/>
                  <a:pt x="546850" y="526030"/>
                </a:cubicBezTo>
                <a:cubicBezTo>
                  <a:pt x="541243" y="525700"/>
                  <a:pt x="538935" y="521743"/>
                  <a:pt x="538934" y="517456"/>
                </a:cubicBezTo>
                <a:cubicBezTo>
                  <a:pt x="538605" y="512508"/>
                  <a:pt x="542232" y="508881"/>
                  <a:pt x="547180" y="509540"/>
                </a:cubicBezTo>
                <a:close/>
                <a:moveTo>
                  <a:pt x="272127" y="573192"/>
                </a:moveTo>
                <a:cubicBezTo>
                  <a:pt x="272127" y="573852"/>
                  <a:pt x="271797" y="574842"/>
                  <a:pt x="271797" y="575831"/>
                </a:cubicBezTo>
                <a:cubicBezTo>
                  <a:pt x="273776" y="576820"/>
                  <a:pt x="275425" y="578140"/>
                  <a:pt x="277404" y="578799"/>
                </a:cubicBezTo>
                <a:cubicBezTo>
                  <a:pt x="295543" y="584736"/>
                  <a:pt x="313352" y="590672"/>
                  <a:pt x="331491" y="596278"/>
                </a:cubicBezTo>
                <a:cubicBezTo>
                  <a:pt x="335119" y="597268"/>
                  <a:pt x="339736" y="602545"/>
                  <a:pt x="342044" y="598257"/>
                </a:cubicBezTo>
                <a:cubicBezTo>
                  <a:pt x="344683" y="593310"/>
                  <a:pt x="339736" y="588693"/>
                  <a:pt x="335448" y="586384"/>
                </a:cubicBezTo>
                <a:cubicBezTo>
                  <a:pt x="333140" y="584736"/>
                  <a:pt x="330172" y="583746"/>
                  <a:pt x="327533" y="583086"/>
                </a:cubicBezTo>
                <a:cubicBezTo>
                  <a:pt x="319288" y="580448"/>
                  <a:pt x="311043" y="578140"/>
                  <a:pt x="302469" y="576161"/>
                </a:cubicBezTo>
                <a:cubicBezTo>
                  <a:pt x="292575" y="573852"/>
                  <a:pt x="282351" y="572203"/>
                  <a:pt x="272127" y="573192"/>
                </a:cubicBezTo>
                <a:close/>
                <a:moveTo>
                  <a:pt x="518817" y="487114"/>
                </a:moveTo>
                <a:cubicBezTo>
                  <a:pt x="525413" y="488104"/>
                  <a:pt x="530690" y="493051"/>
                  <a:pt x="532998" y="498987"/>
                </a:cubicBezTo>
                <a:cubicBezTo>
                  <a:pt x="532669" y="505583"/>
                  <a:pt x="524424" y="513169"/>
                  <a:pt x="518817" y="512839"/>
                </a:cubicBezTo>
                <a:cubicBezTo>
                  <a:pt x="513211" y="512509"/>
                  <a:pt x="504636" y="502945"/>
                  <a:pt x="505955" y="497668"/>
                </a:cubicBezTo>
                <a:cubicBezTo>
                  <a:pt x="507274" y="490742"/>
                  <a:pt x="512221" y="486125"/>
                  <a:pt x="518817" y="487114"/>
                </a:cubicBezTo>
                <a:close/>
                <a:moveTo>
                  <a:pt x="720324" y="402356"/>
                </a:moveTo>
                <a:cubicBezTo>
                  <a:pt x="720984" y="402356"/>
                  <a:pt x="722303" y="403346"/>
                  <a:pt x="722633" y="404335"/>
                </a:cubicBezTo>
                <a:cubicBezTo>
                  <a:pt x="723623" y="407962"/>
                  <a:pt x="720654" y="409612"/>
                  <a:pt x="718675" y="411261"/>
                </a:cubicBezTo>
                <a:cubicBezTo>
                  <a:pt x="716697" y="413240"/>
                  <a:pt x="713729" y="414558"/>
                  <a:pt x="709771" y="417197"/>
                </a:cubicBezTo>
                <a:cubicBezTo>
                  <a:pt x="710431" y="411260"/>
                  <a:pt x="714059" y="410271"/>
                  <a:pt x="715377" y="407303"/>
                </a:cubicBezTo>
                <a:cubicBezTo>
                  <a:pt x="716367" y="404994"/>
                  <a:pt x="717357" y="402356"/>
                  <a:pt x="720324" y="402356"/>
                </a:cubicBezTo>
                <a:close/>
                <a:moveTo>
                  <a:pt x="227603" y="529328"/>
                </a:moveTo>
                <a:cubicBezTo>
                  <a:pt x="231231" y="527020"/>
                  <a:pt x="234199" y="527679"/>
                  <a:pt x="236178" y="530647"/>
                </a:cubicBezTo>
                <a:cubicBezTo>
                  <a:pt x="237168" y="531966"/>
                  <a:pt x="236508" y="533616"/>
                  <a:pt x="234859" y="533945"/>
                </a:cubicBezTo>
                <a:cubicBezTo>
                  <a:pt x="231231" y="534935"/>
                  <a:pt x="229582" y="532296"/>
                  <a:pt x="227603" y="529328"/>
                </a:cubicBezTo>
                <a:close/>
                <a:moveTo>
                  <a:pt x="402398" y="473922"/>
                </a:moveTo>
                <a:cubicBezTo>
                  <a:pt x="408994" y="474252"/>
                  <a:pt x="411962" y="478210"/>
                  <a:pt x="411633" y="484476"/>
                </a:cubicBezTo>
                <a:cubicBezTo>
                  <a:pt x="411303" y="490412"/>
                  <a:pt x="407345" y="493051"/>
                  <a:pt x="402068" y="493380"/>
                </a:cubicBezTo>
                <a:cubicBezTo>
                  <a:pt x="395802" y="492721"/>
                  <a:pt x="392174" y="489753"/>
                  <a:pt x="392174" y="483816"/>
                </a:cubicBezTo>
                <a:cubicBezTo>
                  <a:pt x="392174" y="477220"/>
                  <a:pt x="395802" y="473592"/>
                  <a:pt x="402398" y="473922"/>
                </a:cubicBezTo>
                <a:close/>
                <a:moveTo>
                  <a:pt x="639523" y="368387"/>
                </a:moveTo>
                <a:cubicBezTo>
                  <a:pt x="648098" y="371355"/>
                  <a:pt x="652386" y="379270"/>
                  <a:pt x="658652" y="385207"/>
                </a:cubicBezTo>
                <a:cubicBezTo>
                  <a:pt x="651726" y="380259"/>
                  <a:pt x="642821" y="377291"/>
                  <a:pt x="639523" y="368387"/>
                </a:cubicBezTo>
                <a:close/>
                <a:moveTo>
                  <a:pt x="624023" y="344970"/>
                </a:moveTo>
                <a:cubicBezTo>
                  <a:pt x="627651" y="344970"/>
                  <a:pt x="631279" y="345630"/>
                  <a:pt x="631279" y="349588"/>
                </a:cubicBezTo>
                <a:cubicBezTo>
                  <a:pt x="631279" y="354535"/>
                  <a:pt x="634577" y="358492"/>
                  <a:pt x="635896" y="364099"/>
                </a:cubicBezTo>
                <a:cubicBezTo>
                  <a:pt x="630949" y="362450"/>
                  <a:pt x="629300" y="352226"/>
                  <a:pt x="622374" y="359811"/>
                </a:cubicBezTo>
                <a:cubicBezTo>
                  <a:pt x="622045" y="360141"/>
                  <a:pt x="621385" y="353545"/>
                  <a:pt x="620725" y="350247"/>
                </a:cubicBezTo>
                <a:cubicBezTo>
                  <a:pt x="620395" y="347939"/>
                  <a:pt x="620065" y="345300"/>
                  <a:pt x="624023" y="344970"/>
                </a:cubicBezTo>
                <a:close/>
                <a:moveTo>
                  <a:pt x="558063" y="354205"/>
                </a:moveTo>
                <a:cubicBezTo>
                  <a:pt x="565319" y="353875"/>
                  <a:pt x="568947" y="358822"/>
                  <a:pt x="569276" y="364758"/>
                </a:cubicBezTo>
                <a:cubicBezTo>
                  <a:pt x="569936" y="369705"/>
                  <a:pt x="566308" y="373993"/>
                  <a:pt x="560701" y="373663"/>
                </a:cubicBezTo>
                <a:cubicBezTo>
                  <a:pt x="553117" y="373663"/>
                  <a:pt x="548829" y="371025"/>
                  <a:pt x="548829" y="363769"/>
                </a:cubicBezTo>
                <a:cubicBezTo>
                  <a:pt x="548829" y="357833"/>
                  <a:pt x="552127" y="354535"/>
                  <a:pt x="558063" y="354205"/>
                </a:cubicBezTo>
                <a:close/>
                <a:moveTo>
                  <a:pt x="647439" y="318917"/>
                </a:moveTo>
                <a:cubicBezTo>
                  <a:pt x="653705" y="318917"/>
                  <a:pt x="655684" y="322215"/>
                  <a:pt x="655354" y="327821"/>
                </a:cubicBezTo>
                <a:cubicBezTo>
                  <a:pt x="655684" y="333758"/>
                  <a:pt x="653046" y="336726"/>
                  <a:pt x="647109" y="336396"/>
                </a:cubicBezTo>
                <a:cubicBezTo>
                  <a:pt x="641833" y="336066"/>
                  <a:pt x="638204" y="333098"/>
                  <a:pt x="638204" y="327491"/>
                </a:cubicBezTo>
                <a:cubicBezTo>
                  <a:pt x="638204" y="321885"/>
                  <a:pt x="641833" y="319246"/>
                  <a:pt x="647439" y="318917"/>
                </a:cubicBezTo>
                <a:close/>
                <a:moveTo>
                  <a:pt x="376343" y="397739"/>
                </a:moveTo>
                <a:cubicBezTo>
                  <a:pt x="381950" y="398398"/>
                  <a:pt x="388546" y="398728"/>
                  <a:pt x="389865" y="405654"/>
                </a:cubicBezTo>
                <a:cubicBezTo>
                  <a:pt x="388876" y="411590"/>
                  <a:pt x="385908" y="414888"/>
                  <a:pt x="380301" y="414559"/>
                </a:cubicBezTo>
                <a:cubicBezTo>
                  <a:pt x="374365" y="413899"/>
                  <a:pt x="369747" y="410601"/>
                  <a:pt x="368758" y="404665"/>
                </a:cubicBezTo>
                <a:cubicBezTo>
                  <a:pt x="368098" y="400048"/>
                  <a:pt x="372056" y="397079"/>
                  <a:pt x="376343" y="397739"/>
                </a:cubicBezTo>
                <a:close/>
                <a:moveTo>
                  <a:pt x="546850" y="329799"/>
                </a:moveTo>
                <a:cubicBezTo>
                  <a:pt x="553116" y="329470"/>
                  <a:pt x="555754" y="332438"/>
                  <a:pt x="555425" y="337055"/>
                </a:cubicBezTo>
                <a:cubicBezTo>
                  <a:pt x="555425" y="344641"/>
                  <a:pt x="552786" y="348928"/>
                  <a:pt x="546190" y="349258"/>
                </a:cubicBezTo>
                <a:cubicBezTo>
                  <a:pt x="539594" y="349917"/>
                  <a:pt x="536626" y="345300"/>
                  <a:pt x="536297" y="340023"/>
                </a:cubicBezTo>
                <a:cubicBezTo>
                  <a:pt x="536296" y="334087"/>
                  <a:pt x="540913" y="330459"/>
                  <a:pt x="546850" y="329799"/>
                </a:cubicBezTo>
                <a:close/>
                <a:moveTo>
                  <a:pt x="469347" y="288905"/>
                </a:moveTo>
                <a:cubicBezTo>
                  <a:pt x="473963" y="288905"/>
                  <a:pt x="475943" y="291873"/>
                  <a:pt x="475943" y="295830"/>
                </a:cubicBezTo>
                <a:cubicBezTo>
                  <a:pt x="475943" y="299458"/>
                  <a:pt x="473304" y="302097"/>
                  <a:pt x="469347" y="301767"/>
                </a:cubicBezTo>
                <a:cubicBezTo>
                  <a:pt x="464729" y="301767"/>
                  <a:pt x="462091" y="299788"/>
                  <a:pt x="461761" y="295501"/>
                </a:cubicBezTo>
                <a:cubicBezTo>
                  <a:pt x="461761" y="290224"/>
                  <a:pt x="464729" y="288905"/>
                  <a:pt x="469347" y="288905"/>
                </a:cubicBezTo>
                <a:close/>
                <a:moveTo>
                  <a:pt x="930407" y="133899"/>
                </a:moveTo>
                <a:cubicBezTo>
                  <a:pt x="933705" y="133898"/>
                  <a:pt x="935024" y="135548"/>
                  <a:pt x="935354" y="138186"/>
                </a:cubicBezTo>
                <a:cubicBezTo>
                  <a:pt x="935024" y="141814"/>
                  <a:pt x="932386" y="143463"/>
                  <a:pt x="929417" y="143133"/>
                </a:cubicBezTo>
                <a:cubicBezTo>
                  <a:pt x="927109" y="143133"/>
                  <a:pt x="926449" y="140165"/>
                  <a:pt x="925790" y="137856"/>
                </a:cubicBezTo>
                <a:cubicBezTo>
                  <a:pt x="925130" y="134229"/>
                  <a:pt x="927769" y="133898"/>
                  <a:pt x="930407" y="133899"/>
                </a:cubicBezTo>
                <a:close/>
                <a:moveTo>
                  <a:pt x="934694" y="90365"/>
                </a:moveTo>
                <a:cubicBezTo>
                  <a:pt x="939971" y="90365"/>
                  <a:pt x="937992" y="95642"/>
                  <a:pt x="940631" y="97291"/>
                </a:cubicBezTo>
                <a:cubicBezTo>
                  <a:pt x="939311" y="101578"/>
                  <a:pt x="937332" y="103227"/>
                  <a:pt x="933375" y="103227"/>
                </a:cubicBezTo>
                <a:cubicBezTo>
                  <a:pt x="927768" y="103227"/>
                  <a:pt x="928097" y="99270"/>
                  <a:pt x="928428" y="95972"/>
                </a:cubicBezTo>
                <a:cubicBezTo>
                  <a:pt x="928428" y="92014"/>
                  <a:pt x="930406" y="90365"/>
                  <a:pt x="934694" y="90365"/>
                </a:cubicBezTo>
                <a:close/>
                <a:moveTo>
                  <a:pt x="467368" y="225583"/>
                </a:moveTo>
                <a:cubicBezTo>
                  <a:pt x="473964" y="224594"/>
                  <a:pt x="477921" y="228551"/>
                  <a:pt x="478581" y="234488"/>
                </a:cubicBezTo>
                <a:cubicBezTo>
                  <a:pt x="479241" y="240754"/>
                  <a:pt x="474294" y="243062"/>
                  <a:pt x="468357" y="243062"/>
                </a:cubicBezTo>
                <a:cubicBezTo>
                  <a:pt x="463080" y="243062"/>
                  <a:pt x="457474" y="242733"/>
                  <a:pt x="457474" y="235477"/>
                </a:cubicBezTo>
                <a:cubicBezTo>
                  <a:pt x="457474" y="228881"/>
                  <a:pt x="459783" y="224594"/>
                  <a:pt x="467368" y="225583"/>
                </a:cubicBezTo>
                <a:close/>
                <a:moveTo>
                  <a:pt x="522444" y="207774"/>
                </a:moveTo>
                <a:cubicBezTo>
                  <a:pt x="529040" y="207774"/>
                  <a:pt x="532008" y="210742"/>
                  <a:pt x="531349" y="217008"/>
                </a:cubicBezTo>
                <a:cubicBezTo>
                  <a:pt x="531678" y="222945"/>
                  <a:pt x="528710" y="225583"/>
                  <a:pt x="522774" y="225583"/>
                </a:cubicBezTo>
                <a:cubicBezTo>
                  <a:pt x="516178" y="225583"/>
                  <a:pt x="513539" y="222945"/>
                  <a:pt x="513869" y="216349"/>
                </a:cubicBezTo>
                <a:cubicBezTo>
                  <a:pt x="513869" y="210412"/>
                  <a:pt x="516507" y="208104"/>
                  <a:pt x="522444" y="207774"/>
                </a:cubicBezTo>
                <a:close/>
                <a:moveTo>
                  <a:pt x="601597" y="170837"/>
                </a:moveTo>
                <a:cubicBezTo>
                  <a:pt x="604565" y="170507"/>
                  <a:pt x="606544" y="172485"/>
                  <a:pt x="606873" y="175124"/>
                </a:cubicBezTo>
                <a:cubicBezTo>
                  <a:pt x="607533" y="178752"/>
                  <a:pt x="605884" y="181720"/>
                  <a:pt x="603245" y="181720"/>
                </a:cubicBezTo>
                <a:cubicBezTo>
                  <a:pt x="598958" y="181720"/>
                  <a:pt x="596649" y="181390"/>
                  <a:pt x="596320" y="177762"/>
                </a:cubicBezTo>
                <a:cubicBezTo>
                  <a:pt x="596320" y="173805"/>
                  <a:pt x="598299" y="171496"/>
                  <a:pt x="601597" y="170837"/>
                </a:cubicBezTo>
                <a:close/>
                <a:moveTo>
                  <a:pt x="334129" y="177762"/>
                </a:moveTo>
                <a:cubicBezTo>
                  <a:pt x="339406" y="179411"/>
                  <a:pt x="346661" y="178092"/>
                  <a:pt x="348640" y="185348"/>
                </a:cubicBezTo>
                <a:cubicBezTo>
                  <a:pt x="348310" y="190954"/>
                  <a:pt x="345672" y="194582"/>
                  <a:pt x="340725" y="194582"/>
                </a:cubicBezTo>
                <a:cubicBezTo>
                  <a:pt x="334129" y="194582"/>
                  <a:pt x="328852" y="190954"/>
                  <a:pt x="327533" y="184029"/>
                </a:cubicBezTo>
                <a:cubicBezTo>
                  <a:pt x="326873" y="180401"/>
                  <a:pt x="329841" y="176113"/>
                  <a:pt x="334129" y="177762"/>
                </a:cubicBezTo>
                <a:close/>
                <a:moveTo>
                  <a:pt x="139218" y="202828"/>
                </a:moveTo>
                <a:cubicBezTo>
                  <a:pt x="133611" y="203817"/>
                  <a:pt x="128334" y="206785"/>
                  <a:pt x="128334" y="212062"/>
                </a:cubicBezTo>
                <a:cubicBezTo>
                  <a:pt x="128664" y="223935"/>
                  <a:pt x="126026" y="237127"/>
                  <a:pt x="134271" y="246361"/>
                </a:cubicBezTo>
                <a:cubicBezTo>
                  <a:pt x="145154" y="257904"/>
                  <a:pt x="150761" y="272085"/>
                  <a:pt x="157357" y="285937"/>
                </a:cubicBezTo>
                <a:cubicBezTo>
                  <a:pt x="162633" y="297810"/>
                  <a:pt x="169559" y="308034"/>
                  <a:pt x="180113" y="316279"/>
                </a:cubicBezTo>
                <a:cubicBezTo>
                  <a:pt x="198582" y="291544"/>
                  <a:pt x="196933" y="248670"/>
                  <a:pt x="186049" y="225584"/>
                </a:cubicBezTo>
                <a:cubicBezTo>
                  <a:pt x="178794" y="210413"/>
                  <a:pt x="155378" y="199530"/>
                  <a:pt x="139218" y="202828"/>
                </a:cubicBezTo>
                <a:close/>
                <a:moveTo>
                  <a:pt x="585436" y="49800"/>
                </a:moveTo>
                <a:cubicBezTo>
                  <a:pt x="587745" y="49470"/>
                  <a:pt x="589394" y="51119"/>
                  <a:pt x="589394" y="53428"/>
                </a:cubicBezTo>
                <a:cubicBezTo>
                  <a:pt x="589394" y="55406"/>
                  <a:pt x="588075" y="56396"/>
                  <a:pt x="586425" y="57055"/>
                </a:cubicBezTo>
                <a:cubicBezTo>
                  <a:pt x="584447" y="57055"/>
                  <a:pt x="582798" y="56066"/>
                  <a:pt x="582468" y="54417"/>
                </a:cubicBezTo>
                <a:cubicBezTo>
                  <a:pt x="581808" y="52108"/>
                  <a:pt x="583128" y="50130"/>
                  <a:pt x="585436" y="49800"/>
                </a:cubicBezTo>
                <a:close/>
                <a:moveTo>
                  <a:pt x="191326" y="0"/>
                </a:moveTo>
                <a:cubicBezTo>
                  <a:pt x="197922" y="330"/>
                  <a:pt x="199901" y="5607"/>
                  <a:pt x="200560" y="11213"/>
                </a:cubicBezTo>
                <a:cubicBezTo>
                  <a:pt x="201549" y="16820"/>
                  <a:pt x="196932" y="13192"/>
                  <a:pt x="194954" y="14181"/>
                </a:cubicBezTo>
                <a:cubicBezTo>
                  <a:pt x="188357" y="14841"/>
                  <a:pt x="186709" y="10553"/>
                  <a:pt x="186049" y="4947"/>
                </a:cubicBezTo>
                <a:cubicBezTo>
                  <a:pt x="185389" y="989"/>
                  <a:pt x="189347" y="0"/>
                  <a:pt x="191326" y="0"/>
                </a:cubicBezTo>
                <a:close/>
                <a:moveTo>
                  <a:pt x="35001" y="6267"/>
                </a:moveTo>
                <a:cubicBezTo>
                  <a:pt x="47863" y="3299"/>
                  <a:pt x="60726" y="-1648"/>
                  <a:pt x="74247" y="4948"/>
                </a:cubicBezTo>
                <a:cubicBezTo>
                  <a:pt x="76556" y="5937"/>
                  <a:pt x="79195" y="6267"/>
                  <a:pt x="81833" y="6267"/>
                </a:cubicBezTo>
                <a:cubicBezTo>
                  <a:pt x="99972" y="6267"/>
                  <a:pt x="115802" y="11214"/>
                  <a:pt x="129654" y="23417"/>
                </a:cubicBezTo>
                <a:cubicBezTo>
                  <a:pt x="134271" y="27704"/>
                  <a:pt x="141197" y="27704"/>
                  <a:pt x="146803" y="30013"/>
                </a:cubicBezTo>
                <a:cubicBezTo>
                  <a:pt x="153070" y="32651"/>
                  <a:pt x="158346" y="35619"/>
                  <a:pt x="154059" y="43865"/>
                </a:cubicBezTo>
                <a:cubicBezTo>
                  <a:pt x="152080" y="47822"/>
                  <a:pt x="153729" y="50790"/>
                  <a:pt x="156697" y="53429"/>
                </a:cubicBezTo>
                <a:cubicBezTo>
                  <a:pt x="166262" y="62003"/>
                  <a:pt x="170219" y="72557"/>
                  <a:pt x="172857" y="85419"/>
                </a:cubicBezTo>
                <a:cubicBezTo>
                  <a:pt x="176485" y="105207"/>
                  <a:pt x="185390" y="124005"/>
                  <a:pt x="194294" y="142144"/>
                </a:cubicBezTo>
                <a:cubicBezTo>
                  <a:pt x="200231" y="153687"/>
                  <a:pt x="212763" y="160613"/>
                  <a:pt x="222987" y="168199"/>
                </a:cubicBezTo>
                <a:cubicBezTo>
                  <a:pt x="253988" y="190955"/>
                  <a:pt x="279383" y="218988"/>
                  <a:pt x="301479" y="251638"/>
                </a:cubicBezTo>
                <a:cubicBezTo>
                  <a:pt x="318959" y="276043"/>
                  <a:pt x="326874" y="305066"/>
                  <a:pt x="338087" y="332769"/>
                </a:cubicBezTo>
                <a:cubicBezTo>
                  <a:pt x="342704" y="344641"/>
                  <a:pt x="346992" y="357174"/>
                  <a:pt x="355566" y="367397"/>
                </a:cubicBezTo>
                <a:cubicBezTo>
                  <a:pt x="363482" y="376962"/>
                  <a:pt x="357545" y="397739"/>
                  <a:pt x="346662" y="403675"/>
                </a:cubicBezTo>
                <a:cubicBezTo>
                  <a:pt x="345013" y="404335"/>
                  <a:pt x="343364" y="404995"/>
                  <a:pt x="341715" y="405654"/>
                </a:cubicBezTo>
                <a:cubicBezTo>
                  <a:pt x="335448" y="408293"/>
                  <a:pt x="326214" y="407303"/>
                  <a:pt x="323906" y="415878"/>
                </a:cubicBezTo>
                <a:cubicBezTo>
                  <a:pt x="321267" y="425772"/>
                  <a:pt x="323576" y="435336"/>
                  <a:pt x="328523" y="444241"/>
                </a:cubicBezTo>
                <a:cubicBezTo>
                  <a:pt x="343364" y="471285"/>
                  <a:pt x="357545" y="498988"/>
                  <a:pt x="369088" y="527680"/>
                </a:cubicBezTo>
                <a:cubicBezTo>
                  <a:pt x="377993" y="550106"/>
                  <a:pt x="386238" y="572533"/>
                  <a:pt x="401079" y="591661"/>
                </a:cubicBezTo>
                <a:cubicBezTo>
                  <a:pt x="404377" y="595619"/>
                  <a:pt x="407675" y="599576"/>
                  <a:pt x="411962" y="602215"/>
                </a:cubicBezTo>
                <a:cubicBezTo>
                  <a:pt x="434718" y="616066"/>
                  <a:pt x="455826" y="631897"/>
                  <a:pt x="476273" y="648717"/>
                </a:cubicBezTo>
                <a:cubicBezTo>
                  <a:pt x="492104" y="661579"/>
                  <a:pt x="509253" y="670813"/>
                  <a:pt x="529041" y="675760"/>
                </a:cubicBezTo>
                <a:lnTo>
                  <a:pt x="552046" y="685214"/>
                </a:lnTo>
                <a:lnTo>
                  <a:pt x="552456" y="684994"/>
                </a:lnTo>
                <a:lnTo>
                  <a:pt x="576860" y="691260"/>
                </a:lnTo>
                <a:lnTo>
                  <a:pt x="576862" y="691260"/>
                </a:lnTo>
                <a:cubicBezTo>
                  <a:pt x="589064" y="694558"/>
                  <a:pt x="600936" y="700164"/>
                  <a:pt x="613799" y="696537"/>
                </a:cubicBezTo>
                <a:cubicBezTo>
                  <a:pt x="620065" y="694887"/>
                  <a:pt x="624023" y="697856"/>
                  <a:pt x="626661" y="703462"/>
                </a:cubicBezTo>
                <a:cubicBezTo>
                  <a:pt x="630948" y="712037"/>
                  <a:pt x="623034" y="713686"/>
                  <a:pt x="618746" y="716984"/>
                </a:cubicBezTo>
                <a:cubicBezTo>
                  <a:pt x="613139" y="721601"/>
                  <a:pt x="610171" y="715006"/>
                  <a:pt x="608852" y="712367"/>
                </a:cubicBezTo>
                <a:cubicBezTo>
                  <a:pt x="602916" y="698516"/>
                  <a:pt x="588734" y="699835"/>
                  <a:pt x="577521" y="695547"/>
                </a:cubicBezTo>
                <a:lnTo>
                  <a:pt x="577503" y="695541"/>
                </a:lnTo>
                <a:lnTo>
                  <a:pt x="577521" y="695548"/>
                </a:lnTo>
                <a:lnTo>
                  <a:pt x="571031" y="697908"/>
                </a:lnTo>
                <a:lnTo>
                  <a:pt x="591373" y="707751"/>
                </a:lnTo>
                <a:cubicBezTo>
                  <a:pt x="594011" y="708410"/>
                  <a:pt x="596980" y="708740"/>
                  <a:pt x="598299" y="710719"/>
                </a:cubicBezTo>
                <a:cubicBezTo>
                  <a:pt x="605554" y="721273"/>
                  <a:pt x="618087" y="724571"/>
                  <a:pt x="626991" y="732815"/>
                </a:cubicBezTo>
                <a:cubicBezTo>
                  <a:pt x="638204" y="743039"/>
                  <a:pt x="653375" y="747327"/>
                  <a:pt x="663599" y="759199"/>
                </a:cubicBezTo>
                <a:cubicBezTo>
                  <a:pt x="665248" y="761178"/>
                  <a:pt x="668216" y="761178"/>
                  <a:pt x="670855" y="760849"/>
                </a:cubicBezTo>
                <a:cubicBezTo>
                  <a:pt x="673163" y="760189"/>
                  <a:pt x="676132" y="759859"/>
                  <a:pt x="676791" y="756891"/>
                </a:cubicBezTo>
                <a:cubicBezTo>
                  <a:pt x="677451" y="754582"/>
                  <a:pt x="675472" y="752933"/>
                  <a:pt x="673823" y="751614"/>
                </a:cubicBezTo>
                <a:cubicBezTo>
                  <a:pt x="670525" y="749305"/>
                  <a:pt x="666897" y="747657"/>
                  <a:pt x="663929" y="745018"/>
                </a:cubicBezTo>
                <a:cubicBezTo>
                  <a:pt x="658982" y="740401"/>
                  <a:pt x="654035" y="735784"/>
                  <a:pt x="657663" y="728199"/>
                </a:cubicBezTo>
                <a:cubicBezTo>
                  <a:pt x="660301" y="722921"/>
                  <a:pt x="669536" y="720943"/>
                  <a:pt x="677121" y="724241"/>
                </a:cubicBezTo>
                <a:cubicBezTo>
                  <a:pt x="679100" y="725230"/>
                  <a:pt x="680749" y="726549"/>
                  <a:pt x="682398" y="728199"/>
                </a:cubicBezTo>
                <a:lnTo>
                  <a:pt x="682627" y="728632"/>
                </a:lnTo>
                <a:lnTo>
                  <a:pt x="700990" y="725230"/>
                </a:lnTo>
                <a:cubicBezTo>
                  <a:pt x="707545" y="723745"/>
                  <a:pt x="714223" y="722921"/>
                  <a:pt x="721314" y="725559"/>
                </a:cubicBezTo>
                <a:cubicBezTo>
                  <a:pt x="715378" y="729022"/>
                  <a:pt x="709112" y="730589"/>
                  <a:pt x="702763" y="731413"/>
                </a:cubicBezTo>
                <a:lnTo>
                  <a:pt x="684799" y="732735"/>
                </a:lnTo>
                <a:lnTo>
                  <a:pt x="685366" y="733805"/>
                </a:lnTo>
                <a:cubicBezTo>
                  <a:pt x="687345" y="747327"/>
                  <a:pt x="690972" y="750955"/>
                  <a:pt x="704494" y="750955"/>
                </a:cubicBezTo>
                <a:cubicBezTo>
                  <a:pt x="716697" y="750955"/>
                  <a:pt x="728900" y="752274"/>
                  <a:pt x="741102" y="753923"/>
                </a:cubicBezTo>
                <a:cubicBezTo>
                  <a:pt x="756273" y="755901"/>
                  <a:pt x="770124" y="749635"/>
                  <a:pt x="782987" y="741720"/>
                </a:cubicBezTo>
                <a:cubicBezTo>
                  <a:pt x="790572" y="737103"/>
                  <a:pt x="797498" y="730507"/>
                  <a:pt x="807721" y="733475"/>
                </a:cubicBezTo>
                <a:cubicBezTo>
                  <a:pt x="811020" y="734464"/>
                  <a:pt x="811679" y="732156"/>
                  <a:pt x="811679" y="728858"/>
                </a:cubicBezTo>
                <a:cubicBezTo>
                  <a:pt x="811349" y="715996"/>
                  <a:pt x="817615" y="704123"/>
                  <a:pt x="817946" y="690931"/>
                </a:cubicBezTo>
                <a:cubicBezTo>
                  <a:pt x="817945" y="684995"/>
                  <a:pt x="823552" y="682356"/>
                  <a:pt x="829159" y="680707"/>
                </a:cubicBezTo>
                <a:cubicBezTo>
                  <a:pt x="848616" y="674441"/>
                  <a:pt x="849276" y="674111"/>
                  <a:pt x="845648" y="654653"/>
                </a:cubicBezTo>
                <a:cubicBezTo>
                  <a:pt x="843999" y="645089"/>
                  <a:pt x="846308" y="634206"/>
                  <a:pt x="840042" y="625301"/>
                </a:cubicBezTo>
                <a:cubicBezTo>
                  <a:pt x="837403" y="621343"/>
                  <a:pt x="835425" y="617385"/>
                  <a:pt x="830148" y="616066"/>
                </a:cubicBezTo>
                <a:cubicBezTo>
                  <a:pt x="822232" y="614088"/>
                  <a:pt x="823222" y="608151"/>
                  <a:pt x="826190" y="603204"/>
                </a:cubicBezTo>
                <a:cubicBezTo>
                  <a:pt x="827839" y="600236"/>
                  <a:pt x="829818" y="598257"/>
                  <a:pt x="828499" y="594629"/>
                </a:cubicBezTo>
                <a:cubicBezTo>
                  <a:pt x="827510" y="592651"/>
                  <a:pt x="828499" y="590342"/>
                  <a:pt x="831137" y="589682"/>
                </a:cubicBezTo>
                <a:cubicBezTo>
                  <a:pt x="833446" y="589353"/>
                  <a:pt x="835425" y="590672"/>
                  <a:pt x="836414" y="592651"/>
                </a:cubicBezTo>
                <a:cubicBezTo>
                  <a:pt x="839052" y="597928"/>
                  <a:pt x="840372" y="603534"/>
                  <a:pt x="842680" y="608811"/>
                </a:cubicBezTo>
                <a:cubicBezTo>
                  <a:pt x="847297" y="619364"/>
                  <a:pt x="849936" y="620354"/>
                  <a:pt x="859830" y="615407"/>
                </a:cubicBezTo>
                <a:cubicBezTo>
                  <a:pt x="865107" y="613098"/>
                  <a:pt x="865107" y="613098"/>
                  <a:pt x="875331" y="613098"/>
                </a:cubicBezTo>
                <a:cubicBezTo>
                  <a:pt x="875990" y="609141"/>
                  <a:pt x="873681" y="606172"/>
                  <a:pt x="871373" y="603534"/>
                </a:cubicBezTo>
                <a:cubicBezTo>
                  <a:pt x="867085" y="598587"/>
                  <a:pt x="867415" y="593640"/>
                  <a:pt x="870054" y="588363"/>
                </a:cubicBezTo>
                <a:cubicBezTo>
                  <a:pt x="873022" y="582757"/>
                  <a:pt x="876979" y="578140"/>
                  <a:pt x="883905" y="580778"/>
                </a:cubicBezTo>
                <a:cubicBezTo>
                  <a:pt x="890171" y="583086"/>
                  <a:pt x="892150" y="589682"/>
                  <a:pt x="889512" y="594300"/>
                </a:cubicBezTo>
                <a:cubicBezTo>
                  <a:pt x="884894" y="603204"/>
                  <a:pt x="892480" y="607492"/>
                  <a:pt x="894788" y="613758"/>
                </a:cubicBezTo>
                <a:cubicBezTo>
                  <a:pt x="896438" y="618375"/>
                  <a:pt x="899736" y="614417"/>
                  <a:pt x="902704" y="613428"/>
                </a:cubicBezTo>
                <a:cubicBezTo>
                  <a:pt x="907980" y="611449"/>
                  <a:pt x="909630" y="603864"/>
                  <a:pt x="916555" y="605183"/>
                </a:cubicBezTo>
                <a:cubicBezTo>
                  <a:pt x="907980" y="596938"/>
                  <a:pt x="902704" y="585725"/>
                  <a:pt x="893469" y="577810"/>
                </a:cubicBezTo>
                <a:cubicBezTo>
                  <a:pt x="891161" y="575831"/>
                  <a:pt x="890171" y="572533"/>
                  <a:pt x="890831" y="568905"/>
                </a:cubicBezTo>
                <a:lnTo>
                  <a:pt x="892203" y="567670"/>
                </a:lnTo>
                <a:lnTo>
                  <a:pt x="854883" y="534605"/>
                </a:lnTo>
                <a:cubicBezTo>
                  <a:pt x="864777" y="536255"/>
                  <a:pt x="869394" y="542521"/>
                  <a:pt x="874341" y="547467"/>
                </a:cubicBezTo>
                <a:cubicBezTo>
                  <a:pt x="880607" y="554063"/>
                  <a:pt x="891490" y="555713"/>
                  <a:pt x="895118" y="565277"/>
                </a:cubicBezTo>
                <a:lnTo>
                  <a:pt x="894319" y="566076"/>
                </a:lnTo>
                <a:lnTo>
                  <a:pt x="915896" y="581767"/>
                </a:lnTo>
                <a:cubicBezTo>
                  <a:pt x="918204" y="583416"/>
                  <a:pt x="920183" y="585395"/>
                  <a:pt x="922821" y="583746"/>
                </a:cubicBezTo>
                <a:cubicBezTo>
                  <a:pt x="925790" y="581767"/>
                  <a:pt x="925790" y="578799"/>
                  <a:pt x="925130" y="575831"/>
                </a:cubicBezTo>
                <a:cubicBezTo>
                  <a:pt x="924141" y="571873"/>
                  <a:pt x="921172" y="568905"/>
                  <a:pt x="920183" y="564948"/>
                </a:cubicBezTo>
                <a:cubicBezTo>
                  <a:pt x="919524" y="562309"/>
                  <a:pt x="919853" y="558681"/>
                  <a:pt x="923151" y="560330"/>
                </a:cubicBezTo>
                <a:cubicBezTo>
                  <a:pt x="929417" y="563628"/>
                  <a:pt x="937003" y="559671"/>
                  <a:pt x="942610" y="565277"/>
                </a:cubicBezTo>
                <a:cubicBezTo>
                  <a:pt x="947887" y="570554"/>
                  <a:pt x="953493" y="565937"/>
                  <a:pt x="959100" y="564948"/>
                </a:cubicBezTo>
                <a:cubicBezTo>
                  <a:pt x="972292" y="562639"/>
                  <a:pt x="972621" y="562639"/>
                  <a:pt x="967674" y="550107"/>
                </a:cubicBezTo>
                <a:cubicBezTo>
                  <a:pt x="964377" y="542191"/>
                  <a:pt x="962068" y="534276"/>
                  <a:pt x="959759" y="526361"/>
                </a:cubicBezTo>
                <a:cubicBezTo>
                  <a:pt x="958770" y="522733"/>
                  <a:pt x="956131" y="518446"/>
                  <a:pt x="960419" y="516467"/>
                </a:cubicBezTo>
                <a:lnTo>
                  <a:pt x="965206" y="516978"/>
                </a:lnTo>
                <a:lnTo>
                  <a:pt x="968667" y="521556"/>
                </a:lnTo>
                <a:lnTo>
                  <a:pt x="968993" y="522074"/>
                </a:lnTo>
                <a:cubicBezTo>
                  <a:pt x="969653" y="523063"/>
                  <a:pt x="970642" y="524382"/>
                  <a:pt x="971302" y="525042"/>
                </a:cubicBezTo>
                <a:lnTo>
                  <a:pt x="968667" y="521556"/>
                </a:lnTo>
                <a:lnTo>
                  <a:pt x="965819" y="517044"/>
                </a:lnTo>
                <a:lnTo>
                  <a:pt x="965206" y="516978"/>
                </a:lnTo>
                <a:lnTo>
                  <a:pt x="961079" y="511520"/>
                </a:lnTo>
                <a:cubicBezTo>
                  <a:pt x="953823" y="504924"/>
                  <a:pt x="948216" y="497338"/>
                  <a:pt x="943929" y="488104"/>
                </a:cubicBezTo>
                <a:cubicBezTo>
                  <a:pt x="933705" y="466008"/>
                  <a:pt x="917874" y="448858"/>
                  <a:pt x="892480" y="443911"/>
                </a:cubicBezTo>
                <a:cubicBezTo>
                  <a:pt x="881926" y="441932"/>
                  <a:pt x="871043" y="440613"/>
                  <a:pt x="860160" y="440943"/>
                </a:cubicBezTo>
                <a:cubicBezTo>
                  <a:pt x="853234" y="440943"/>
                  <a:pt x="851585" y="435007"/>
                  <a:pt x="846308" y="433357"/>
                </a:cubicBezTo>
                <a:cubicBezTo>
                  <a:pt x="835754" y="429730"/>
                  <a:pt x="824871" y="426761"/>
                  <a:pt x="814977" y="421155"/>
                </a:cubicBezTo>
                <a:cubicBezTo>
                  <a:pt x="797168" y="410931"/>
                  <a:pt x="782657" y="396420"/>
                  <a:pt x="765178" y="386196"/>
                </a:cubicBezTo>
                <a:cubicBezTo>
                  <a:pt x="739453" y="371355"/>
                  <a:pt x="716367" y="353876"/>
                  <a:pt x="696909" y="331779"/>
                </a:cubicBezTo>
                <a:cubicBezTo>
                  <a:pt x="684376" y="317268"/>
                  <a:pt x="670525" y="304076"/>
                  <a:pt x="657663" y="289895"/>
                </a:cubicBezTo>
                <a:cubicBezTo>
                  <a:pt x="632928" y="262192"/>
                  <a:pt x="613800" y="228552"/>
                  <a:pt x="579170" y="211072"/>
                </a:cubicBezTo>
                <a:cubicBezTo>
                  <a:pt x="548829" y="195902"/>
                  <a:pt x="520796" y="176114"/>
                  <a:pt x="489465" y="162262"/>
                </a:cubicBezTo>
                <a:cubicBezTo>
                  <a:pt x="478252" y="157315"/>
                  <a:pt x="468028" y="149730"/>
                  <a:pt x="457145" y="144123"/>
                </a:cubicBezTo>
                <a:cubicBezTo>
                  <a:pt x="454506" y="142474"/>
                  <a:pt x="451538" y="140495"/>
                  <a:pt x="451209" y="136868"/>
                </a:cubicBezTo>
                <a:lnTo>
                  <a:pt x="452280" y="135558"/>
                </a:lnTo>
                <a:lnTo>
                  <a:pt x="393493" y="114771"/>
                </a:lnTo>
                <a:cubicBezTo>
                  <a:pt x="395802" y="111473"/>
                  <a:pt x="397781" y="109824"/>
                  <a:pt x="399759" y="110813"/>
                </a:cubicBezTo>
                <a:cubicBezTo>
                  <a:pt x="417239" y="117409"/>
                  <a:pt x="435048" y="124005"/>
                  <a:pt x="452527" y="130931"/>
                </a:cubicBezTo>
                <a:lnTo>
                  <a:pt x="454676" y="133319"/>
                </a:lnTo>
                <a:lnTo>
                  <a:pt x="466709" y="135219"/>
                </a:lnTo>
                <a:cubicBezTo>
                  <a:pt x="496721" y="151379"/>
                  <a:pt x="527392" y="166220"/>
                  <a:pt x="556744" y="183369"/>
                </a:cubicBezTo>
                <a:cubicBezTo>
                  <a:pt x="563670" y="187327"/>
                  <a:pt x="570925" y="193593"/>
                  <a:pt x="578841" y="188316"/>
                </a:cubicBezTo>
                <a:cubicBezTo>
                  <a:pt x="586756" y="183040"/>
                  <a:pt x="580820" y="174465"/>
                  <a:pt x="579830" y="167209"/>
                </a:cubicBezTo>
                <a:cubicBezTo>
                  <a:pt x="577521" y="151379"/>
                  <a:pt x="571915" y="136538"/>
                  <a:pt x="563340" y="122686"/>
                </a:cubicBezTo>
                <a:cubicBezTo>
                  <a:pt x="560702" y="118069"/>
                  <a:pt x="558063" y="113452"/>
                  <a:pt x="557074" y="107845"/>
                </a:cubicBezTo>
                <a:cubicBezTo>
                  <a:pt x="555755" y="99930"/>
                  <a:pt x="558393" y="93994"/>
                  <a:pt x="565649" y="90696"/>
                </a:cubicBezTo>
                <a:cubicBezTo>
                  <a:pt x="572574" y="87398"/>
                  <a:pt x="578841" y="88717"/>
                  <a:pt x="583458" y="94323"/>
                </a:cubicBezTo>
                <a:cubicBezTo>
                  <a:pt x="590054" y="101909"/>
                  <a:pt x="595990" y="110154"/>
                  <a:pt x="600608" y="119388"/>
                </a:cubicBezTo>
                <a:cubicBezTo>
                  <a:pt x="605884" y="129942"/>
                  <a:pt x="602586" y="135218"/>
                  <a:pt x="590384" y="134559"/>
                </a:cubicBezTo>
                <a:cubicBezTo>
                  <a:pt x="587085" y="134559"/>
                  <a:pt x="585107" y="135218"/>
                  <a:pt x="585766" y="138517"/>
                </a:cubicBezTo>
                <a:cubicBezTo>
                  <a:pt x="591043" y="161602"/>
                  <a:pt x="589394" y="187986"/>
                  <a:pt x="605224" y="206455"/>
                </a:cubicBezTo>
                <a:cubicBezTo>
                  <a:pt x="628641" y="233829"/>
                  <a:pt x="649418" y="264170"/>
                  <a:pt x="675801" y="288905"/>
                </a:cubicBezTo>
                <a:cubicBezTo>
                  <a:pt x="691962" y="304076"/>
                  <a:pt x="709771" y="317598"/>
                  <a:pt x="728899" y="328481"/>
                </a:cubicBezTo>
                <a:cubicBezTo>
                  <a:pt x="742751" y="336396"/>
                  <a:pt x="754624" y="346290"/>
                  <a:pt x="765178" y="357833"/>
                </a:cubicBezTo>
                <a:cubicBezTo>
                  <a:pt x="791891" y="387515"/>
                  <a:pt x="824212" y="407633"/>
                  <a:pt x="862139" y="419176"/>
                </a:cubicBezTo>
                <a:cubicBezTo>
                  <a:pt x="872692" y="422474"/>
                  <a:pt x="883905" y="422474"/>
                  <a:pt x="894459" y="423463"/>
                </a:cubicBezTo>
                <a:cubicBezTo>
                  <a:pt x="920183" y="425442"/>
                  <a:pt x="937333" y="439624"/>
                  <a:pt x="950195" y="460071"/>
                </a:cubicBezTo>
                <a:cubicBezTo>
                  <a:pt x="956131" y="469635"/>
                  <a:pt x="961408" y="479529"/>
                  <a:pt x="970313" y="486785"/>
                </a:cubicBezTo>
                <a:cubicBezTo>
                  <a:pt x="973611" y="489423"/>
                  <a:pt x="975590" y="492721"/>
                  <a:pt x="977238" y="496349"/>
                </a:cubicBezTo>
                <a:cubicBezTo>
                  <a:pt x="986473" y="515807"/>
                  <a:pt x="999994" y="531308"/>
                  <a:pt x="1018134" y="543181"/>
                </a:cubicBezTo>
                <a:cubicBezTo>
                  <a:pt x="1031326" y="551756"/>
                  <a:pt x="1043528" y="561650"/>
                  <a:pt x="1052763" y="574182"/>
                </a:cubicBezTo>
                <a:cubicBezTo>
                  <a:pt x="1060348" y="584406"/>
                  <a:pt x="1071231" y="590342"/>
                  <a:pt x="1080466" y="598257"/>
                </a:cubicBezTo>
                <a:cubicBezTo>
                  <a:pt x="1091679" y="608151"/>
                  <a:pt x="1098935" y="620354"/>
                  <a:pt x="1103882" y="634205"/>
                </a:cubicBezTo>
                <a:cubicBezTo>
                  <a:pt x="1104871" y="636844"/>
                  <a:pt x="1105530" y="639812"/>
                  <a:pt x="1106850" y="642450"/>
                </a:cubicBezTo>
                <a:cubicBezTo>
                  <a:pt x="1111467" y="652015"/>
                  <a:pt x="1115095" y="653334"/>
                  <a:pt x="1124659" y="648387"/>
                </a:cubicBezTo>
                <a:cubicBezTo>
                  <a:pt x="1138511" y="641131"/>
                  <a:pt x="1152032" y="633216"/>
                  <a:pt x="1167203" y="628929"/>
                </a:cubicBezTo>
                <a:cubicBezTo>
                  <a:pt x="1205790" y="618375"/>
                  <a:pt x="1254600" y="642780"/>
                  <a:pt x="1256578" y="690271"/>
                </a:cubicBezTo>
                <a:cubicBezTo>
                  <a:pt x="1257898" y="715006"/>
                  <a:pt x="1270100" y="728528"/>
                  <a:pt x="1290878" y="736773"/>
                </a:cubicBezTo>
                <a:cubicBezTo>
                  <a:pt x="1311985" y="745018"/>
                  <a:pt x="1330784" y="756561"/>
                  <a:pt x="1344305" y="774700"/>
                </a:cubicBezTo>
                <a:cubicBezTo>
                  <a:pt x="1358157" y="792839"/>
                  <a:pt x="1373987" y="809329"/>
                  <a:pt x="1382562" y="831096"/>
                </a:cubicBezTo>
                <a:cubicBezTo>
                  <a:pt x="1386849" y="841979"/>
                  <a:pt x="1396414" y="848575"/>
                  <a:pt x="1406967" y="853192"/>
                </a:cubicBezTo>
                <a:cubicBezTo>
                  <a:pt x="1415542" y="855171"/>
                  <a:pt x="1424117" y="854842"/>
                  <a:pt x="1432692" y="854182"/>
                </a:cubicBezTo>
                <a:cubicBezTo>
                  <a:pt x="1450501" y="853852"/>
                  <a:pt x="1468640" y="855831"/>
                  <a:pt x="1486779" y="852533"/>
                </a:cubicBezTo>
                <a:cubicBezTo>
                  <a:pt x="1490407" y="851873"/>
                  <a:pt x="1494034" y="852533"/>
                  <a:pt x="1497662" y="853192"/>
                </a:cubicBezTo>
                <a:cubicBezTo>
                  <a:pt x="1520088" y="857150"/>
                  <a:pt x="1525695" y="869353"/>
                  <a:pt x="1514812" y="889470"/>
                </a:cubicBezTo>
                <a:cubicBezTo>
                  <a:pt x="1508215" y="901343"/>
                  <a:pt x="1501619" y="912556"/>
                  <a:pt x="1490737" y="921131"/>
                </a:cubicBezTo>
                <a:cubicBezTo>
                  <a:pt x="1487768" y="923439"/>
                  <a:pt x="1485130" y="926408"/>
                  <a:pt x="1485790" y="930365"/>
                </a:cubicBezTo>
                <a:cubicBezTo>
                  <a:pt x="1486449" y="934653"/>
                  <a:pt x="1491066" y="934983"/>
                  <a:pt x="1494364" y="935313"/>
                </a:cubicBezTo>
                <a:cubicBezTo>
                  <a:pt x="1513492" y="937951"/>
                  <a:pt x="1531962" y="941909"/>
                  <a:pt x="1550760" y="945866"/>
                </a:cubicBezTo>
                <a:cubicBezTo>
                  <a:pt x="1579452" y="952132"/>
                  <a:pt x="1606826" y="962686"/>
                  <a:pt x="1634529" y="971591"/>
                </a:cubicBezTo>
                <a:cubicBezTo>
                  <a:pt x="1651678" y="977197"/>
                  <a:pt x="1669158" y="982474"/>
                  <a:pt x="1685318" y="991049"/>
                </a:cubicBezTo>
                <a:cubicBezTo>
                  <a:pt x="1691584" y="994347"/>
                  <a:pt x="1699169" y="996326"/>
                  <a:pt x="1701148" y="1004571"/>
                </a:cubicBezTo>
                <a:lnTo>
                  <a:pt x="1700537" y="1004900"/>
                </a:lnTo>
                <a:lnTo>
                  <a:pt x="1700818" y="1004900"/>
                </a:lnTo>
                <a:cubicBezTo>
                  <a:pt x="1712361" y="1015123"/>
                  <a:pt x="1723574" y="1025677"/>
                  <a:pt x="1733468" y="1037550"/>
                </a:cubicBezTo>
                <a:cubicBezTo>
                  <a:pt x="1732478" y="1038540"/>
                  <a:pt x="1731489" y="1038539"/>
                  <a:pt x="1730500" y="1037550"/>
                </a:cubicBezTo>
                <a:cubicBezTo>
                  <a:pt x="1721595" y="1031943"/>
                  <a:pt x="1716319" y="1022379"/>
                  <a:pt x="1708403" y="1015453"/>
                </a:cubicBezTo>
                <a:lnTo>
                  <a:pt x="1697864" y="1006339"/>
                </a:lnTo>
                <a:lnTo>
                  <a:pt x="1696861" y="1006879"/>
                </a:lnTo>
                <a:cubicBezTo>
                  <a:pt x="1687627" y="1004571"/>
                  <a:pt x="1680041" y="998304"/>
                  <a:pt x="1671137" y="995006"/>
                </a:cubicBezTo>
                <a:cubicBezTo>
                  <a:pt x="1632880" y="981155"/>
                  <a:pt x="1594293" y="968952"/>
                  <a:pt x="1554717" y="959388"/>
                </a:cubicBezTo>
                <a:cubicBezTo>
                  <a:pt x="1533610" y="954441"/>
                  <a:pt x="1511514" y="953451"/>
                  <a:pt x="1490077" y="951473"/>
                </a:cubicBezTo>
                <a:cubicBezTo>
                  <a:pt x="1485460" y="951143"/>
                  <a:pt x="1480842" y="949824"/>
                  <a:pt x="1476555" y="947515"/>
                </a:cubicBezTo>
                <a:cubicBezTo>
                  <a:pt x="1462374" y="939600"/>
                  <a:pt x="1446213" y="940589"/>
                  <a:pt x="1431042" y="938611"/>
                </a:cubicBezTo>
                <a:cubicBezTo>
                  <a:pt x="1417850" y="936632"/>
                  <a:pt x="1413563" y="945207"/>
                  <a:pt x="1417191" y="957739"/>
                </a:cubicBezTo>
                <a:cubicBezTo>
                  <a:pt x="1420489" y="969611"/>
                  <a:pt x="1427745" y="976207"/>
                  <a:pt x="1437968" y="981155"/>
                </a:cubicBezTo>
                <a:cubicBezTo>
                  <a:pt x="1444234" y="984123"/>
                  <a:pt x="1450501" y="987091"/>
                  <a:pt x="1456767" y="990060"/>
                </a:cubicBezTo>
                <a:cubicBezTo>
                  <a:pt x="1465342" y="993687"/>
                  <a:pt x="1472597" y="998304"/>
                  <a:pt x="1476225" y="1007869"/>
                </a:cubicBezTo>
                <a:cubicBezTo>
                  <a:pt x="1478533" y="1014135"/>
                  <a:pt x="1483481" y="1017433"/>
                  <a:pt x="1490406" y="1018092"/>
                </a:cubicBezTo>
                <a:cubicBezTo>
                  <a:pt x="1495684" y="1018752"/>
                  <a:pt x="1500960" y="1020401"/>
                  <a:pt x="1505907" y="1022709"/>
                </a:cubicBezTo>
                <a:cubicBezTo>
                  <a:pt x="1507886" y="1023699"/>
                  <a:pt x="1510524" y="1025348"/>
                  <a:pt x="1512174" y="1024029"/>
                </a:cubicBezTo>
                <a:cubicBezTo>
                  <a:pt x="1520418" y="1018422"/>
                  <a:pt x="1524705" y="1025018"/>
                  <a:pt x="1530312" y="1028975"/>
                </a:cubicBezTo>
                <a:cubicBezTo>
                  <a:pt x="1533940" y="1031284"/>
                  <a:pt x="1534930" y="1034252"/>
                  <a:pt x="1533280" y="1038210"/>
                </a:cubicBezTo>
                <a:cubicBezTo>
                  <a:pt x="1531962" y="1041838"/>
                  <a:pt x="1528334" y="1042167"/>
                  <a:pt x="1525036" y="1041838"/>
                </a:cubicBezTo>
                <a:cubicBezTo>
                  <a:pt x="1519429" y="1041508"/>
                  <a:pt x="1514811" y="1038210"/>
                  <a:pt x="1510194" y="1035571"/>
                </a:cubicBezTo>
                <a:cubicBezTo>
                  <a:pt x="1487768" y="1022709"/>
                  <a:pt x="1485460" y="1024029"/>
                  <a:pt x="1485459" y="1049093"/>
                </a:cubicBezTo>
                <a:cubicBezTo>
                  <a:pt x="1485459" y="1067892"/>
                  <a:pt x="1491726" y="1074488"/>
                  <a:pt x="1511184" y="1076137"/>
                </a:cubicBezTo>
                <a:cubicBezTo>
                  <a:pt x="1515142" y="1076466"/>
                  <a:pt x="1519759" y="1076467"/>
                  <a:pt x="1521737" y="1080425"/>
                </a:cubicBezTo>
                <a:cubicBezTo>
                  <a:pt x="1528664" y="1094606"/>
                  <a:pt x="1542515" y="1101202"/>
                  <a:pt x="1553398" y="1111096"/>
                </a:cubicBezTo>
                <a:cubicBezTo>
                  <a:pt x="1559005" y="1115713"/>
                  <a:pt x="1564281" y="1120660"/>
                  <a:pt x="1568899" y="1126267"/>
                </a:cubicBezTo>
                <a:cubicBezTo>
                  <a:pt x="1570548" y="1127915"/>
                  <a:pt x="1572526" y="1130554"/>
                  <a:pt x="1570877" y="1132862"/>
                </a:cubicBezTo>
                <a:cubicBezTo>
                  <a:pt x="1568569" y="1135831"/>
                  <a:pt x="1565601" y="1134182"/>
                  <a:pt x="1562962" y="1132862"/>
                </a:cubicBezTo>
                <a:cubicBezTo>
                  <a:pt x="1558675" y="1130554"/>
                  <a:pt x="1554717" y="1127256"/>
                  <a:pt x="1551089" y="1123628"/>
                </a:cubicBezTo>
                <a:cubicBezTo>
                  <a:pt x="1547462" y="1119670"/>
                  <a:pt x="1543174" y="1116373"/>
                  <a:pt x="1538887" y="1113075"/>
                </a:cubicBezTo>
                <a:cubicBezTo>
                  <a:pt x="1532950" y="1108127"/>
                  <a:pt x="1526684" y="1103840"/>
                  <a:pt x="1521078" y="1113405"/>
                </a:cubicBezTo>
                <a:cubicBezTo>
                  <a:pt x="1520418" y="1114394"/>
                  <a:pt x="1518770" y="1115053"/>
                  <a:pt x="1517450" y="1115713"/>
                </a:cubicBezTo>
                <a:cubicBezTo>
                  <a:pt x="1507886" y="1121319"/>
                  <a:pt x="1506896" y="1125277"/>
                  <a:pt x="1512174" y="1134841"/>
                </a:cubicBezTo>
                <a:cubicBezTo>
                  <a:pt x="1518110" y="1146055"/>
                  <a:pt x="1528333" y="1153640"/>
                  <a:pt x="1537568" y="1161225"/>
                </a:cubicBezTo>
                <a:cubicBezTo>
                  <a:pt x="1553398" y="1174417"/>
                  <a:pt x="1567909" y="1189258"/>
                  <a:pt x="1585059" y="1201131"/>
                </a:cubicBezTo>
                <a:cubicBezTo>
                  <a:pt x="1588687" y="1203769"/>
                  <a:pt x="1591985" y="1206408"/>
                  <a:pt x="1596272" y="1207727"/>
                </a:cubicBezTo>
                <a:cubicBezTo>
                  <a:pt x="1604517" y="1210365"/>
                  <a:pt x="1611113" y="1215642"/>
                  <a:pt x="1616390" y="1222238"/>
                </a:cubicBezTo>
                <a:cubicBezTo>
                  <a:pt x="1634529" y="1244664"/>
                  <a:pt x="1658274" y="1260825"/>
                  <a:pt x="1679052" y="1280613"/>
                </a:cubicBezTo>
                <a:cubicBezTo>
                  <a:pt x="1689276" y="1290507"/>
                  <a:pt x="1701478" y="1298752"/>
                  <a:pt x="1710053" y="1310624"/>
                </a:cubicBezTo>
                <a:cubicBezTo>
                  <a:pt x="1717639" y="1320518"/>
                  <a:pt x="1729511" y="1325465"/>
                  <a:pt x="1738745" y="1333710"/>
                </a:cubicBezTo>
                <a:cubicBezTo>
                  <a:pt x="1760512" y="1352509"/>
                  <a:pt x="1783928" y="1369329"/>
                  <a:pt x="1804046" y="1390436"/>
                </a:cubicBezTo>
                <a:cubicBezTo>
                  <a:pt x="1812291" y="1399011"/>
                  <a:pt x="1823834" y="1403958"/>
                  <a:pt x="1834057" y="1410224"/>
                </a:cubicBezTo>
                <a:cubicBezTo>
                  <a:pt x="1841313" y="1414511"/>
                  <a:pt x="1848239" y="1419128"/>
                  <a:pt x="1853845" y="1425395"/>
                </a:cubicBezTo>
                <a:cubicBezTo>
                  <a:pt x="1872644" y="1446832"/>
                  <a:pt x="1896719" y="1459694"/>
                  <a:pt x="1923433" y="1467939"/>
                </a:cubicBezTo>
                <a:cubicBezTo>
                  <a:pt x="1929040" y="1469588"/>
                  <a:pt x="1934646" y="1471567"/>
                  <a:pt x="1937945" y="1476844"/>
                </a:cubicBezTo>
                <a:cubicBezTo>
                  <a:pt x="1951136" y="1483110"/>
                  <a:pt x="1963009" y="1491685"/>
                  <a:pt x="1972903" y="1502898"/>
                </a:cubicBezTo>
                <a:cubicBezTo>
                  <a:pt x="1982467" y="1513781"/>
                  <a:pt x="1980489" y="1524664"/>
                  <a:pt x="1966637" y="1526973"/>
                </a:cubicBezTo>
                <a:cubicBezTo>
                  <a:pt x="1958062" y="1529612"/>
                  <a:pt x="1948168" y="1530271"/>
                  <a:pt x="1940583" y="1524994"/>
                </a:cubicBezTo>
                <a:cubicBezTo>
                  <a:pt x="1930029" y="1517739"/>
                  <a:pt x="1919805" y="1510153"/>
                  <a:pt x="1911231" y="1499270"/>
                </a:cubicBezTo>
                <a:cubicBezTo>
                  <a:pt x="1899028" y="1483440"/>
                  <a:pt x="1885506" y="1469258"/>
                  <a:pt x="1867697" y="1458705"/>
                </a:cubicBezTo>
                <a:cubicBezTo>
                  <a:pt x="1852197" y="1449800"/>
                  <a:pt x="1839994" y="1435619"/>
                  <a:pt x="1825153" y="1425065"/>
                </a:cubicBezTo>
                <a:cubicBezTo>
                  <a:pt x="1817897" y="1419788"/>
                  <a:pt x="1810972" y="1416160"/>
                  <a:pt x="1802397" y="1422427"/>
                </a:cubicBezTo>
                <a:cubicBezTo>
                  <a:pt x="1799429" y="1424735"/>
                  <a:pt x="1795471" y="1423416"/>
                  <a:pt x="1791843" y="1423746"/>
                </a:cubicBezTo>
                <a:cubicBezTo>
                  <a:pt x="1783928" y="1424405"/>
                  <a:pt x="1775353" y="1421767"/>
                  <a:pt x="1767768" y="1426714"/>
                </a:cubicBezTo>
                <a:cubicBezTo>
                  <a:pt x="1763481" y="1429352"/>
                  <a:pt x="1760183" y="1426054"/>
                  <a:pt x="1758863" y="1423416"/>
                </a:cubicBezTo>
                <a:cubicBezTo>
                  <a:pt x="1757544" y="1420778"/>
                  <a:pt x="1759523" y="1416820"/>
                  <a:pt x="1763151" y="1415501"/>
                </a:cubicBezTo>
                <a:cubicBezTo>
                  <a:pt x="1767768" y="1413852"/>
                  <a:pt x="1772715" y="1412533"/>
                  <a:pt x="1777992" y="1413192"/>
                </a:cubicBezTo>
                <a:cubicBezTo>
                  <a:pt x="1782939" y="1413852"/>
                  <a:pt x="1786566" y="1411873"/>
                  <a:pt x="1789205" y="1407585"/>
                </a:cubicBezTo>
                <a:cubicBezTo>
                  <a:pt x="1792833" y="1402639"/>
                  <a:pt x="1789535" y="1399341"/>
                  <a:pt x="1786237" y="1396702"/>
                </a:cubicBezTo>
                <a:cubicBezTo>
                  <a:pt x="1771066" y="1383840"/>
                  <a:pt x="1758534" y="1368339"/>
                  <a:pt x="1738086" y="1362403"/>
                </a:cubicBezTo>
                <a:cubicBezTo>
                  <a:pt x="1724234" y="1358445"/>
                  <a:pt x="1712362" y="1348551"/>
                  <a:pt x="1701149" y="1338987"/>
                </a:cubicBezTo>
                <a:cubicBezTo>
                  <a:pt x="1684988" y="1325466"/>
                  <a:pt x="1664870" y="1317880"/>
                  <a:pt x="1649040" y="1304358"/>
                </a:cubicBezTo>
                <a:cubicBezTo>
                  <a:pt x="1629252" y="1287538"/>
                  <a:pt x="1604847" y="1276655"/>
                  <a:pt x="1587038" y="1256867"/>
                </a:cubicBezTo>
                <a:cubicBezTo>
                  <a:pt x="1578793" y="1247633"/>
                  <a:pt x="1574175" y="1236090"/>
                  <a:pt x="1565601" y="1226855"/>
                </a:cubicBezTo>
                <a:cubicBezTo>
                  <a:pt x="1549111" y="1209046"/>
                  <a:pt x="1533610" y="1190577"/>
                  <a:pt x="1513492" y="1176396"/>
                </a:cubicBezTo>
                <a:cubicBezTo>
                  <a:pt x="1507226" y="1172109"/>
                  <a:pt x="1500300" y="1169800"/>
                  <a:pt x="1494034" y="1169800"/>
                </a:cubicBezTo>
                <a:cubicBezTo>
                  <a:pt x="1484140" y="1169800"/>
                  <a:pt x="1477214" y="1164523"/>
                  <a:pt x="1469629" y="1159577"/>
                </a:cubicBezTo>
                <a:cubicBezTo>
                  <a:pt x="1465012" y="1156608"/>
                  <a:pt x="1461055" y="1151001"/>
                  <a:pt x="1454458" y="1155289"/>
                </a:cubicBezTo>
                <a:cubicBezTo>
                  <a:pt x="1448192" y="1159247"/>
                  <a:pt x="1449182" y="1165842"/>
                  <a:pt x="1448851" y="1171779"/>
                </a:cubicBezTo>
                <a:cubicBezTo>
                  <a:pt x="1448852" y="1175406"/>
                  <a:pt x="1450171" y="1178705"/>
                  <a:pt x="1450830" y="1182332"/>
                </a:cubicBezTo>
                <a:cubicBezTo>
                  <a:pt x="1454128" y="1197503"/>
                  <a:pt x="1451820" y="1200471"/>
                  <a:pt x="1435990" y="1199811"/>
                </a:cubicBezTo>
                <a:lnTo>
                  <a:pt x="1425840" y="1199278"/>
                </a:lnTo>
                <a:lnTo>
                  <a:pt x="1435989" y="1200800"/>
                </a:lnTo>
                <a:cubicBezTo>
                  <a:pt x="1432856" y="1201789"/>
                  <a:pt x="1428816" y="1200635"/>
                  <a:pt x="1425229" y="1200718"/>
                </a:cubicBezTo>
                <a:lnTo>
                  <a:pt x="1417613" y="1207670"/>
                </a:lnTo>
                <a:lnTo>
                  <a:pt x="1430713" y="1246643"/>
                </a:lnTo>
                <a:cubicBezTo>
                  <a:pt x="1436649" y="1270719"/>
                  <a:pt x="1424447" y="1285890"/>
                  <a:pt x="1402350" y="1291166"/>
                </a:cubicBezTo>
                <a:lnTo>
                  <a:pt x="1400975" y="1291666"/>
                </a:lnTo>
                <a:lnTo>
                  <a:pt x="1402350" y="1291825"/>
                </a:lnTo>
                <a:cubicBezTo>
                  <a:pt x="1402020" y="1311943"/>
                  <a:pt x="1408616" y="1329752"/>
                  <a:pt x="1422798" y="1344263"/>
                </a:cubicBezTo>
                <a:cubicBezTo>
                  <a:pt x="1426096" y="1347561"/>
                  <a:pt x="1427415" y="1350199"/>
                  <a:pt x="1426425" y="1354487"/>
                </a:cubicBezTo>
                <a:cubicBezTo>
                  <a:pt x="1425766" y="1357455"/>
                  <a:pt x="1424117" y="1357785"/>
                  <a:pt x="1421808" y="1357455"/>
                </a:cubicBezTo>
                <a:cubicBezTo>
                  <a:pt x="1420159" y="1357125"/>
                  <a:pt x="1417851" y="1357455"/>
                  <a:pt x="1418181" y="1354817"/>
                </a:cubicBezTo>
                <a:cubicBezTo>
                  <a:pt x="1418840" y="1344923"/>
                  <a:pt x="1411914" y="1338986"/>
                  <a:pt x="1407297" y="1331731"/>
                </a:cubicBezTo>
                <a:cubicBezTo>
                  <a:pt x="1402350" y="1323486"/>
                  <a:pt x="1396414" y="1315241"/>
                  <a:pt x="1398062" y="1304358"/>
                </a:cubicBezTo>
                <a:cubicBezTo>
                  <a:pt x="1398722" y="1299410"/>
                  <a:pt x="1397403" y="1295783"/>
                  <a:pt x="1391467" y="1295783"/>
                </a:cubicBezTo>
                <a:lnTo>
                  <a:pt x="1392419" y="1294778"/>
                </a:lnTo>
                <a:lnTo>
                  <a:pt x="1391466" y="1295124"/>
                </a:lnTo>
                <a:cubicBezTo>
                  <a:pt x="1378934" y="1298092"/>
                  <a:pt x="1369370" y="1294464"/>
                  <a:pt x="1361784" y="1283911"/>
                </a:cubicBezTo>
                <a:cubicBezTo>
                  <a:pt x="1356508" y="1276655"/>
                  <a:pt x="1351561" y="1266761"/>
                  <a:pt x="1344305" y="1264452"/>
                </a:cubicBezTo>
                <a:cubicBezTo>
                  <a:pt x="1339688" y="1262804"/>
                  <a:pt x="1331444" y="1273027"/>
                  <a:pt x="1324517" y="1277644"/>
                </a:cubicBezTo>
                <a:cubicBezTo>
                  <a:pt x="1321879" y="1279293"/>
                  <a:pt x="1318910" y="1280613"/>
                  <a:pt x="1315943" y="1281932"/>
                </a:cubicBezTo>
                <a:cubicBezTo>
                  <a:pt x="1307368" y="1285560"/>
                  <a:pt x="1305389" y="1292485"/>
                  <a:pt x="1309016" y="1300071"/>
                </a:cubicBezTo>
                <a:cubicBezTo>
                  <a:pt x="1311985" y="1306337"/>
                  <a:pt x="1311985" y="1311943"/>
                  <a:pt x="1311325" y="1318540"/>
                </a:cubicBezTo>
                <a:cubicBezTo>
                  <a:pt x="1310995" y="1322497"/>
                  <a:pt x="1309676" y="1325135"/>
                  <a:pt x="1306049" y="1326785"/>
                </a:cubicBezTo>
                <a:cubicBezTo>
                  <a:pt x="1302421" y="1328434"/>
                  <a:pt x="1300442" y="1326455"/>
                  <a:pt x="1297474" y="1324476"/>
                </a:cubicBezTo>
                <a:cubicBezTo>
                  <a:pt x="1288239" y="1318539"/>
                  <a:pt x="1283292" y="1310954"/>
                  <a:pt x="1285601" y="1299741"/>
                </a:cubicBezTo>
                <a:cubicBezTo>
                  <a:pt x="1286920" y="1293475"/>
                  <a:pt x="1282963" y="1289187"/>
                  <a:pt x="1278675" y="1286549"/>
                </a:cubicBezTo>
                <a:cubicBezTo>
                  <a:pt x="1275707" y="1284900"/>
                  <a:pt x="1270430" y="1285230"/>
                  <a:pt x="1266802" y="1288858"/>
                </a:cubicBezTo>
                <a:cubicBezTo>
                  <a:pt x="1261856" y="1293805"/>
                  <a:pt x="1263834" y="1299081"/>
                  <a:pt x="1266143" y="1303699"/>
                </a:cubicBezTo>
                <a:cubicBezTo>
                  <a:pt x="1271750" y="1315571"/>
                  <a:pt x="1274388" y="1328764"/>
                  <a:pt x="1278015" y="1341296"/>
                </a:cubicBezTo>
                <a:cubicBezTo>
                  <a:pt x="1279335" y="1345583"/>
                  <a:pt x="1279664" y="1349871"/>
                  <a:pt x="1279005" y="1354818"/>
                </a:cubicBezTo>
                <a:cubicBezTo>
                  <a:pt x="1277686" y="1361743"/>
                  <a:pt x="1277026" y="1369659"/>
                  <a:pt x="1282303" y="1375595"/>
                </a:cubicBezTo>
                <a:cubicBezTo>
                  <a:pt x="1290218" y="1384499"/>
                  <a:pt x="1282303" y="1394064"/>
                  <a:pt x="1283622" y="1403628"/>
                </a:cubicBezTo>
                <a:cubicBezTo>
                  <a:pt x="1285271" y="1417479"/>
                  <a:pt x="1287910" y="1431661"/>
                  <a:pt x="1287250" y="1445842"/>
                </a:cubicBezTo>
                <a:lnTo>
                  <a:pt x="1287250" y="1447418"/>
                </a:lnTo>
                <a:lnTo>
                  <a:pt x="1290630" y="1453427"/>
                </a:lnTo>
                <a:lnTo>
                  <a:pt x="1287250" y="1459435"/>
                </a:lnTo>
                <a:lnTo>
                  <a:pt x="1287250" y="1523675"/>
                </a:lnTo>
                <a:cubicBezTo>
                  <a:pt x="1287580" y="1529282"/>
                  <a:pt x="1292856" y="1533569"/>
                  <a:pt x="1297144" y="1537197"/>
                </a:cubicBezTo>
                <a:cubicBezTo>
                  <a:pt x="1314953" y="1552698"/>
                  <a:pt x="1326166" y="1570177"/>
                  <a:pt x="1320230" y="1595242"/>
                </a:cubicBezTo>
                <a:cubicBezTo>
                  <a:pt x="1318581" y="1602168"/>
                  <a:pt x="1318251" y="1609423"/>
                  <a:pt x="1315612" y="1616019"/>
                </a:cubicBezTo>
                <a:cubicBezTo>
                  <a:pt x="1312645" y="1623604"/>
                  <a:pt x="1307368" y="1627892"/>
                  <a:pt x="1299782" y="1628881"/>
                </a:cubicBezTo>
                <a:lnTo>
                  <a:pt x="1293189" y="1636973"/>
                </a:lnTo>
                <a:lnTo>
                  <a:pt x="1294898" y="1639269"/>
                </a:lnTo>
                <a:lnTo>
                  <a:pt x="1292419" y="1643052"/>
                </a:lnTo>
                <a:lnTo>
                  <a:pt x="1292197" y="1653863"/>
                </a:lnTo>
                <a:cubicBezTo>
                  <a:pt x="1292362" y="1659140"/>
                  <a:pt x="1293186" y="1664335"/>
                  <a:pt x="1295825" y="1669447"/>
                </a:cubicBezTo>
                <a:cubicBezTo>
                  <a:pt x="1297474" y="1672745"/>
                  <a:pt x="1297144" y="1677691"/>
                  <a:pt x="1291867" y="1678681"/>
                </a:cubicBezTo>
                <a:cubicBezTo>
                  <a:pt x="1286590" y="1679670"/>
                  <a:pt x="1283952" y="1675383"/>
                  <a:pt x="1283622" y="1671095"/>
                </a:cubicBezTo>
                <a:lnTo>
                  <a:pt x="1287844" y="1649338"/>
                </a:lnTo>
                <a:lnTo>
                  <a:pt x="1286920" y="1628551"/>
                </a:lnTo>
                <a:lnTo>
                  <a:pt x="1287609" y="1629476"/>
                </a:lnTo>
                <a:lnTo>
                  <a:pt x="1287580" y="1627562"/>
                </a:lnTo>
                <a:cubicBezTo>
                  <a:pt x="1263504" y="1613381"/>
                  <a:pt x="1258228" y="1591614"/>
                  <a:pt x="1259547" y="1565560"/>
                </a:cubicBezTo>
                <a:cubicBezTo>
                  <a:pt x="1260206" y="1555006"/>
                  <a:pt x="1262845" y="1546431"/>
                  <a:pt x="1267792" y="1536867"/>
                </a:cubicBezTo>
                <a:cubicBezTo>
                  <a:pt x="1275707" y="1521366"/>
                  <a:pt x="1276696" y="1503557"/>
                  <a:pt x="1275377" y="1486078"/>
                </a:cubicBezTo>
                <a:cubicBezTo>
                  <a:pt x="1274717" y="1478823"/>
                  <a:pt x="1275048" y="1471567"/>
                  <a:pt x="1274718" y="1464311"/>
                </a:cubicBezTo>
                <a:lnTo>
                  <a:pt x="1274962" y="1459728"/>
                </a:lnTo>
                <a:lnTo>
                  <a:pt x="1273633" y="1452685"/>
                </a:lnTo>
                <a:lnTo>
                  <a:pt x="1275536" y="1448958"/>
                </a:lnTo>
                <a:lnTo>
                  <a:pt x="1276037" y="1439576"/>
                </a:lnTo>
                <a:cubicBezTo>
                  <a:pt x="1274058" y="1426714"/>
                  <a:pt x="1274058" y="1413522"/>
                  <a:pt x="1270430" y="1400989"/>
                </a:cubicBezTo>
                <a:cubicBezTo>
                  <a:pt x="1269441" y="1397691"/>
                  <a:pt x="1269441" y="1394723"/>
                  <a:pt x="1266143" y="1393074"/>
                </a:cubicBezTo>
                <a:cubicBezTo>
                  <a:pt x="1264164" y="1392415"/>
                  <a:pt x="1262845" y="1390766"/>
                  <a:pt x="1263834" y="1389117"/>
                </a:cubicBezTo>
                <a:cubicBezTo>
                  <a:pt x="1275047" y="1372297"/>
                  <a:pt x="1261196" y="1358446"/>
                  <a:pt x="1257898" y="1343604"/>
                </a:cubicBezTo>
                <a:cubicBezTo>
                  <a:pt x="1255259" y="1331072"/>
                  <a:pt x="1249323" y="1319199"/>
                  <a:pt x="1248994" y="1306007"/>
                </a:cubicBezTo>
                <a:cubicBezTo>
                  <a:pt x="1248993" y="1303369"/>
                  <a:pt x="1247014" y="1301060"/>
                  <a:pt x="1245695" y="1298422"/>
                </a:cubicBezTo>
                <a:cubicBezTo>
                  <a:pt x="1242068" y="1298422"/>
                  <a:pt x="1241738" y="1303039"/>
                  <a:pt x="1238440" y="1304028"/>
                </a:cubicBezTo>
                <a:cubicBezTo>
                  <a:pt x="1235141" y="1305018"/>
                  <a:pt x="1232503" y="1303699"/>
                  <a:pt x="1231514" y="1300730"/>
                </a:cubicBezTo>
                <a:cubicBezTo>
                  <a:pt x="1230524" y="1298422"/>
                  <a:pt x="1230195" y="1295453"/>
                  <a:pt x="1234482" y="1295784"/>
                </a:cubicBezTo>
                <a:cubicBezTo>
                  <a:pt x="1238769" y="1296113"/>
                  <a:pt x="1241737" y="1292815"/>
                  <a:pt x="1241078" y="1289517"/>
                </a:cubicBezTo>
                <a:cubicBezTo>
                  <a:pt x="1240418" y="1285889"/>
                  <a:pt x="1236461" y="1284240"/>
                  <a:pt x="1231843" y="1284570"/>
                </a:cubicBezTo>
                <a:cubicBezTo>
                  <a:pt x="1217662" y="1285230"/>
                  <a:pt x="1203481" y="1281932"/>
                  <a:pt x="1196225" y="1269400"/>
                </a:cubicBezTo>
                <a:cubicBezTo>
                  <a:pt x="1188970" y="1256867"/>
                  <a:pt x="1179075" y="1245324"/>
                  <a:pt x="1175118" y="1229824"/>
                </a:cubicBezTo>
                <a:cubicBezTo>
                  <a:pt x="1171491" y="1233451"/>
                  <a:pt x="1168192" y="1237409"/>
                  <a:pt x="1163905" y="1241696"/>
                </a:cubicBezTo>
                <a:cubicBezTo>
                  <a:pt x="1159948" y="1233451"/>
                  <a:pt x="1166544" y="1231143"/>
                  <a:pt x="1170171" y="1227845"/>
                </a:cubicBezTo>
                <a:cubicBezTo>
                  <a:pt x="1176108" y="1222568"/>
                  <a:pt x="1175448" y="1217291"/>
                  <a:pt x="1171160" y="1211684"/>
                </a:cubicBezTo>
                <a:cubicBezTo>
                  <a:pt x="1166873" y="1206407"/>
                  <a:pt x="1162915" y="1200801"/>
                  <a:pt x="1155001" y="1206408"/>
                </a:cubicBezTo>
                <a:lnTo>
                  <a:pt x="1154294" y="1214753"/>
                </a:lnTo>
                <a:lnTo>
                  <a:pt x="1154505" y="1220465"/>
                </a:lnTo>
                <a:lnTo>
                  <a:pt x="1152928" y="1226227"/>
                </a:lnTo>
                <a:lnTo>
                  <a:pt x="1152032" y="1232462"/>
                </a:lnTo>
                <a:cubicBezTo>
                  <a:pt x="1145106" y="1244335"/>
                  <a:pt x="1149394" y="1258516"/>
                  <a:pt x="1144776" y="1271048"/>
                </a:cubicBezTo>
                <a:cubicBezTo>
                  <a:pt x="1143458" y="1275006"/>
                  <a:pt x="1147085" y="1283251"/>
                  <a:pt x="1155330" y="1283251"/>
                </a:cubicBezTo>
                <a:cubicBezTo>
                  <a:pt x="1157639" y="1283251"/>
                  <a:pt x="1159288" y="1283251"/>
                  <a:pt x="1159287" y="1285559"/>
                </a:cubicBezTo>
                <a:cubicBezTo>
                  <a:pt x="1158628" y="1297433"/>
                  <a:pt x="1165884" y="1307656"/>
                  <a:pt x="1166214" y="1319529"/>
                </a:cubicBezTo>
                <a:cubicBezTo>
                  <a:pt x="1166214" y="1327774"/>
                  <a:pt x="1159948" y="1335689"/>
                  <a:pt x="1151703" y="1337008"/>
                </a:cubicBezTo>
                <a:cubicBezTo>
                  <a:pt x="1148734" y="1337338"/>
                  <a:pt x="1145766" y="1337998"/>
                  <a:pt x="1143128" y="1337338"/>
                </a:cubicBezTo>
                <a:cubicBezTo>
                  <a:pt x="1131915" y="1334700"/>
                  <a:pt x="1129606" y="1340306"/>
                  <a:pt x="1128617" y="1350200"/>
                </a:cubicBezTo>
                <a:cubicBezTo>
                  <a:pt x="1127957" y="1358446"/>
                  <a:pt x="1123999" y="1366690"/>
                  <a:pt x="1121361" y="1374605"/>
                </a:cubicBezTo>
                <a:cubicBezTo>
                  <a:pt x="1119382" y="1381201"/>
                  <a:pt x="1113776" y="1388457"/>
                  <a:pt x="1126638" y="1393404"/>
                </a:cubicBezTo>
                <a:cubicBezTo>
                  <a:pt x="1111137" y="1387797"/>
                  <a:pt x="1111467" y="1400660"/>
                  <a:pt x="1110148" y="1406266"/>
                </a:cubicBezTo>
                <a:cubicBezTo>
                  <a:pt x="1105860" y="1425065"/>
                  <a:pt x="1096626" y="1442874"/>
                  <a:pt x="1096296" y="1462992"/>
                </a:cubicBezTo>
                <a:cubicBezTo>
                  <a:pt x="1096296" y="1470248"/>
                  <a:pt x="1086732" y="1476184"/>
                  <a:pt x="1092008" y="1484759"/>
                </a:cubicBezTo>
                <a:cubicBezTo>
                  <a:pt x="1090360" y="1489376"/>
                  <a:pt x="1090772" y="1494241"/>
                  <a:pt x="1091060" y="1499105"/>
                </a:cubicBezTo>
                <a:lnTo>
                  <a:pt x="1090797" y="1501344"/>
                </a:lnTo>
                <a:lnTo>
                  <a:pt x="1091119" y="1499640"/>
                </a:lnTo>
                <a:cubicBezTo>
                  <a:pt x="1090762" y="1494816"/>
                  <a:pt x="1090762" y="1490034"/>
                  <a:pt x="1096001" y="1485417"/>
                </a:cubicBezTo>
                <a:cubicBezTo>
                  <a:pt x="1093858" y="1492590"/>
                  <a:pt x="1099751" y="1499949"/>
                  <a:pt x="1096001" y="1507076"/>
                </a:cubicBezTo>
                <a:lnTo>
                  <a:pt x="1089404" y="1513165"/>
                </a:lnTo>
                <a:lnTo>
                  <a:pt x="1089370" y="1513451"/>
                </a:lnTo>
                <a:cubicBezTo>
                  <a:pt x="1081126" y="1533239"/>
                  <a:pt x="1085743" y="1552698"/>
                  <a:pt x="1092668" y="1571826"/>
                </a:cubicBezTo>
                <a:cubicBezTo>
                  <a:pt x="1094317" y="1577103"/>
                  <a:pt x="1093328" y="1581390"/>
                  <a:pt x="1092668" y="1586667"/>
                </a:cubicBezTo>
                <a:cubicBezTo>
                  <a:pt x="1087721" y="1575124"/>
                  <a:pt x="1082774" y="1563581"/>
                  <a:pt x="1076508" y="1552697"/>
                </a:cubicBezTo>
                <a:cubicBezTo>
                  <a:pt x="1075519" y="1550719"/>
                  <a:pt x="1071561" y="1552038"/>
                  <a:pt x="1072221" y="1548410"/>
                </a:cubicBezTo>
                <a:cubicBezTo>
                  <a:pt x="1075518" y="1537527"/>
                  <a:pt x="1083764" y="1528292"/>
                  <a:pt x="1081125" y="1515760"/>
                </a:cubicBezTo>
                <a:cubicBezTo>
                  <a:pt x="1077498" y="1510813"/>
                  <a:pt x="1080466" y="1505536"/>
                  <a:pt x="1080466" y="1500259"/>
                </a:cubicBezTo>
                <a:cubicBezTo>
                  <a:pt x="1080465" y="1493334"/>
                  <a:pt x="1081785" y="1486078"/>
                  <a:pt x="1078817" y="1479482"/>
                </a:cubicBezTo>
                <a:cubicBezTo>
                  <a:pt x="1075189" y="1469918"/>
                  <a:pt x="1078157" y="1460354"/>
                  <a:pt x="1082114" y="1452108"/>
                </a:cubicBezTo>
                <a:cubicBezTo>
                  <a:pt x="1093988" y="1427373"/>
                  <a:pt x="1101903" y="1401319"/>
                  <a:pt x="1110807" y="1375925"/>
                </a:cubicBezTo>
                <a:cubicBezTo>
                  <a:pt x="1119052" y="1352509"/>
                  <a:pt x="1121690" y="1328434"/>
                  <a:pt x="1116744" y="1303699"/>
                </a:cubicBezTo>
                <a:cubicBezTo>
                  <a:pt x="1115425" y="1296443"/>
                  <a:pt x="1115754" y="1289517"/>
                  <a:pt x="1118723" y="1282592"/>
                </a:cubicBezTo>
                <a:cubicBezTo>
                  <a:pt x="1122021" y="1275006"/>
                  <a:pt x="1122350" y="1266431"/>
                  <a:pt x="1122680" y="1258186"/>
                </a:cubicBezTo>
                <a:cubicBezTo>
                  <a:pt x="1123670" y="1240707"/>
                  <a:pt x="1129276" y="1224217"/>
                  <a:pt x="1130595" y="1206738"/>
                </a:cubicBezTo>
                <a:lnTo>
                  <a:pt x="1130053" y="1200385"/>
                </a:lnTo>
                <a:lnTo>
                  <a:pt x="1126308" y="1192349"/>
                </a:lnTo>
                <a:lnTo>
                  <a:pt x="1122173" y="1181496"/>
                </a:lnTo>
                <a:lnTo>
                  <a:pt x="1120372" y="1179694"/>
                </a:lnTo>
                <a:lnTo>
                  <a:pt x="1119719" y="1179282"/>
                </a:lnTo>
                <a:lnTo>
                  <a:pt x="1107056" y="1178497"/>
                </a:lnTo>
                <a:lnTo>
                  <a:pt x="1097465" y="1180484"/>
                </a:lnTo>
                <a:lnTo>
                  <a:pt x="1096626" y="1181673"/>
                </a:lnTo>
                <a:lnTo>
                  <a:pt x="1094525" y="1187712"/>
                </a:lnTo>
                <a:lnTo>
                  <a:pt x="1096212" y="1200594"/>
                </a:lnTo>
                <a:cubicBezTo>
                  <a:pt x="1096509" y="1202882"/>
                  <a:pt x="1096420" y="1205160"/>
                  <a:pt x="1095364" y="1207402"/>
                </a:cubicBezTo>
                <a:lnTo>
                  <a:pt x="1092824" y="1209918"/>
                </a:lnTo>
                <a:lnTo>
                  <a:pt x="1092668" y="1212674"/>
                </a:lnTo>
                <a:cubicBezTo>
                  <a:pt x="1089700" y="1224547"/>
                  <a:pt x="1089700" y="1236749"/>
                  <a:pt x="1086732" y="1248622"/>
                </a:cubicBezTo>
                <a:lnTo>
                  <a:pt x="1084986" y="1255452"/>
                </a:lnTo>
                <a:lnTo>
                  <a:pt x="1088050" y="1259835"/>
                </a:lnTo>
                <a:lnTo>
                  <a:pt x="1088050" y="1259837"/>
                </a:lnTo>
                <a:lnTo>
                  <a:pt x="1088051" y="1259835"/>
                </a:lnTo>
                <a:cubicBezTo>
                  <a:pt x="1089700" y="1257527"/>
                  <a:pt x="1088381" y="1251590"/>
                  <a:pt x="1092998" y="1253569"/>
                </a:cubicBezTo>
                <a:cubicBezTo>
                  <a:pt x="1097945" y="1255548"/>
                  <a:pt x="1093328" y="1259175"/>
                  <a:pt x="1092009" y="1261154"/>
                </a:cubicBezTo>
                <a:cubicBezTo>
                  <a:pt x="1089041" y="1265112"/>
                  <a:pt x="1090359" y="1270389"/>
                  <a:pt x="1088711" y="1275006"/>
                </a:cubicBezTo>
                <a:lnTo>
                  <a:pt x="1088710" y="1275006"/>
                </a:lnTo>
                <a:cubicBezTo>
                  <a:pt x="1086566" y="1276160"/>
                  <a:pt x="1084670" y="1278221"/>
                  <a:pt x="1082526" y="1279458"/>
                </a:cubicBezTo>
                <a:lnTo>
                  <a:pt x="1078407" y="1279192"/>
                </a:lnTo>
                <a:lnTo>
                  <a:pt x="1075848" y="1282261"/>
                </a:lnTo>
                <a:lnTo>
                  <a:pt x="1073539" y="1282608"/>
                </a:lnTo>
                <a:lnTo>
                  <a:pt x="1073539" y="1296442"/>
                </a:lnTo>
                <a:cubicBezTo>
                  <a:pt x="1073539" y="1298751"/>
                  <a:pt x="1073539" y="1302049"/>
                  <a:pt x="1069911" y="1301719"/>
                </a:cubicBezTo>
                <a:cubicBezTo>
                  <a:pt x="1067273" y="1301389"/>
                  <a:pt x="1067932" y="1298751"/>
                  <a:pt x="1068262" y="1296442"/>
                </a:cubicBezTo>
                <a:cubicBezTo>
                  <a:pt x="1068922" y="1292155"/>
                  <a:pt x="1068922" y="1287867"/>
                  <a:pt x="1069252" y="1283580"/>
                </a:cubicBezTo>
                <a:lnTo>
                  <a:pt x="1070098" y="1283124"/>
                </a:lnTo>
                <a:lnTo>
                  <a:pt x="1069252" y="1283251"/>
                </a:lnTo>
                <a:cubicBezTo>
                  <a:pt x="1059358" y="1268080"/>
                  <a:pt x="1053422" y="1252909"/>
                  <a:pt x="1054412" y="1233781"/>
                </a:cubicBezTo>
                <a:cubicBezTo>
                  <a:pt x="1055401" y="1218281"/>
                  <a:pt x="1056061" y="1203769"/>
                  <a:pt x="1064635" y="1190577"/>
                </a:cubicBezTo>
                <a:cubicBezTo>
                  <a:pt x="1066284" y="1187609"/>
                  <a:pt x="1066284" y="1184311"/>
                  <a:pt x="1066284" y="1181013"/>
                </a:cubicBezTo>
                <a:lnTo>
                  <a:pt x="1073135" y="1169922"/>
                </a:lnTo>
                <a:lnTo>
                  <a:pt x="1070489" y="1167862"/>
                </a:lnTo>
                <a:cubicBezTo>
                  <a:pt x="1068098" y="1167161"/>
                  <a:pt x="1065954" y="1166172"/>
                  <a:pt x="1066943" y="1162214"/>
                </a:cubicBezTo>
                <a:lnTo>
                  <a:pt x="1066946" y="1162214"/>
                </a:lnTo>
                <a:lnTo>
                  <a:pt x="1066944" y="1162214"/>
                </a:lnTo>
                <a:cubicBezTo>
                  <a:pt x="1063976" y="1154958"/>
                  <a:pt x="1057380" y="1164522"/>
                  <a:pt x="1053752" y="1159245"/>
                </a:cubicBezTo>
                <a:lnTo>
                  <a:pt x="1053167" y="1159141"/>
                </a:lnTo>
                <a:lnTo>
                  <a:pt x="1053422" y="1159246"/>
                </a:lnTo>
                <a:lnTo>
                  <a:pt x="1040871" y="1159076"/>
                </a:lnTo>
                <a:lnTo>
                  <a:pt x="1030336" y="1161555"/>
                </a:lnTo>
                <a:cubicBezTo>
                  <a:pt x="979877" y="1169470"/>
                  <a:pt x="929417" y="1177715"/>
                  <a:pt x="881267" y="1194865"/>
                </a:cubicBezTo>
                <a:lnTo>
                  <a:pt x="873577" y="1195270"/>
                </a:lnTo>
                <a:lnTo>
                  <a:pt x="866384" y="1198893"/>
                </a:lnTo>
                <a:cubicBezTo>
                  <a:pt x="861891" y="1198417"/>
                  <a:pt x="857356" y="1196513"/>
                  <a:pt x="852904" y="1196989"/>
                </a:cubicBezTo>
                <a:lnTo>
                  <a:pt x="855862" y="1196145"/>
                </a:lnTo>
                <a:lnTo>
                  <a:pt x="815472" y="1191484"/>
                </a:lnTo>
                <a:cubicBezTo>
                  <a:pt x="802857" y="1187032"/>
                  <a:pt x="791231" y="1179859"/>
                  <a:pt x="780678" y="1170460"/>
                </a:cubicBezTo>
                <a:cubicBezTo>
                  <a:pt x="762868" y="1154629"/>
                  <a:pt x="769135" y="1132533"/>
                  <a:pt x="792221" y="1126267"/>
                </a:cubicBezTo>
                <a:cubicBezTo>
                  <a:pt x="798487" y="1124617"/>
                  <a:pt x="804753" y="1122309"/>
                  <a:pt x="810360" y="1119341"/>
                </a:cubicBezTo>
                <a:cubicBezTo>
                  <a:pt x="823882" y="1111755"/>
                  <a:pt x="826190" y="1103840"/>
                  <a:pt x="818935" y="1089989"/>
                </a:cubicBezTo>
                <a:lnTo>
                  <a:pt x="817911" y="1088088"/>
                </a:lnTo>
                <a:lnTo>
                  <a:pt x="804093" y="1093616"/>
                </a:lnTo>
                <a:cubicBezTo>
                  <a:pt x="807061" y="1087679"/>
                  <a:pt x="812008" y="1086360"/>
                  <a:pt x="816625" y="1085371"/>
                </a:cubicBezTo>
                <a:lnTo>
                  <a:pt x="816752" y="1085497"/>
                </a:lnTo>
                <a:lnTo>
                  <a:pt x="835755" y="1054700"/>
                </a:lnTo>
                <a:cubicBezTo>
                  <a:pt x="837733" y="1050412"/>
                  <a:pt x="840701" y="1045795"/>
                  <a:pt x="836084" y="1041178"/>
                </a:cubicBezTo>
                <a:lnTo>
                  <a:pt x="832640" y="1042741"/>
                </a:lnTo>
                <a:lnTo>
                  <a:pt x="830972" y="1045094"/>
                </a:lnTo>
                <a:cubicBezTo>
                  <a:pt x="831137" y="1048021"/>
                  <a:pt x="832621" y="1051402"/>
                  <a:pt x="833775" y="1055029"/>
                </a:cubicBezTo>
                <a:lnTo>
                  <a:pt x="820843" y="1049641"/>
                </a:lnTo>
                <a:lnTo>
                  <a:pt x="819265" y="1050742"/>
                </a:lnTo>
                <a:cubicBezTo>
                  <a:pt x="808051" y="1056679"/>
                  <a:pt x="799146" y="1065583"/>
                  <a:pt x="791231" y="1074818"/>
                </a:cubicBezTo>
                <a:cubicBezTo>
                  <a:pt x="780018" y="1088010"/>
                  <a:pt x="764188" y="1095265"/>
                  <a:pt x="753964" y="1109446"/>
                </a:cubicBezTo>
                <a:cubicBezTo>
                  <a:pt x="750336" y="1114394"/>
                  <a:pt x="744070" y="1116043"/>
                  <a:pt x="738134" y="1112415"/>
                </a:cubicBezTo>
                <a:cubicBezTo>
                  <a:pt x="732197" y="1108787"/>
                  <a:pt x="729889" y="1103181"/>
                  <a:pt x="730219" y="1096584"/>
                </a:cubicBezTo>
                <a:cubicBezTo>
                  <a:pt x="730549" y="1089988"/>
                  <a:pt x="735825" y="1087680"/>
                  <a:pt x="741432" y="1086690"/>
                </a:cubicBezTo>
                <a:cubicBezTo>
                  <a:pt x="759571" y="1083063"/>
                  <a:pt x="773422" y="1073498"/>
                  <a:pt x="785625" y="1059317"/>
                </a:cubicBezTo>
                <a:cubicBezTo>
                  <a:pt x="795189" y="1048434"/>
                  <a:pt x="805413" y="1038210"/>
                  <a:pt x="814977" y="1027327"/>
                </a:cubicBezTo>
                <a:lnTo>
                  <a:pt x="817650" y="1025501"/>
                </a:lnTo>
                <a:lnTo>
                  <a:pt x="821243" y="1014464"/>
                </a:lnTo>
                <a:cubicBezTo>
                  <a:pt x="824541" y="1009517"/>
                  <a:pt x="823882" y="1004240"/>
                  <a:pt x="822233" y="998963"/>
                </a:cubicBezTo>
                <a:cubicBezTo>
                  <a:pt x="821573" y="995995"/>
                  <a:pt x="820584" y="993357"/>
                  <a:pt x="823222" y="991048"/>
                </a:cubicBezTo>
                <a:cubicBezTo>
                  <a:pt x="826520" y="988410"/>
                  <a:pt x="828499" y="991378"/>
                  <a:pt x="830478" y="993027"/>
                </a:cubicBezTo>
                <a:lnTo>
                  <a:pt x="835884" y="991946"/>
                </a:lnTo>
                <a:lnTo>
                  <a:pt x="834436" y="984123"/>
                </a:lnTo>
                <a:lnTo>
                  <a:pt x="833692" y="982387"/>
                </a:lnTo>
                <a:lnTo>
                  <a:pt x="826025" y="979999"/>
                </a:lnTo>
                <a:lnTo>
                  <a:pt x="822956" y="970144"/>
                </a:lnTo>
                <a:lnTo>
                  <a:pt x="822892" y="970271"/>
                </a:lnTo>
                <a:cubicBezTo>
                  <a:pt x="818935" y="967962"/>
                  <a:pt x="815389" y="965489"/>
                  <a:pt x="813823" y="962356"/>
                </a:cubicBezTo>
                <a:lnTo>
                  <a:pt x="816057" y="952892"/>
                </a:lnTo>
                <a:lnTo>
                  <a:pt x="815966" y="952792"/>
                </a:lnTo>
                <a:cubicBezTo>
                  <a:pt x="811349" y="947845"/>
                  <a:pt x="806732" y="942898"/>
                  <a:pt x="802115" y="937621"/>
                </a:cubicBezTo>
                <a:lnTo>
                  <a:pt x="800037" y="935958"/>
                </a:lnTo>
                <a:lnTo>
                  <a:pt x="796838" y="936632"/>
                </a:lnTo>
                <a:cubicBezTo>
                  <a:pt x="788592" y="941909"/>
                  <a:pt x="785295" y="936632"/>
                  <a:pt x="782656" y="930036"/>
                </a:cubicBezTo>
                <a:lnTo>
                  <a:pt x="779128" y="919232"/>
                </a:lnTo>
                <a:lnTo>
                  <a:pt x="775731" y="916514"/>
                </a:lnTo>
                <a:cubicBezTo>
                  <a:pt x="759241" y="908929"/>
                  <a:pt x="744070" y="898045"/>
                  <a:pt x="726591" y="892439"/>
                </a:cubicBezTo>
                <a:lnTo>
                  <a:pt x="721869" y="891022"/>
                </a:lnTo>
                <a:lnTo>
                  <a:pt x="719005" y="891902"/>
                </a:lnTo>
                <a:lnTo>
                  <a:pt x="717362" y="889670"/>
                </a:lnTo>
                <a:lnTo>
                  <a:pt x="713399" y="888481"/>
                </a:lnTo>
                <a:cubicBezTo>
                  <a:pt x="703505" y="884853"/>
                  <a:pt x="693281" y="889141"/>
                  <a:pt x="683387" y="886172"/>
                </a:cubicBezTo>
                <a:lnTo>
                  <a:pt x="681899" y="886148"/>
                </a:lnTo>
                <a:lnTo>
                  <a:pt x="683387" y="886979"/>
                </a:lnTo>
                <a:cubicBezTo>
                  <a:pt x="675802" y="886979"/>
                  <a:pt x="668546" y="886026"/>
                  <a:pt x="660961" y="886026"/>
                </a:cubicBezTo>
                <a:lnTo>
                  <a:pt x="661219" y="885907"/>
                </a:lnTo>
                <a:lnTo>
                  <a:pt x="624147" y="887285"/>
                </a:lnTo>
                <a:cubicBezTo>
                  <a:pt x="611244" y="887657"/>
                  <a:pt x="598299" y="886997"/>
                  <a:pt x="585107" y="882545"/>
                </a:cubicBezTo>
                <a:cubicBezTo>
                  <a:pt x="559382" y="873970"/>
                  <a:pt x="539265" y="859788"/>
                  <a:pt x="522115" y="839671"/>
                </a:cubicBezTo>
                <a:lnTo>
                  <a:pt x="513633" y="831361"/>
                </a:lnTo>
                <a:lnTo>
                  <a:pt x="513416" y="831219"/>
                </a:lnTo>
                <a:lnTo>
                  <a:pt x="513287" y="831023"/>
                </a:lnTo>
                <a:lnTo>
                  <a:pt x="505955" y="823840"/>
                </a:lnTo>
                <a:cubicBezTo>
                  <a:pt x="491114" y="806031"/>
                  <a:pt x="475284" y="789211"/>
                  <a:pt x="464070" y="768764"/>
                </a:cubicBezTo>
                <a:cubicBezTo>
                  <a:pt x="459124" y="759199"/>
                  <a:pt x="460113" y="747657"/>
                  <a:pt x="458793" y="736773"/>
                </a:cubicBezTo>
                <a:cubicBezTo>
                  <a:pt x="454176" y="696537"/>
                  <a:pt x="433069" y="666855"/>
                  <a:pt x="398770" y="647397"/>
                </a:cubicBezTo>
                <a:cubicBezTo>
                  <a:pt x="383929" y="638823"/>
                  <a:pt x="368099" y="631567"/>
                  <a:pt x="354247" y="622662"/>
                </a:cubicBezTo>
                <a:cubicBezTo>
                  <a:pt x="319948" y="600566"/>
                  <a:pt x="280042" y="596608"/>
                  <a:pt x="244094" y="581438"/>
                </a:cubicBezTo>
                <a:cubicBezTo>
                  <a:pt x="239807" y="579459"/>
                  <a:pt x="234860" y="578469"/>
                  <a:pt x="231232" y="575501"/>
                </a:cubicBezTo>
                <a:cubicBezTo>
                  <a:pt x="216721" y="562639"/>
                  <a:pt x="198911" y="559671"/>
                  <a:pt x="181102" y="557032"/>
                </a:cubicBezTo>
                <a:cubicBezTo>
                  <a:pt x="173847" y="555713"/>
                  <a:pt x="167251" y="552745"/>
                  <a:pt x="160325" y="550436"/>
                </a:cubicBezTo>
                <a:cubicBezTo>
                  <a:pt x="118111" y="536585"/>
                  <a:pt x="75237" y="524382"/>
                  <a:pt x="33022" y="510201"/>
                </a:cubicBezTo>
                <a:cubicBezTo>
                  <a:pt x="23788" y="507232"/>
                  <a:pt x="15213" y="501626"/>
                  <a:pt x="6309" y="497998"/>
                </a:cubicBezTo>
                <a:cubicBezTo>
                  <a:pt x="1032" y="496019"/>
                  <a:pt x="-1277" y="491072"/>
                  <a:pt x="702" y="485466"/>
                </a:cubicBezTo>
                <a:cubicBezTo>
                  <a:pt x="3011" y="478870"/>
                  <a:pt x="7958" y="481178"/>
                  <a:pt x="12575" y="482498"/>
                </a:cubicBezTo>
                <a:cubicBezTo>
                  <a:pt x="24448" y="485796"/>
                  <a:pt x="36321" y="489094"/>
                  <a:pt x="47204" y="495360"/>
                </a:cubicBezTo>
                <a:cubicBezTo>
                  <a:pt x="49183" y="496679"/>
                  <a:pt x="51161" y="497998"/>
                  <a:pt x="53140" y="497998"/>
                </a:cubicBezTo>
                <a:cubicBezTo>
                  <a:pt x="80184" y="499977"/>
                  <a:pt x="103600" y="514158"/>
                  <a:pt x="128994" y="521744"/>
                </a:cubicBezTo>
                <a:cubicBezTo>
                  <a:pt x="153399" y="528999"/>
                  <a:pt x="178464" y="532957"/>
                  <a:pt x="201880" y="541202"/>
                </a:cubicBezTo>
                <a:cubicBezTo>
                  <a:pt x="196603" y="535925"/>
                  <a:pt x="189017" y="532297"/>
                  <a:pt x="186049" y="524382"/>
                </a:cubicBezTo>
                <a:lnTo>
                  <a:pt x="186722" y="522952"/>
                </a:lnTo>
                <a:lnTo>
                  <a:pt x="149112" y="497338"/>
                </a:lnTo>
                <a:cubicBezTo>
                  <a:pt x="157687" y="497503"/>
                  <a:pt x="164530" y="500966"/>
                  <a:pt x="170837" y="505377"/>
                </a:cubicBezTo>
                <a:lnTo>
                  <a:pt x="189199" y="518995"/>
                </a:lnTo>
                <a:lnTo>
                  <a:pt x="221008" y="532627"/>
                </a:lnTo>
                <a:cubicBezTo>
                  <a:pt x="226285" y="535266"/>
                  <a:pt x="231562" y="537904"/>
                  <a:pt x="236179" y="541202"/>
                </a:cubicBezTo>
                <a:cubicBezTo>
                  <a:pt x="259265" y="558022"/>
                  <a:pt x="285649" y="554724"/>
                  <a:pt x="311703" y="554064"/>
                </a:cubicBezTo>
                <a:cubicBezTo>
                  <a:pt x="324235" y="553734"/>
                  <a:pt x="329512" y="544500"/>
                  <a:pt x="325555" y="532627"/>
                </a:cubicBezTo>
                <a:cubicBezTo>
                  <a:pt x="321927" y="521744"/>
                  <a:pt x="316650" y="511850"/>
                  <a:pt x="312033" y="501626"/>
                </a:cubicBezTo>
                <a:cubicBezTo>
                  <a:pt x="296532" y="468646"/>
                  <a:pt x="280042" y="435996"/>
                  <a:pt x="261574" y="404665"/>
                </a:cubicBezTo>
                <a:cubicBezTo>
                  <a:pt x="253988" y="392133"/>
                  <a:pt x="247392" y="389494"/>
                  <a:pt x="235520" y="396750"/>
                </a:cubicBezTo>
                <a:cubicBezTo>
                  <a:pt x="213423" y="410271"/>
                  <a:pt x="185720" y="400707"/>
                  <a:pt x="169559" y="375313"/>
                </a:cubicBezTo>
                <a:cubicBezTo>
                  <a:pt x="161314" y="362121"/>
                  <a:pt x="158676" y="348599"/>
                  <a:pt x="166591" y="334417"/>
                </a:cubicBezTo>
                <a:cubicBezTo>
                  <a:pt x="171208" y="326173"/>
                  <a:pt x="169230" y="319906"/>
                  <a:pt x="162634" y="313310"/>
                </a:cubicBezTo>
                <a:cubicBezTo>
                  <a:pt x="153070" y="304076"/>
                  <a:pt x="146143" y="293193"/>
                  <a:pt x="141526" y="280660"/>
                </a:cubicBezTo>
                <a:cubicBezTo>
                  <a:pt x="137239" y="268458"/>
                  <a:pt x="128334" y="259883"/>
                  <a:pt x="117121" y="253946"/>
                </a:cubicBezTo>
                <a:cubicBezTo>
                  <a:pt x="100631" y="244712"/>
                  <a:pt x="90078" y="222945"/>
                  <a:pt x="96674" y="205466"/>
                </a:cubicBezTo>
                <a:cubicBezTo>
                  <a:pt x="103929" y="187327"/>
                  <a:pt x="95355" y="175784"/>
                  <a:pt x="83812" y="164571"/>
                </a:cubicBezTo>
                <a:cubicBezTo>
                  <a:pt x="79524" y="160283"/>
                  <a:pt x="74247" y="156656"/>
                  <a:pt x="69630" y="152698"/>
                </a:cubicBezTo>
                <a:cubicBezTo>
                  <a:pt x="61715" y="145772"/>
                  <a:pt x="57098" y="137527"/>
                  <a:pt x="57757" y="126974"/>
                </a:cubicBezTo>
                <a:cubicBezTo>
                  <a:pt x="57428" y="119059"/>
                  <a:pt x="59076" y="111143"/>
                  <a:pt x="56438" y="103558"/>
                </a:cubicBezTo>
                <a:cubicBezTo>
                  <a:pt x="50502" y="90037"/>
                  <a:pt x="47204" y="76185"/>
                  <a:pt x="48853" y="61344"/>
                </a:cubicBezTo>
                <a:cubicBezTo>
                  <a:pt x="50172" y="50790"/>
                  <a:pt x="41597" y="44524"/>
                  <a:pt x="35991" y="37269"/>
                </a:cubicBezTo>
                <a:cubicBezTo>
                  <a:pt x="33352" y="33971"/>
                  <a:pt x="29725" y="31992"/>
                  <a:pt x="27416" y="28694"/>
                </a:cubicBezTo>
                <a:cubicBezTo>
                  <a:pt x="20160" y="19459"/>
                  <a:pt x="23458" y="8906"/>
                  <a:pt x="35001" y="626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98" name="Google Shape;1398;p38"/>
          <p:cNvGrpSpPr/>
          <p:nvPr/>
        </p:nvGrpSpPr>
        <p:grpSpPr>
          <a:xfrm>
            <a:off x="1672337" y="4431277"/>
            <a:ext cx="6859718" cy="132072"/>
            <a:chOff x="4328160" y="4227334"/>
            <a:chExt cx="7863840" cy="253524"/>
          </a:xfrm>
        </p:grpSpPr>
        <p:sp>
          <p:nvSpPr>
            <p:cNvPr id="1399" name="Google Shape;1399;p38"/>
            <p:cNvSpPr/>
            <p:nvPr/>
          </p:nvSpPr>
          <p:spPr>
            <a:xfrm>
              <a:off x="4328160" y="4227334"/>
              <a:ext cx="7863840" cy="6400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38"/>
            <p:cNvSpPr/>
            <p:nvPr/>
          </p:nvSpPr>
          <p:spPr>
            <a:xfrm>
              <a:off x="4328160" y="4290506"/>
              <a:ext cx="7863840" cy="64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38"/>
            <p:cNvSpPr/>
            <p:nvPr/>
          </p:nvSpPr>
          <p:spPr>
            <a:xfrm>
              <a:off x="4328160" y="4353678"/>
              <a:ext cx="7863840" cy="64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38"/>
            <p:cNvSpPr/>
            <p:nvPr/>
          </p:nvSpPr>
          <p:spPr>
            <a:xfrm>
              <a:off x="4328160" y="4416850"/>
              <a:ext cx="7863840" cy="640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3" name="Google Shape;1403;p38"/>
          <p:cNvGrpSpPr/>
          <p:nvPr/>
        </p:nvGrpSpPr>
        <p:grpSpPr>
          <a:xfrm>
            <a:off x="8503361" y="4371331"/>
            <a:ext cx="2157577" cy="1419916"/>
            <a:chOff x="885527" y="453"/>
            <a:chExt cx="10414694" cy="6853975"/>
          </a:xfrm>
        </p:grpSpPr>
        <p:sp>
          <p:nvSpPr>
            <p:cNvPr id="1404" name="Google Shape;1404;p38"/>
            <p:cNvSpPr/>
            <p:nvPr/>
          </p:nvSpPr>
          <p:spPr>
            <a:xfrm>
              <a:off x="885527" y="273248"/>
              <a:ext cx="375047" cy="696516"/>
            </a:xfrm>
            <a:custGeom>
              <a:rect b="b" l="l" r="r" t="t"/>
              <a:pathLst>
                <a:path extrusionOk="0" h="696515" w="375046">
                  <a:moveTo>
                    <a:pt x="375047" y="700980"/>
                  </a:moveTo>
                  <a:lnTo>
                    <a:pt x="94655" y="700980"/>
                  </a:lnTo>
                  <a:cubicBezTo>
                    <a:pt x="42863" y="700980"/>
                    <a:pt x="0" y="658118"/>
                    <a:pt x="0" y="605433"/>
                  </a:cubicBezTo>
                  <a:lnTo>
                    <a:pt x="0" y="94655"/>
                  </a:lnTo>
                  <a:cubicBezTo>
                    <a:pt x="0" y="42863"/>
                    <a:pt x="42863" y="0"/>
                    <a:pt x="94655" y="0"/>
                  </a:cubicBezTo>
                  <a:lnTo>
                    <a:pt x="375047" y="0"/>
                  </a:lnTo>
                  <a:lnTo>
                    <a:pt x="375047" y="700980"/>
                  </a:lnTo>
                  <a:close/>
                </a:path>
              </a:pathLst>
            </a:cu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38"/>
            <p:cNvSpPr/>
            <p:nvPr/>
          </p:nvSpPr>
          <p:spPr>
            <a:xfrm>
              <a:off x="1289149" y="1415355"/>
              <a:ext cx="741164" cy="562570"/>
            </a:xfrm>
            <a:custGeom>
              <a:rect b="b" l="l" r="r" t="t"/>
              <a:pathLst>
                <a:path extrusionOk="0" h="562570" w="741164">
                  <a:moveTo>
                    <a:pt x="744736" y="563463"/>
                  </a:moveTo>
                  <a:lnTo>
                    <a:pt x="82153" y="563463"/>
                  </a:lnTo>
                  <a:cubicBezTo>
                    <a:pt x="36612" y="563463"/>
                    <a:pt x="0" y="526852"/>
                    <a:pt x="0" y="481310"/>
                  </a:cubicBezTo>
                  <a:lnTo>
                    <a:pt x="0" y="0"/>
                  </a:lnTo>
                  <a:lnTo>
                    <a:pt x="743843" y="0"/>
                  </a:lnTo>
                  <a:lnTo>
                    <a:pt x="743843" y="563463"/>
                  </a:lnTo>
                  <a:close/>
                </a:path>
              </a:pathLst>
            </a:cu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38"/>
            <p:cNvSpPr/>
            <p:nvPr/>
          </p:nvSpPr>
          <p:spPr>
            <a:xfrm>
              <a:off x="9320509" y="1168003"/>
              <a:ext cx="142875" cy="151805"/>
            </a:xfrm>
            <a:custGeom>
              <a:rect b="b" l="l" r="r" t="t"/>
              <a:pathLst>
                <a:path extrusionOk="0" h="151804" w="142874">
                  <a:moveTo>
                    <a:pt x="75902" y="0"/>
                  </a:moveTo>
                  <a:cubicBezTo>
                    <a:pt x="35719" y="0"/>
                    <a:pt x="0" y="36612"/>
                    <a:pt x="0" y="76795"/>
                  </a:cubicBezTo>
                  <a:cubicBezTo>
                    <a:pt x="893" y="115193"/>
                    <a:pt x="36612" y="150912"/>
                    <a:pt x="75010" y="151805"/>
                  </a:cubicBezTo>
                  <a:cubicBezTo>
                    <a:pt x="114300" y="152698"/>
                    <a:pt x="150912" y="116086"/>
                    <a:pt x="150912" y="75902"/>
                  </a:cubicBezTo>
                  <a:cubicBezTo>
                    <a:pt x="151805" y="33933"/>
                    <a:pt x="117872" y="0"/>
                    <a:pt x="75902" y="0"/>
                  </a:cubicBezTo>
                  <a:close/>
                </a:path>
              </a:pathLst>
            </a:cu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38"/>
            <p:cNvSpPr/>
            <p:nvPr/>
          </p:nvSpPr>
          <p:spPr>
            <a:xfrm>
              <a:off x="2029420" y="237686"/>
              <a:ext cx="4768451" cy="419694"/>
            </a:xfrm>
            <a:custGeom>
              <a:rect b="b" l="l" r="r" t="t"/>
              <a:pathLst>
                <a:path extrusionOk="0" h="419695" w="4768452">
                  <a:moveTo>
                    <a:pt x="0" y="0"/>
                  </a:moveTo>
                  <a:cubicBezTo>
                    <a:pt x="1595735" y="893"/>
                    <a:pt x="3182541" y="50006"/>
                    <a:pt x="4772918" y="57150"/>
                  </a:cubicBezTo>
                  <a:cubicBezTo>
                    <a:pt x="4772918" y="75902"/>
                    <a:pt x="4773811" y="91976"/>
                    <a:pt x="4772918" y="108049"/>
                  </a:cubicBezTo>
                  <a:cubicBezTo>
                    <a:pt x="4770239" y="170557"/>
                    <a:pt x="4768453" y="233065"/>
                    <a:pt x="4763095" y="294680"/>
                  </a:cubicBezTo>
                  <a:cubicBezTo>
                    <a:pt x="4759523" y="342900"/>
                    <a:pt x="4733628" y="381298"/>
                    <a:pt x="4697015" y="411659"/>
                  </a:cubicBezTo>
                  <a:cubicBezTo>
                    <a:pt x="4689872" y="417016"/>
                    <a:pt x="4679156" y="420588"/>
                    <a:pt x="4670226" y="420588"/>
                  </a:cubicBezTo>
                  <a:cubicBezTo>
                    <a:pt x="4383584" y="419695"/>
                    <a:pt x="4096941" y="416123"/>
                    <a:pt x="3810298" y="417016"/>
                  </a:cubicBezTo>
                  <a:cubicBezTo>
                    <a:pt x="3737074" y="417016"/>
                    <a:pt x="3673673" y="397371"/>
                    <a:pt x="3615630" y="356295"/>
                  </a:cubicBezTo>
                  <a:cubicBezTo>
                    <a:pt x="3589734" y="338435"/>
                    <a:pt x="3563838" y="324148"/>
                    <a:pt x="3529012" y="324148"/>
                  </a:cubicBezTo>
                  <a:cubicBezTo>
                    <a:pt x="3124498" y="318790"/>
                    <a:pt x="2720876" y="310753"/>
                    <a:pt x="2316361" y="303609"/>
                  </a:cubicBezTo>
                  <a:cubicBezTo>
                    <a:pt x="1712714" y="293787"/>
                    <a:pt x="1108174" y="285750"/>
                    <a:pt x="504527" y="275927"/>
                  </a:cubicBezTo>
                  <a:cubicBezTo>
                    <a:pt x="438448" y="275034"/>
                    <a:pt x="373261" y="267891"/>
                    <a:pt x="307181" y="260747"/>
                  </a:cubicBezTo>
                  <a:cubicBezTo>
                    <a:pt x="265212" y="256282"/>
                    <a:pt x="227707" y="235744"/>
                    <a:pt x="197346" y="205383"/>
                  </a:cubicBezTo>
                  <a:cubicBezTo>
                    <a:pt x="133052" y="140196"/>
                    <a:pt x="69651" y="73223"/>
                    <a:pt x="0" y="0"/>
                  </a:cubicBezTo>
                  <a:close/>
                </a:path>
              </a:pathLst>
            </a:cu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38"/>
            <p:cNvSpPr/>
            <p:nvPr/>
          </p:nvSpPr>
          <p:spPr>
            <a:xfrm>
              <a:off x="5513978" y="1500875"/>
              <a:ext cx="526852" cy="526852"/>
            </a:xfrm>
            <a:custGeom>
              <a:rect b="b" l="l" r="r" t="t"/>
              <a:pathLst>
                <a:path extrusionOk="0" h="526851" w="526851">
                  <a:moveTo>
                    <a:pt x="535587" y="205"/>
                  </a:moveTo>
                  <a:cubicBezTo>
                    <a:pt x="529336" y="102897"/>
                    <a:pt x="527551" y="202016"/>
                    <a:pt x="515942" y="299350"/>
                  </a:cubicBezTo>
                  <a:cubicBezTo>
                    <a:pt x="506119" y="385968"/>
                    <a:pt x="449862" y="445797"/>
                    <a:pt x="371281" y="478836"/>
                  </a:cubicBezTo>
                  <a:cubicBezTo>
                    <a:pt x="314131" y="502054"/>
                    <a:pt x="252516" y="514555"/>
                    <a:pt x="192688" y="530629"/>
                  </a:cubicBezTo>
                  <a:cubicBezTo>
                    <a:pt x="187329" y="532415"/>
                    <a:pt x="176614" y="527057"/>
                    <a:pt x="173935" y="521699"/>
                  </a:cubicBezTo>
                  <a:cubicBezTo>
                    <a:pt x="141788" y="462763"/>
                    <a:pt x="91782" y="438653"/>
                    <a:pt x="25702" y="441332"/>
                  </a:cubicBezTo>
                  <a:cubicBezTo>
                    <a:pt x="13200" y="442225"/>
                    <a:pt x="4271" y="440439"/>
                    <a:pt x="4271" y="424365"/>
                  </a:cubicBezTo>
                  <a:cubicBezTo>
                    <a:pt x="3378" y="331497"/>
                    <a:pt x="-2873" y="238628"/>
                    <a:pt x="1592" y="145759"/>
                  </a:cubicBezTo>
                  <a:cubicBezTo>
                    <a:pt x="6057" y="67178"/>
                    <a:pt x="42668" y="30566"/>
                    <a:pt x="120357" y="17172"/>
                  </a:cubicBezTo>
                  <a:cubicBezTo>
                    <a:pt x="256088" y="-6938"/>
                    <a:pt x="392712" y="1991"/>
                    <a:pt x="535587" y="205"/>
                  </a:cubicBezTo>
                  <a:close/>
                </a:path>
              </a:pathLst>
            </a:cu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38"/>
            <p:cNvSpPr/>
            <p:nvPr/>
          </p:nvSpPr>
          <p:spPr>
            <a:xfrm>
              <a:off x="10005416" y="406960"/>
              <a:ext cx="634008" cy="642938"/>
            </a:xfrm>
            <a:custGeom>
              <a:rect b="b" l="l" r="r" t="t"/>
              <a:pathLst>
                <a:path extrusionOk="0" h="642937" w="634007">
                  <a:moveTo>
                    <a:pt x="501849" y="648529"/>
                  </a:moveTo>
                  <a:cubicBezTo>
                    <a:pt x="386655" y="398498"/>
                    <a:pt x="191989" y="210974"/>
                    <a:pt x="0" y="21665"/>
                  </a:cubicBezTo>
                  <a:cubicBezTo>
                    <a:pt x="1786" y="19879"/>
                    <a:pt x="3572" y="17200"/>
                    <a:pt x="5358" y="15414"/>
                  </a:cubicBezTo>
                  <a:cubicBezTo>
                    <a:pt x="25896" y="23451"/>
                    <a:pt x="47327" y="29701"/>
                    <a:pt x="67866" y="39524"/>
                  </a:cubicBezTo>
                  <a:cubicBezTo>
                    <a:pt x="150911" y="81494"/>
                    <a:pt x="233958" y="71671"/>
                    <a:pt x="317004" y="40417"/>
                  </a:cubicBezTo>
                  <a:cubicBezTo>
                    <a:pt x="337542" y="32380"/>
                    <a:pt x="357188" y="25237"/>
                    <a:pt x="376833" y="15414"/>
                  </a:cubicBezTo>
                  <a:cubicBezTo>
                    <a:pt x="503634" y="-43522"/>
                    <a:pt x="651868" y="76136"/>
                    <a:pt x="634901" y="211867"/>
                  </a:cubicBezTo>
                  <a:cubicBezTo>
                    <a:pt x="630436" y="249372"/>
                    <a:pt x="622399" y="286876"/>
                    <a:pt x="611684" y="323488"/>
                  </a:cubicBezTo>
                  <a:cubicBezTo>
                    <a:pt x="580430" y="426180"/>
                    <a:pt x="547390" y="528871"/>
                    <a:pt x="514350" y="630669"/>
                  </a:cubicBezTo>
                  <a:cubicBezTo>
                    <a:pt x="512564" y="636027"/>
                    <a:pt x="510778" y="640492"/>
                    <a:pt x="508993" y="644957"/>
                  </a:cubicBezTo>
                  <a:cubicBezTo>
                    <a:pt x="507206" y="645850"/>
                    <a:pt x="504528" y="647636"/>
                    <a:pt x="501849" y="648529"/>
                  </a:cubicBezTo>
                  <a:close/>
                  <a:moveTo>
                    <a:pt x="555427" y="181506"/>
                  </a:moveTo>
                  <a:cubicBezTo>
                    <a:pt x="555427" y="121677"/>
                    <a:pt x="509885" y="76136"/>
                    <a:pt x="451843" y="76136"/>
                  </a:cubicBezTo>
                  <a:cubicBezTo>
                    <a:pt x="393800" y="76136"/>
                    <a:pt x="350044" y="123463"/>
                    <a:pt x="350044" y="184185"/>
                  </a:cubicBezTo>
                  <a:cubicBezTo>
                    <a:pt x="350044" y="240442"/>
                    <a:pt x="397372" y="286876"/>
                    <a:pt x="453628" y="287769"/>
                  </a:cubicBezTo>
                  <a:cubicBezTo>
                    <a:pt x="515243" y="286876"/>
                    <a:pt x="556319" y="244907"/>
                    <a:pt x="555427" y="181506"/>
                  </a:cubicBezTo>
                  <a:close/>
                </a:path>
              </a:pathLst>
            </a:cu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38"/>
            <p:cNvSpPr/>
            <p:nvPr/>
          </p:nvSpPr>
          <p:spPr>
            <a:xfrm>
              <a:off x="9206669" y="76914"/>
              <a:ext cx="339328" cy="285750"/>
            </a:xfrm>
            <a:custGeom>
              <a:rect b="b" l="l" r="r" t="t"/>
              <a:pathLst>
                <a:path extrusionOk="0" h="285750" w="339328">
                  <a:moveTo>
                    <a:pt x="339762" y="219552"/>
                  </a:moveTo>
                  <a:cubicBezTo>
                    <a:pt x="317437" y="225803"/>
                    <a:pt x="300471" y="232946"/>
                    <a:pt x="281719" y="236518"/>
                  </a:cubicBezTo>
                  <a:cubicBezTo>
                    <a:pt x="201352" y="252592"/>
                    <a:pt x="120984" y="268665"/>
                    <a:pt x="39724" y="283846"/>
                  </a:cubicBezTo>
                  <a:cubicBezTo>
                    <a:pt x="434" y="290989"/>
                    <a:pt x="2219" y="288310"/>
                    <a:pt x="2219" y="247234"/>
                  </a:cubicBezTo>
                  <a:cubicBezTo>
                    <a:pt x="-12068" y="132934"/>
                    <a:pt x="45975" y="99001"/>
                    <a:pt x="80801" y="29349"/>
                  </a:cubicBezTo>
                  <a:cubicBezTo>
                    <a:pt x="90623" y="2560"/>
                    <a:pt x="215639" y="-14406"/>
                    <a:pt x="237963" y="16848"/>
                  </a:cubicBezTo>
                  <a:cubicBezTo>
                    <a:pt x="285290" y="76677"/>
                    <a:pt x="311187" y="146328"/>
                    <a:pt x="339762" y="219552"/>
                  </a:cubicBezTo>
                  <a:close/>
                </a:path>
              </a:pathLst>
            </a:cu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38"/>
            <p:cNvSpPr/>
            <p:nvPr/>
          </p:nvSpPr>
          <p:spPr>
            <a:xfrm>
              <a:off x="1386479" y="453"/>
              <a:ext cx="419695" cy="125016"/>
            </a:xfrm>
            <a:custGeom>
              <a:rect b="b" l="l" r="r" t="t"/>
              <a:pathLst>
                <a:path extrusionOk="0" h="125015" w="419695">
                  <a:moveTo>
                    <a:pt x="421485" y="129028"/>
                  </a:moveTo>
                  <a:cubicBezTo>
                    <a:pt x="280396" y="129028"/>
                    <a:pt x="140200" y="129028"/>
                    <a:pt x="4" y="129028"/>
                  </a:cubicBezTo>
                  <a:cubicBezTo>
                    <a:pt x="-889" y="126349"/>
                    <a:pt x="155380" y="39731"/>
                    <a:pt x="237533" y="5798"/>
                  </a:cubicBezTo>
                  <a:cubicBezTo>
                    <a:pt x="267894" y="-6703"/>
                    <a:pt x="295576" y="2226"/>
                    <a:pt x="320580" y="20979"/>
                  </a:cubicBezTo>
                  <a:cubicBezTo>
                    <a:pt x="347369" y="40624"/>
                    <a:pt x="375051" y="59376"/>
                    <a:pt x="401840" y="79022"/>
                  </a:cubicBezTo>
                  <a:cubicBezTo>
                    <a:pt x="420592" y="91523"/>
                    <a:pt x="427736" y="108490"/>
                    <a:pt x="421485" y="129028"/>
                  </a:cubicBezTo>
                  <a:close/>
                </a:path>
              </a:pathLst>
            </a:cu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38"/>
            <p:cNvSpPr/>
            <p:nvPr/>
          </p:nvSpPr>
          <p:spPr>
            <a:xfrm>
              <a:off x="8308776" y="2243857"/>
              <a:ext cx="2607469" cy="3857625"/>
            </a:xfrm>
            <a:custGeom>
              <a:rect b="b" l="l" r="r" t="t"/>
              <a:pathLst>
                <a:path extrusionOk="0" h="3857625" w="2607468">
                  <a:moveTo>
                    <a:pt x="0" y="14461"/>
                  </a:moveTo>
                  <a:cubicBezTo>
                    <a:pt x="11608" y="12675"/>
                    <a:pt x="21431" y="10889"/>
                    <a:pt x="32147" y="10889"/>
                  </a:cubicBezTo>
                  <a:cubicBezTo>
                    <a:pt x="179487" y="7317"/>
                    <a:pt x="308968" y="13568"/>
                    <a:pt x="456307" y="9996"/>
                  </a:cubicBezTo>
                  <a:cubicBezTo>
                    <a:pt x="476846" y="9103"/>
                    <a:pt x="483096" y="15354"/>
                    <a:pt x="487561" y="35892"/>
                  </a:cubicBezTo>
                  <a:cubicBezTo>
                    <a:pt x="511671" y="148406"/>
                    <a:pt x="614362" y="215379"/>
                    <a:pt x="723305" y="201091"/>
                  </a:cubicBezTo>
                  <a:cubicBezTo>
                    <a:pt x="808137" y="190376"/>
                    <a:pt x="885825" y="117152"/>
                    <a:pt x="902792" y="27855"/>
                  </a:cubicBezTo>
                  <a:cubicBezTo>
                    <a:pt x="907257" y="7317"/>
                    <a:pt x="916186" y="4638"/>
                    <a:pt x="934938" y="1959"/>
                  </a:cubicBezTo>
                  <a:cubicBezTo>
                    <a:pt x="1017984" y="-8756"/>
                    <a:pt x="1072456" y="25176"/>
                    <a:pt x="1134070" y="86791"/>
                  </a:cubicBezTo>
                  <a:cubicBezTo>
                    <a:pt x="1228725" y="181446"/>
                    <a:pt x="1337667" y="262706"/>
                    <a:pt x="1437680" y="353789"/>
                  </a:cubicBezTo>
                  <a:cubicBezTo>
                    <a:pt x="1485900" y="397544"/>
                    <a:pt x="1518047" y="439514"/>
                    <a:pt x="1558230" y="490413"/>
                  </a:cubicBezTo>
                  <a:cubicBezTo>
                    <a:pt x="1573411" y="509165"/>
                    <a:pt x="1582341" y="537740"/>
                    <a:pt x="1584127" y="561851"/>
                  </a:cubicBezTo>
                  <a:cubicBezTo>
                    <a:pt x="1591270" y="646683"/>
                    <a:pt x="1575197" y="715441"/>
                    <a:pt x="1593056" y="797594"/>
                  </a:cubicBezTo>
                  <a:cubicBezTo>
                    <a:pt x="1618059" y="912787"/>
                    <a:pt x="1653778" y="1026194"/>
                    <a:pt x="1695748" y="1136923"/>
                  </a:cubicBezTo>
                  <a:cubicBezTo>
                    <a:pt x="1786831" y="1375345"/>
                    <a:pt x="1884165" y="1611982"/>
                    <a:pt x="1980605" y="1848619"/>
                  </a:cubicBezTo>
                  <a:cubicBezTo>
                    <a:pt x="2088654" y="2114723"/>
                    <a:pt x="2201169" y="2379042"/>
                    <a:pt x="2304753" y="2646933"/>
                  </a:cubicBezTo>
                  <a:cubicBezTo>
                    <a:pt x="2386013" y="2856780"/>
                    <a:pt x="2470845" y="3068414"/>
                    <a:pt x="2541389" y="3281833"/>
                  </a:cubicBezTo>
                  <a:cubicBezTo>
                    <a:pt x="2591395" y="3432745"/>
                    <a:pt x="2620864" y="3588122"/>
                    <a:pt x="2611040" y="3748856"/>
                  </a:cubicBezTo>
                  <a:cubicBezTo>
                    <a:pt x="2609255" y="3772966"/>
                    <a:pt x="2605683" y="3797076"/>
                    <a:pt x="2603004" y="3821187"/>
                  </a:cubicBezTo>
                  <a:cubicBezTo>
                    <a:pt x="2600325" y="3846190"/>
                    <a:pt x="2586038" y="3856012"/>
                    <a:pt x="2561034" y="3856905"/>
                  </a:cubicBezTo>
                  <a:cubicBezTo>
                    <a:pt x="2486025" y="3857798"/>
                    <a:pt x="1067991" y="3858692"/>
                    <a:pt x="1033165" y="3858692"/>
                  </a:cubicBezTo>
                  <a:cubicBezTo>
                    <a:pt x="1005483" y="3858692"/>
                    <a:pt x="994767" y="3847083"/>
                    <a:pt x="987624" y="3820293"/>
                  </a:cubicBezTo>
                  <a:cubicBezTo>
                    <a:pt x="861715" y="3333625"/>
                    <a:pt x="734020" y="2863924"/>
                    <a:pt x="607219" y="2377256"/>
                  </a:cubicBezTo>
                  <a:cubicBezTo>
                    <a:pt x="534889" y="2101329"/>
                    <a:pt x="445592" y="1815579"/>
                    <a:pt x="373261" y="1539652"/>
                  </a:cubicBezTo>
                  <a:cubicBezTo>
                    <a:pt x="367903" y="1520006"/>
                    <a:pt x="369689" y="1503933"/>
                    <a:pt x="378619" y="1485180"/>
                  </a:cubicBezTo>
                  <a:cubicBezTo>
                    <a:pt x="410766" y="1418208"/>
                    <a:pt x="444698" y="1351235"/>
                    <a:pt x="450056" y="1276226"/>
                  </a:cubicBezTo>
                  <a:cubicBezTo>
                    <a:pt x="461665" y="1113705"/>
                    <a:pt x="416124" y="956543"/>
                    <a:pt x="274142" y="863674"/>
                  </a:cubicBezTo>
                  <a:cubicBezTo>
                    <a:pt x="227707" y="833313"/>
                    <a:pt x="211634" y="813668"/>
                    <a:pt x="199132" y="760983"/>
                  </a:cubicBezTo>
                  <a:cubicBezTo>
                    <a:pt x="137517" y="510058"/>
                    <a:pt x="65187" y="277886"/>
                    <a:pt x="1786" y="26962"/>
                  </a:cubicBezTo>
                  <a:cubicBezTo>
                    <a:pt x="893" y="24283"/>
                    <a:pt x="893" y="20712"/>
                    <a:pt x="0" y="14461"/>
                  </a:cubicBezTo>
                  <a:close/>
                  <a:moveTo>
                    <a:pt x="1121569" y="2041500"/>
                  </a:moveTo>
                  <a:cubicBezTo>
                    <a:pt x="1386780" y="2047751"/>
                    <a:pt x="1618059" y="1824509"/>
                    <a:pt x="1625203" y="1554832"/>
                  </a:cubicBezTo>
                  <a:cubicBezTo>
                    <a:pt x="1632347" y="1285155"/>
                    <a:pt x="1406426" y="1052984"/>
                    <a:pt x="1130499" y="1046733"/>
                  </a:cubicBezTo>
                  <a:cubicBezTo>
                    <a:pt x="865287" y="1041375"/>
                    <a:pt x="632222" y="1268189"/>
                    <a:pt x="628650" y="1541437"/>
                  </a:cubicBezTo>
                  <a:cubicBezTo>
                    <a:pt x="625971" y="1809328"/>
                    <a:pt x="851892" y="2043286"/>
                    <a:pt x="1121569" y="2041500"/>
                  </a:cubicBezTo>
                  <a:close/>
                  <a:moveTo>
                    <a:pt x="1567160" y="3241650"/>
                  </a:moveTo>
                  <a:cubicBezTo>
                    <a:pt x="1461790" y="3243436"/>
                    <a:pt x="1375172" y="3329161"/>
                    <a:pt x="1376065" y="3430067"/>
                  </a:cubicBezTo>
                  <a:cubicBezTo>
                    <a:pt x="1377851" y="3537223"/>
                    <a:pt x="1465362" y="3623840"/>
                    <a:pt x="1570732" y="3622055"/>
                  </a:cubicBezTo>
                  <a:cubicBezTo>
                    <a:pt x="1674316" y="3620269"/>
                    <a:pt x="1758255" y="3532758"/>
                    <a:pt x="1756470" y="3428280"/>
                  </a:cubicBezTo>
                  <a:cubicBezTo>
                    <a:pt x="1755577" y="3324696"/>
                    <a:pt x="1669852" y="3239864"/>
                    <a:pt x="1567160" y="3241650"/>
                  </a:cubicBezTo>
                  <a:close/>
                </a:path>
              </a:pathLst>
            </a:cu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38"/>
            <p:cNvSpPr/>
            <p:nvPr/>
          </p:nvSpPr>
          <p:spPr>
            <a:xfrm>
              <a:off x="1267657" y="168696"/>
              <a:ext cx="9367242" cy="1330523"/>
            </a:xfrm>
            <a:custGeom>
              <a:rect b="b" l="l" r="r" t="t"/>
              <a:pathLst>
                <a:path extrusionOk="0" h="1330523" w="9367241">
                  <a:moveTo>
                    <a:pt x="7273291" y="666229"/>
                  </a:moveTo>
                  <a:cubicBezTo>
                    <a:pt x="7270612" y="652835"/>
                    <a:pt x="7278649" y="640333"/>
                    <a:pt x="7291150" y="637654"/>
                  </a:cubicBezTo>
                  <a:lnTo>
                    <a:pt x="7338477" y="626939"/>
                  </a:lnTo>
                  <a:cubicBezTo>
                    <a:pt x="7350979" y="624260"/>
                    <a:pt x="7362587" y="632297"/>
                    <a:pt x="7365266" y="645691"/>
                  </a:cubicBezTo>
                  <a:lnTo>
                    <a:pt x="7492068" y="1298451"/>
                  </a:lnTo>
                  <a:lnTo>
                    <a:pt x="7492961" y="1298451"/>
                  </a:lnTo>
                  <a:cubicBezTo>
                    <a:pt x="7492961" y="1299344"/>
                    <a:pt x="7492961" y="1300237"/>
                    <a:pt x="7492961" y="1301130"/>
                  </a:cubicBezTo>
                  <a:cubicBezTo>
                    <a:pt x="8116253" y="1311846"/>
                    <a:pt x="8742224" y="1322562"/>
                    <a:pt x="9371767" y="1334170"/>
                  </a:cubicBezTo>
                  <a:cubicBezTo>
                    <a:pt x="9370874" y="1320776"/>
                    <a:pt x="9370874" y="1317204"/>
                    <a:pt x="9370874" y="1313632"/>
                  </a:cubicBezTo>
                  <a:cubicBezTo>
                    <a:pt x="9337834" y="1187723"/>
                    <a:pt x="9295865" y="1064494"/>
                    <a:pt x="9241393" y="945729"/>
                  </a:cubicBezTo>
                  <a:cubicBezTo>
                    <a:pt x="9237822" y="937692"/>
                    <a:pt x="9232463" y="926976"/>
                    <a:pt x="9225320" y="924297"/>
                  </a:cubicBezTo>
                  <a:cubicBezTo>
                    <a:pt x="9194066" y="910903"/>
                    <a:pt x="9180672" y="883221"/>
                    <a:pt x="9165491" y="856432"/>
                  </a:cubicBezTo>
                  <a:cubicBezTo>
                    <a:pt x="9079766" y="702841"/>
                    <a:pt x="8971717" y="566217"/>
                    <a:pt x="8847594" y="442987"/>
                  </a:cubicBezTo>
                  <a:cubicBezTo>
                    <a:pt x="8785979" y="381372"/>
                    <a:pt x="8723472" y="321544"/>
                    <a:pt x="8660071" y="261715"/>
                  </a:cubicBezTo>
                  <a:cubicBezTo>
                    <a:pt x="8624352" y="227782"/>
                    <a:pt x="8586848" y="194742"/>
                    <a:pt x="8549343" y="162595"/>
                  </a:cubicBezTo>
                  <a:cubicBezTo>
                    <a:pt x="8542199" y="156344"/>
                    <a:pt x="8530590" y="151879"/>
                    <a:pt x="8519875" y="150986"/>
                  </a:cubicBezTo>
                  <a:cubicBezTo>
                    <a:pt x="8461832" y="149201"/>
                    <a:pt x="8403789" y="148308"/>
                    <a:pt x="8346639" y="147415"/>
                  </a:cubicBezTo>
                  <a:cubicBezTo>
                    <a:pt x="8324315" y="147415"/>
                    <a:pt x="8301991" y="147415"/>
                    <a:pt x="8287703" y="171525"/>
                  </a:cubicBezTo>
                  <a:cubicBezTo>
                    <a:pt x="8284131" y="177776"/>
                    <a:pt x="8272523" y="182240"/>
                    <a:pt x="8264486" y="183133"/>
                  </a:cubicBezTo>
                  <a:cubicBezTo>
                    <a:pt x="8163580" y="202779"/>
                    <a:pt x="8062675" y="222424"/>
                    <a:pt x="7960876" y="240283"/>
                  </a:cubicBezTo>
                  <a:cubicBezTo>
                    <a:pt x="7918014" y="247427"/>
                    <a:pt x="7909084" y="237604"/>
                    <a:pt x="7903727" y="193849"/>
                  </a:cubicBezTo>
                  <a:cubicBezTo>
                    <a:pt x="7902833" y="184026"/>
                    <a:pt x="7901047" y="174204"/>
                    <a:pt x="7900155" y="164381"/>
                  </a:cubicBezTo>
                  <a:cubicBezTo>
                    <a:pt x="7899262" y="145629"/>
                    <a:pt x="7889439" y="139378"/>
                    <a:pt x="7870687" y="139378"/>
                  </a:cubicBezTo>
                  <a:cubicBezTo>
                    <a:pt x="7708166" y="136699"/>
                    <a:pt x="7545646" y="132234"/>
                    <a:pt x="7382233" y="128662"/>
                  </a:cubicBezTo>
                  <a:cubicBezTo>
                    <a:pt x="6977718" y="121518"/>
                    <a:pt x="6574096" y="114375"/>
                    <a:pt x="6169581" y="109017"/>
                  </a:cubicBezTo>
                  <a:cubicBezTo>
                    <a:pt x="5976700" y="106338"/>
                    <a:pt x="5784712" y="106338"/>
                    <a:pt x="5591831" y="105445"/>
                  </a:cubicBezTo>
                  <a:cubicBezTo>
                    <a:pt x="5580222" y="105445"/>
                    <a:pt x="5561469" y="111696"/>
                    <a:pt x="5558791" y="119733"/>
                  </a:cubicBezTo>
                  <a:cubicBezTo>
                    <a:pt x="5553433" y="134020"/>
                    <a:pt x="5551647" y="160809"/>
                    <a:pt x="5559684" y="167060"/>
                  </a:cubicBezTo>
                  <a:cubicBezTo>
                    <a:pt x="5582008" y="184919"/>
                    <a:pt x="5578436" y="206351"/>
                    <a:pt x="5577543" y="228675"/>
                  </a:cubicBezTo>
                  <a:cubicBezTo>
                    <a:pt x="5575757" y="264393"/>
                    <a:pt x="5573971" y="301005"/>
                    <a:pt x="5569506" y="336724"/>
                  </a:cubicBezTo>
                  <a:cubicBezTo>
                    <a:pt x="5563255" y="388516"/>
                    <a:pt x="5557898" y="441201"/>
                    <a:pt x="5544503" y="491208"/>
                  </a:cubicBezTo>
                  <a:cubicBezTo>
                    <a:pt x="5527537" y="552822"/>
                    <a:pt x="5466815" y="591220"/>
                    <a:pt x="5404307" y="590327"/>
                  </a:cubicBezTo>
                  <a:cubicBezTo>
                    <a:pt x="5129273" y="588541"/>
                    <a:pt x="4854239" y="584076"/>
                    <a:pt x="4579204" y="586755"/>
                  </a:cubicBezTo>
                  <a:cubicBezTo>
                    <a:pt x="4497051" y="587648"/>
                    <a:pt x="4424720" y="576040"/>
                    <a:pt x="4361320" y="522461"/>
                  </a:cubicBezTo>
                  <a:cubicBezTo>
                    <a:pt x="4336317" y="501923"/>
                    <a:pt x="4306848" y="496565"/>
                    <a:pt x="4275594" y="495672"/>
                  </a:cubicBezTo>
                  <a:cubicBezTo>
                    <a:pt x="4206836" y="493886"/>
                    <a:pt x="4138077" y="489422"/>
                    <a:pt x="4069319" y="488529"/>
                  </a:cubicBezTo>
                  <a:cubicBezTo>
                    <a:pt x="3470137" y="478706"/>
                    <a:pt x="1513642" y="443880"/>
                    <a:pt x="1134131" y="436736"/>
                  </a:cubicBezTo>
                  <a:cubicBezTo>
                    <a:pt x="1055549" y="434951"/>
                    <a:pt x="986791" y="415305"/>
                    <a:pt x="930534" y="357262"/>
                  </a:cubicBezTo>
                  <a:cubicBezTo>
                    <a:pt x="872491" y="296540"/>
                    <a:pt x="733188" y="151879"/>
                    <a:pt x="725151" y="137592"/>
                  </a:cubicBezTo>
                  <a:cubicBezTo>
                    <a:pt x="708184" y="109910"/>
                    <a:pt x="693897" y="63476"/>
                    <a:pt x="676930" y="34901"/>
                  </a:cubicBezTo>
                  <a:cubicBezTo>
                    <a:pt x="664429" y="13469"/>
                    <a:pt x="645677" y="4540"/>
                    <a:pt x="620673" y="3647"/>
                  </a:cubicBezTo>
                  <a:cubicBezTo>
                    <a:pt x="445652" y="-2604"/>
                    <a:pt x="269737" y="8111"/>
                    <a:pt x="94715" y="75"/>
                  </a:cubicBezTo>
                  <a:cubicBezTo>
                    <a:pt x="77748" y="-818"/>
                    <a:pt x="71498" y="6326"/>
                    <a:pt x="64354" y="19720"/>
                  </a:cubicBezTo>
                  <a:cubicBezTo>
                    <a:pt x="47387" y="56332"/>
                    <a:pt x="65247" y="709092"/>
                    <a:pt x="57210" y="822499"/>
                  </a:cubicBezTo>
                  <a:cubicBezTo>
                    <a:pt x="55424" y="844823"/>
                    <a:pt x="7204" y="858218"/>
                    <a:pt x="6311" y="880542"/>
                  </a:cubicBezTo>
                  <a:cubicBezTo>
                    <a:pt x="1846" y="976090"/>
                    <a:pt x="1846" y="1043062"/>
                    <a:pt x="60" y="1138610"/>
                  </a:cubicBezTo>
                  <a:cubicBezTo>
                    <a:pt x="-833" y="1161827"/>
                    <a:pt x="8097" y="1174329"/>
                    <a:pt x="34886" y="1174329"/>
                  </a:cubicBezTo>
                  <a:cubicBezTo>
                    <a:pt x="142042" y="1174329"/>
                    <a:pt x="250091" y="1173436"/>
                    <a:pt x="357248" y="1176115"/>
                  </a:cubicBezTo>
                  <a:cubicBezTo>
                    <a:pt x="571560" y="1181472"/>
                    <a:pt x="785873" y="1189509"/>
                    <a:pt x="1000185" y="1193974"/>
                  </a:cubicBezTo>
                  <a:cubicBezTo>
                    <a:pt x="1420773" y="1203797"/>
                    <a:pt x="1841362" y="1213619"/>
                    <a:pt x="2261057" y="1219870"/>
                  </a:cubicBezTo>
                  <a:cubicBezTo>
                    <a:pt x="3039726" y="1231479"/>
                    <a:pt x="3818394" y="1241301"/>
                    <a:pt x="4597063" y="1252017"/>
                  </a:cubicBezTo>
                  <a:cubicBezTo>
                    <a:pt x="4820305" y="1254696"/>
                    <a:pt x="5367696" y="1263626"/>
                    <a:pt x="5782033" y="1269876"/>
                  </a:cubicBezTo>
                  <a:lnTo>
                    <a:pt x="5664161" y="664444"/>
                  </a:lnTo>
                  <a:cubicBezTo>
                    <a:pt x="5661482" y="651049"/>
                    <a:pt x="5669519" y="638547"/>
                    <a:pt x="5682020" y="635868"/>
                  </a:cubicBezTo>
                  <a:lnTo>
                    <a:pt x="5729348" y="625153"/>
                  </a:lnTo>
                  <a:cubicBezTo>
                    <a:pt x="5741849" y="622474"/>
                    <a:pt x="5753458" y="630511"/>
                    <a:pt x="5756137" y="643905"/>
                  </a:cubicBezTo>
                  <a:lnTo>
                    <a:pt x="5878473" y="1271662"/>
                  </a:lnTo>
                  <a:cubicBezTo>
                    <a:pt x="5903477" y="1271662"/>
                    <a:pt x="5927587" y="1272555"/>
                    <a:pt x="5950804" y="1272555"/>
                  </a:cubicBezTo>
                  <a:lnTo>
                    <a:pt x="5832039" y="664444"/>
                  </a:lnTo>
                  <a:cubicBezTo>
                    <a:pt x="5829360" y="651049"/>
                    <a:pt x="5837397" y="638547"/>
                    <a:pt x="5849899" y="635868"/>
                  </a:cubicBezTo>
                  <a:lnTo>
                    <a:pt x="5897226" y="625153"/>
                  </a:lnTo>
                  <a:cubicBezTo>
                    <a:pt x="5909727" y="622474"/>
                    <a:pt x="5921336" y="630511"/>
                    <a:pt x="5924015" y="643905"/>
                  </a:cubicBezTo>
                  <a:lnTo>
                    <a:pt x="6047245" y="1274341"/>
                  </a:lnTo>
                  <a:cubicBezTo>
                    <a:pt x="6078499" y="1275234"/>
                    <a:pt x="6106180" y="1275234"/>
                    <a:pt x="6132969" y="1275234"/>
                  </a:cubicBezTo>
                  <a:lnTo>
                    <a:pt x="6014205" y="664444"/>
                  </a:lnTo>
                  <a:cubicBezTo>
                    <a:pt x="6011526" y="651049"/>
                    <a:pt x="6019563" y="638547"/>
                    <a:pt x="6032064" y="635868"/>
                  </a:cubicBezTo>
                  <a:lnTo>
                    <a:pt x="6079391" y="625153"/>
                  </a:lnTo>
                  <a:cubicBezTo>
                    <a:pt x="6091893" y="622474"/>
                    <a:pt x="6103502" y="630511"/>
                    <a:pt x="6106180" y="643905"/>
                  </a:cubicBezTo>
                  <a:lnTo>
                    <a:pt x="6229410" y="1277020"/>
                  </a:lnTo>
                  <a:cubicBezTo>
                    <a:pt x="6270487" y="1277913"/>
                    <a:pt x="6295490" y="1277913"/>
                    <a:pt x="6299955" y="1277913"/>
                  </a:cubicBezTo>
                  <a:cubicBezTo>
                    <a:pt x="6305313" y="1277913"/>
                    <a:pt x="6309778" y="1276127"/>
                    <a:pt x="6314242" y="1274341"/>
                  </a:cubicBezTo>
                  <a:lnTo>
                    <a:pt x="6195477" y="665336"/>
                  </a:lnTo>
                  <a:cubicBezTo>
                    <a:pt x="6192798" y="651942"/>
                    <a:pt x="6200835" y="639440"/>
                    <a:pt x="6213337" y="636761"/>
                  </a:cubicBezTo>
                  <a:lnTo>
                    <a:pt x="6260664" y="626046"/>
                  </a:lnTo>
                  <a:cubicBezTo>
                    <a:pt x="6273166" y="623367"/>
                    <a:pt x="6284774" y="631404"/>
                    <a:pt x="6287453" y="644798"/>
                  </a:cubicBezTo>
                  <a:lnTo>
                    <a:pt x="6400860" y="1228800"/>
                  </a:lnTo>
                  <a:lnTo>
                    <a:pt x="6481227" y="1228800"/>
                  </a:lnTo>
                  <a:lnTo>
                    <a:pt x="6371392" y="665336"/>
                  </a:lnTo>
                  <a:cubicBezTo>
                    <a:pt x="6368713" y="651942"/>
                    <a:pt x="6376750" y="639440"/>
                    <a:pt x="6389252" y="636761"/>
                  </a:cubicBezTo>
                  <a:lnTo>
                    <a:pt x="6436579" y="626046"/>
                  </a:lnTo>
                  <a:cubicBezTo>
                    <a:pt x="6449081" y="623367"/>
                    <a:pt x="6460689" y="631404"/>
                    <a:pt x="6463368" y="644798"/>
                  </a:cubicBezTo>
                  <a:lnTo>
                    <a:pt x="6576775" y="1228800"/>
                  </a:lnTo>
                  <a:lnTo>
                    <a:pt x="6666072" y="1228800"/>
                  </a:lnTo>
                  <a:lnTo>
                    <a:pt x="6556237" y="665336"/>
                  </a:lnTo>
                  <a:cubicBezTo>
                    <a:pt x="6553558" y="651942"/>
                    <a:pt x="6561594" y="639440"/>
                    <a:pt x="6574096" y="636761"/>
                  </a:cubicBezTo>
                  <a:lnTo>
                    <a:pt x="6621423" y="626046"/>
                  </a:lnTo>
                  <a:cubicBezTo>
                    <a:pt x="6633925" y="623367"/>
                    <a:pt x="6645534" y="631404"/>
                    <a:pt x="6648212" y="644798"/>
                  </a:cubicBezTo>
                  <a:lnTo>
                    <a:pt x="6761620" y="1228800"/>
                  </a:lnTo>
                  <a:lnTo>
                    <a:pt x="6839308" y="1228800"/>
                  </a:lnTo>
                  <a:lnTo>
                    <a:pt x="6729473" y="665336"/>
                  </a:lnTo>
                  <a:cubicBezTo>
                    <a:pt x="6726794" y="651942"/>
                    <a:pt x="6734831" y="639440"/>
                    <a:pt x="6747332" y="636761"/>
                  </a:cubicBezTo>
                  <a:lnTo>
                    <a:pt x="6794660" y="626046"/>
                  </a:lnTo>
                  <a:cubicBezTo>
                    <a:pt x="6807161" y="623367"/>
                    <a:pt x="6818770" y="631404"/>
                    <a:pt x="6821449" y="644798"/>
                  </a:cubicBezTo>
                  <a:lnTo>
                    <a:pt x="6934856" y="1228800"/>
                  </a:lnTo>
                  <a:lnTo>
                    <a:pt x="7018794" y="1228800"/>
                  </a:lnTo>
                  <a:lnTo>
                    <a:pt x="6908959" y="665336"/>
                  </a:lnTo>
                  <a:cubicBezTo>
                    <a:pt x="6906281" y="651942"/>
                    <a:pt x="6914317" y="639440"/>
                    <a:pt x="6926819" y="636761"/>
                  </a:cubicBezTo>
                  <a:lnTo>
                    <a:pt x="6974146" y="626046"/>
                  </a:lnTo>
                  <a:cubicBezTo>
                    <a:pt x="6986648" y="623367"/>
                    <a:pt x="6998256" y="631404"/>
                    <a:pt x="7000935" y="644798"/>
                  </a:cubicBezTo>
                  <a:lnTo>
                    <a:pt x="7114342" y="1228800"/>
                  </a:lnTo>
                  <a:lnTo>
                    <a:pt x="7217034" y="1228800"/>
                  </a:lnTo>
                  <a:lnTo>
                    <a:pt x="7107199" y="665336"/>
                  </a:lnTo>
                  <a:cubicBezTo>
                    <a:pt x="7104520" y="651942"/>
                    <a:pt x="7112556" y="639440"/>
                    <a:pt x="7125058" y="636761"/>
                  </a:cubicBezTo>
                  <a:lnTo>
                    <a:pt x="7172385" y="626046"/>
                  </a:lnTo>
                  <a:cubicBezTo>
                    <a:pt x="7184887" y="623367"/>
                    <a:pt x="7196495" y="631404"/>
                    <a:pt x="7199174" y="644798"/>
                  </a:cubicBezTo>
                  <a:lnTo>
                    <a:pt x="7322404" y="1277913"/>
                  </a:lnTo>
                  <a:cubicBezTo>
                    <a:pt x="7334012" y="1289522"/>
                    <a:pt x="7349193" y="1297558"/>
                    <a:pt x="7367052" y="1297558"/>
                  </a:cubicBezTo>
                  <a:lnTo>
                    <a:pt x="7395627" y="1297558"/>
                  </a:lnTo>
                  <a:lnTo>
                    <a:pt x="7273291" y="666229"/>
                  </a:lnTo>
                  <a:close/>
                  <a:moveTo>
                    <a:pt x="8128754" y="999307"/>
                  </a:moveTo>
                  <a:cubicBezTo>
                    <a:pt x="8170724" y="999307"/>
                    <a:pt x="8204657" y="1033240"/>
                    <a:pt x="8204657" y="1075209"/>
                  </a:cubicBezTo>
                  <a:cubicBezTo>
                    <a:pt x="8204657" y="1115393"/>
                    <a:pt x="8168045" y="1152004"/>
                    <a:pt x="8128754" y="1151112"/>
                  </a:cubicBezTo>
                  <a:cubicBezTo>
                    <a:pt x="8090357" y="1150219"/>
                    <a:pt x="8054638" y="1114500"/>
                    <a:pt x="8053745" y="1076102"/>
                  </a:cubicBezTo>
                  <a:cubicBezTo>
                    <a:pt x="8052852" y="1035918"/>
                    <a:pt x="8089464" y="999307"/>
                    <a:pt x="8128754" y="999307"/>
                  </a:cubicBezTo>
                  <a:close/>
                </a:path>
              </a:pathLst>
            </a:cu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38"/>
            <p:cNvSpPr/>
            <p:nvPr/>
          </p:nvSpPr>
          <p:spPr>
            <a:xfrm>
              <a:off x="6766254" y="1443038"/>
              <a:ext cx="1839516" cy="482203"/>
            </a:xfrm>
            <a:custGeom>
              <a:rect b="b" l="l" r="r" t="t"/>
              <a:pathLst>
                <a:path extrusionOk="0" h="482203" w="1839515">
                  <a:moveTo>
                    <a:pt x="1839880" y="70544"/>
                  </a:moveTo>
                  <a:cubicBezTo>
                    <a:pt x="1839880" y="65187"/>
                    <a:pt x="1834523" y="57150"/>
                    <a:pt x="1829165" y="53578"/>
                  </a:cubicBezTo>
                  <a:cubicBezTo>
                    <a:pt x="1754156" y="33040"/>
                    <a:pt x="1816664" y="0"/>
                    <a:pt x="1666645" y="0"/>
                  </a:cubicBezTo>
                  <a:cubicBezTo>
                    <a:pt x="1438045" y="1786"/>
                    <a:pt x="1209445" y="3572"/>
                    <a:pt x="980845" y="2679"/>
                  </a:cubicBezTo>
                  <a:cubicBezTo>
                    <a:pt x="930838" y="2679"/>
                    <a:pt x="888869" y="13395"/>
                    <a:pt x="853150" y="48220"/>
                  </a:cubicBezTo>
                  <a:cubicBezTo>
                    <a:pt x="836184" y="65187"/>
                    <a:pt x="815646" y="68759"/>
                    <a:pt x="791535" y="68759"/>
                  </a:cubicBezTo>
                  <a:cubicBezTo>
                    <a:pt x="601333" y="64294"/>
                    <a:pt x="410238" y="60722"/>
                    <a:pt x="220035" y="77688"/>
                  </a:cubicBezTo>
                  <a:cubicBezTo>
                    <a:pt x="193246" y="80367"/>
                    <a:pt x="165564" y="83046"/>
                    <a:pt x="139668" y="88404"/>
                  </a:cubicBezTo>
                  <a:cubicBezTo>
                    <a:pt x="70017" y="103584"/>
                    <a:pt x="20904" y="144661"/>
                    <a:pt x="8402" y="216098"/>
                  </a:cubicBezTo>
                  <a:cubicBezTo>
                    <a:pt x="365" y="260747"/>
                    <a:pt x="-2314" y="308074"/>
                    <a:pt x="2151" y="353616"/>
                  </a:cubicBezTo>
                  <a:cubicBezTo>
                    <a:pt x="8402" y="425053"/>
                    <a:pt x="46799" y="464344"/>
                    <a:pt x="116451" y="479524"/>
                  </a:cubicBezTo>
                  <a:cubicBezTo>
                    <a:pt x="140561" y="484882"/>
                    <a:pt x="166457" y="485775"/>
                    <a:pt x="192353" y="484882"/>
                  </a:cubicBezTo>
                  <a:cubicBezTo>
                    <a:pt x="499535" y="479524"/>
                    <a:pt x="806716" y="471487"/>
                    <a:pt x="1114790" y="468809"/>
                  </a:cubicBezTo>
                  <a:cubicBezTo>
                    <a:pt x="1179977" y="467916"/>
                    <a:pt x="1232662" y="456307"/>
                    <a:pt x="1276417" y="403622"/>
                  </a:cubicBezTo>
                  <a:cubicBezTo>
                    <a:pt x="1330888" y="338435"/>
                    <a:pt x="1405005" y="314325"/>
                    <a:pt x="1488944" y="311646"/>
                  </a:cubicBezTo>
                  <a:cubicBezTo>
                    <a:pt x="1593421" y="308967"/>
                    <a:pt x="1698792" y="304502"/>
                    <a:pt x="1803269" y="300930"/>
                  </a:cubicBezTo>
                  <a:cubicBezTo>
                    <a:pt x="1814877" y="300930"/>
                    <a:pt x="1845239" y="294680"/>
                    <a:pt x="1845239" y="270569"/>
                  </a:cubicBezTo>
                  <a:cubicBezTo>
                    <a:pt x="1843453" y="193774"/>
                    <a:pt x="1840774" y="146447"/>
                    <a:pt x="1839880" y="70544"/>
                  </a:cubicBezTo>
                  <a:close/>
                  <a:moveTo>
                    <a:pt x="1719330" y="166092"/>
                  </a:moveTo>
                  <a:cubicBezTo>
                    <a:pt x="1719330" y="174129"/>
                    <a:pt x="1719330" y="186630"/>
                    <a:pt x="1719330" y="202704"/>
                  </a:cubicBezTo>
                  <a:lnTo>
                    <a:pt x="1719330" y="208062"/>
                  </a:lnTo>
                  <a:lnTo>
                    <a:pt x="1471978" y="208062"/>
                  </a:lnTo>
                  <a:cubicBezTo>
                    <a:pt x="1459476" y="208062"/>
                    <a:pt x="1448760" y="197346"/>
                    <a:pt x="1448760" y="184845"/>
                  </a:cubicBezTo>
                  <a:cubicBezTo>
                    <a:pt x="1448760" y="172343"/>
                    <a:pt x="1459476" y="161627"/>
                    <a:pt x="1471978" y="161627"/>
                  </a:cubicBezTo>
                  <a:lnTo>
                    <a:pt x="1719330" y="161627"/>
                  </a:lnTo>
                  <a:lnTo>
                    <a:pt x="1719330" y="166092"/>
                  </a:lnTo>
                  <a:close/>
                </a:path>
              </a:pathLst>
            </a:cu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38"/>
            <p:cNvSpPr/>
            <p:nvPr/>
          </p:nvSpPr>
          <p:spPr>
            <a:xfrm>
              <a:off x="2084784" y="1416248"/>
              <a:ext cx="9215437" cy="5438180"/>
            </a:xfrm>
            <a:custGeom>
              <a:rect b="b" l="l" r="r" t="t"/>
              <a:pathLst>
                <a:path extrusionOk="0" h="5438179" w="9215437">
                  <a:moveTo>
                    <a:pt x="8409979" y="2116336"/>
                  </a:moveTo>
                  <a:cubicBezTo>
                    <a:pt x="8356401" y="1974354"/>
                    <a:pt x="8306395" y="1831479"/>
                    <a:pt x="8260854" y="1686818"/>
                  </a:cubicBezTo>
                  <a:cubicBezTo>
                    <a:pt x="8242995" y="1628775"/>
                    <a:pt x="8234958" y="1566267"/>
                    <a:pt x="8234065" y="1505545"/>
                  </a:cubicBezTo>
                  <a:cubicBezTo>
                    <a:pt x="8232278" y="1399282"/>
                    <a:pt x="8269784" y="1301055"/>
                    <a:pt x="8321575" y="1209973"/>
                  </a:cubicBezTo>
                  <a:cubicBezTo>
                    <a:pt x="8417123" y="1041202"/>
                    <a:pt x="8549282" y="915293"/>
                    <a:pt x="8742164" y="862608"/>
                  </a:cubicBezTo>
                  <a:cubicBezTo>
                    <a:pt x="8839497" y="835819"/>
                    <a:pt x="8937723" y="831354"/>
                    <a:pt x="9037737" y="826889"/>
                  </a:cubicBezTo>
                  <a:cubicBezTo>
                    <a:pt x="9064526" y="825996"/>
                    <a:pt x="9092208" y="823317"/>
                    <a:pt x="9118104" y="816173"/>
                  </a:cubicBezTo>
                  <a:cubicBezTo>
                    <a:pt x="9217223" y="788491"/>
                    <a:pt x="9253835" y="683121"/>
                    <a:pt x="9194006" y="600075"/>
                  </a:cubicBezTo>
                  <a:cubicBezTo>
                    <a:pt x="9170789" y="567928"/>
                    <a:pt x="9145786" y="540246"/>
                    <a:pt x="9102030" y="534888"/>
                  </a:cubicBezTo>
                  <a:cubicBezTo>
                    <a:pt x="8857356" y="508099"/>
                    <a:pt x="8688586" y="376833"/>
                    <a:pt x="8585001" y="158055"/>
                  </a:cubicBezTo>
                  <a:cubicBezTo>
                    <a:pt x="8577858" y="142875"/>
                    <a:pt x="8570714" y="136624"/>
                    <a:pt x="8553747" y="136624"/>
                  </a:cubicBezTo>
                  <a:cubicBezTo>
                    <a:pt x="8494811" y="135731"/>
                    <a:pt x="8435876" y="133052"/>
                    <a:pt x="8377833" y="132159"/>
                  </a:cubicBezTo>
                  <a:cubicBezTo>
                    <a:pt x="8011716" y="125909"/>
                    <a:pt x="7645598" y="118765"/>
                    <a:pt x="7279481" y="113407"/>
                  </a:cubicBezTo>
                  <a:cubicBezTo>
                    <a:pt x="7054453" y="109835"/>
                    <a:pt x="6829425" y="109835"/>
                    <a:pt x="6604397" y="108942"/>
                  </a:cubicBezTo>
                  <a:cubicBezTo>
                    <a:pt x="6565999" y="108942"/>
                    <a:pt x="6565999" y="110728"/>
                    <a:pt x="6565106" y="148233"/>
                  </a:cubicBezTo>
                  <a:cubicBezTo>
                    <a:pt x="6565106" y="203597"/>
                    <a:pt x="6565106" y="258961"/>
                    <a:pt x="6564214" y="313432"/>
                  </a:cubicBezTo>
                  <a:cubicBezTo>
                    <a:pt x="6563320" y="350044"/>
                    <a:pt x="6550819" y="363438"/>
                    <a:pt x="6515100" y="367903"/>
                  </a:cubicBezTo>
                  <a:cubicBezTo>
                    <a:pt x="6503491" y="369689"/>
                    <a:pt x="6491883" y="370582"/>
                    <a:pt x="6480274" y="370582"/>
                  </a:cubicBezTo>
                  <a:cubicBezTo>
                    <a:pt x="6371332" y="374154"/>
                    <a:pt x="6261497" y="377726"/>
                    <a:pt x="6152555" y="381298"/>
                  </a:cubicBezTo>
                  <a:cubicBezTo>
                    <a:pt x="6111478" y="383084"/>
                    <a:pt x="6071295" y="389334"/>
                    <a:pt x="6038255" y="417909"/>
                  </a:cubicBezTo>
                  <a:cubicBezTo>
                    <a:pt x="6009680" y="442912"/>
                    <a:pt x="5977533" y="465237"/>
                    <a:pt x="5955209" y="494705"/>
                  </a:cubicBezTo>
                  <a:cubicBezTo>
                    <a:pt x="5935563" y="521494"/>
                    <a:pt x="5912346" y="526852"/>
                    <a:pt x="5883771" y="527744"/>
                  </a:cubicBezTo>
                  <a:cubicBezTo>
                    <a:pt x="5565874" y="537567"/>
                    <a:pt x="5247977" y="548283"/>
                    <a:pt x="4929187" y="556319"/>
                  </a:cubicBezTo>
                  <a:cubicBezTo>
                    <a:pt x="4882753" y="557212"/>
                    <a:pt x="4835426" y="552748"/>
                    <a:pt x="4788991" y="544711"/>
                  </a:cubicBezTo>
                  <a:cubicBezTo>
                    <a:pt x="4705945" y="529530"/>
                    <a:pt x="4656832" y="475952"/>
                    <a:pt x="4644331" y="392906"/>
                  </a:cubicBezTo>
                  <a:cubicBezTo>
                    <a:pt x="4641651" y="374154"/>
                    <a:pt x="4639866" y="355401"/>
                    <a:pt x="4639866" y="335756"/>
                  </a:cubicBezTo>
                  <a:cubicBezTo>
                    <a:pt x="4639866" y="225921"/>
                    <a:pt x="4669334" y="133052"/>
                    <a:pt x="4787206" y="82153"/>
                  </a:cubicBezTo>
                  <a:cubicBezTo>
                    <a:pt x="4793456" y="79474"/>
                    <a:pt x="4799707" y="75009"/>
                    <a:pt x="4807744" y="69651"/>
                  </a:cubicBezTo>
                  <a:cubicBezTo>
                    <a:pt x="4537175" y="66080"/>
                    <a:pt x="4271069" y="62508"/>
                    <a:pt x="4004965" y="58936"/>
                  </a:cubicBezTo>
                  <a:cubicBezTo>
                    <a:pt x="4004965" y="61615"/>
                    <a:pt x="4004072" y="64294"/>
                    <a:pt x="4004072" y="66973"/>
                  </a:cubicBezTo>
                  <a:cubicBezTo>
                    <a:pt x="4004965" y="82153"/>
                    <a:pt x="4004965" y="97334"/>
                    <a:pt x="4005858" y="113407"/>
                  </a:cubicBezTo>
                  <a:cubicBezTo>
                    <a:pt x="4010323" y="216098"/>
                    <a:pt x="4008537" y="317897"/>
                    <a:pt x="3977283" y="417016"/>
                  </a:cubicBezTo>
                  <a:cubicBezTo>
                    <a:pt x="3956745" y="483989"/>
                    <a:pt x="3924598" y="542925"/>
                    <a:pt x="3859411" y="579537"/>
                  </a:cubicBezTo>
                  <a:cubicBezTo>
                    <a:pt x="3798689" y="612577"/>
                    <a:pt x="3734395" y="636687"/>
                    <a:pt x="3665637" y="647402"/>
                  </a:cubicBezTo>
                  <a:cubicBezTo>
                    <a:pt x="3635276" y="651867"/>
                    <a:pt x="3611166" y="659904"/>
                    <a:pt x="3609380" y="696516"/>
                  </a:cubicBezTo>
                  <a:cubicBezTo>
                    <a:pt x="3609380" y="703659"/>
                    <a:pt x="3603129" y="711696"/>
                    <a:pt x="3599557" y="718840"/>
                  </a:cubicBezTo>
                  <a:cubicBezTo>
                    <a:pt x="3572768" y="766167"/>
                    <a:pt x="3532585" y="795635"/>
                    <a:pt x="3476327" y="792956"/>
                  </a:cubicBezTo>
                  <a:cubicBezTo>
                    <a:pt x="3420070" y="791170"/>
                    <a:pt x="3380780" y="759916"/>
                    <a:pt x="3359348" y="709910"/>
                  </a:cubicBezTo>
                  <a:cubicBezTo>
                    <a:pt x="3337024" y="659011"/>
                    <a:pt x="3347740" y="612577"/>
                    <a:pt x="3385245" y="572393"/>
                  </a:cubicBezTo>
                  <a:cubicBezTo>
                    <a:pt x="3399532" y="557212"/>
                    <a:pt x="3412034" y="542925"/>
                    <a:pt x="3399532" y="520601"/>
                  </a:cubicBezTo>
                  <a:cubicBezTo>
                    <a:pt x="3395960" y="514350"/>
                    <a:pt x="3395960" y="506313"/>
                    <a:pt x="3395960" y="499169"/>
                  </a:cubicBezTo>
                  <a:cubicBezTo>
                    <a:pt x="3394174" y="408980"/>
                    <a:pt x="3388816" y="318790"/>
                    <a:pt x="3391495" y="228600"/>
                  </a:cubicBezTo>
                  <a:cubicBezTo>
                    <a:pt x="3394174" y="152698"/>
                    <a:pt x="3437930" y="101798"/>
                    <a:pt x="3507581" y="73223"/>
                  </a:cubicBezTo>
                  <a:cubicBezTo>
                    <a:pt x="3514725" y="70544"/>
                    <a:pt x="3522762" y="67866"/>
                    <a:pt x="3529905" y="65187"/>
                  </a:cubicBezTo>
                  <a:cubicBezTo>
                    <a:pt x="3529012" y="62508"/>
                    <a:pt x="3529012" y="59829"/>
                    <a:pt x="3528120" y="57150"/>
                  </a:cubicBezTo>
                  <a:cubicBezTo>
                    <a:pt x="2352080" y="38398"/>
                    <a:pt x="1175147" y="18752"/>
                    <a:pt x="0" y="0"/>
                  </a:cubicBezTo>
                  <a:lnTo>
                    <a:pt x="0" y="338435"/>
                  </a:lnTo>
                  <a:cubicBezTo>
                    <a:pt x="13395" y="338435"/>
                    <a:pt x="2193131" y="350044"/>
                    <a:pt x="2203847" y="354509"/>
                  </a:cubicBezTo>
                  <a:cubicBezTo>
                    <a:pt x="2314575" y="399157"/>
                    <a:pt x="3013769" y="800100"/>
                    <a:pt x="3027164" y="800100"/>
                  </a:cubicBezTo>
                  <a:cubicBezTo>
                    <a:pt x="3382565" y="804565"/>
                    <a:pt x="3737967" y="809030"/>
                    <a:pt x="4093369" y="812602"/>
                  </a:cubicBezTo>
                  <a:cubicBezTo>
                    <a:pt x="4167485" y="813494"/>
                    <a:pt x="4232672" y="809030"/>
                    <a:pt x="4306788" y="808137"/>
                  </a:cubicBezTo>
                  <a:cubicBezTo>
                    <a:pt x="4327327" y="808137"/>
                    <a:pt x="4335363" y="797421"/>
                    <a:pt x="4335363" y="777776"/>
                  </a:cubicBezTo>
                  <a:cubicBezTo>
                    <a:pt x="4335363" y="754559"/>
                    <a:pt x="4337149" y="730448"/>
                    <a:pt x="4338042" y="707231"/>
                  </a:cubicBezTo>
                  <a:cubicBezTo>
                    <a:pt x="4341614" y="586680"/>
                    <a:pt x="4343400" y="467023"/>
                    <a:pt x="4347865" y="346472"/>
                  </a:cubicBezTo>
                  <a:cubicBezTo>
                    <a:pt x="4348758" y="326826"/>
                    <a:pt x="4348758" y="333077"/>
                    <a:pt x="4347865" y="309860"/>
                  </a:cubicBezTo>
                  <a:cubicBezTo>
                    <a:pt x="4346972" y="275927"/>
                    <a:pt x="4391620" y="275034"/>
                    <a:pt x="4390727" y="310753"/>
                  </a:cubicBezTo>
                  <a:cubicBezTo>
                    <a:pt x="4389835" y="346472"/>
                    <a:pt x="4390727" y="367903"/>
                    <a:pt x="4388941" y="403622"/>
                  </a:cubicBezTo>
                  <a:cubicBezTo>
                    <a:pt x="4385370" y="485775"/>
                    <a:pt x="4385370" y="567928"/>
                    <a:pt x="4384477" y="650081"/>
                  </a:cubicBezTo>
                  <a:cubicBezTo>
                    <a:pt x="4383584" y="694730"/>
                    <a:pt x="4384477" y="739378"/>
                    <a:pt x="4383584" y="784026"/>
                  </a:cubicBezTo>
                  <a:cubicBezTo>
                    <a:pt x="4382690" y="819745"/>
                    <a:pt x="4355901" y="850106"/>
                    <a:pt x="4320183" y="853678"/>
                  </a:cubicBezTo>
                  <a:cubicBezTo>
                    <a:pt x="4299645" y="855464"/>
                    <a:pt x="4278214" y="856357"/>
                    <a:pt x="4257675" y="856357"/>
                  </a:cubicBezTo>
                  <a:cubicBezTo>
                    <a:pt x="3845124" y="851892"/>
                    <a:pt x="3432572" y="847427"/>
                    <a:pt x="3020913" y="842069"/>
                  </a:cubicBezTo>
                  <a:cubicBezTo>
                    <a:pt x="3004840" y="842069"/>
                    <a:pt x="2358330" y="500955"/>
                    <a:pt x="2176165" y="396478"/>
                  </a:cubicBezTo>
                  <a:cubicBezTo>
                    <a:pt x="1506438" y="398264"/>
                    <a:pt x="8930" y="383977"/>
                    <a:pt x="0" y="383977"/>
                  </a:cubicBezTo>
                  <a:lnTo>
                    <a:pt x="0" y="670619"/>
                  </a:lnTo>
                  <a:cubicBezTo>
                    <a:pt x="7144" y="684014"/>
                    <a:pt x="1371600" y="712589"/>
                    <a:pt x="1888629" y="722412"/>
                  </a:cubicBezTo>
                  <a:cubicBezTo>
                    <a:pt x="2060079" y="725984"/>
                    <a:pt x="2232422" y="730448"/>
                    <a:pt x="2401193" y="764381"/>
                  </a:cubicBezTo>
                  <a:cubicBezTo>
                    <a:pt x="2552105" y="793849"/>
                    <a:pt x="2698552" y="839391"/>
                    <a:pt x="2826246" y="926901"/>
                  </a:cubicBezTo>
                  <a:cubicBezTo>
                    <a:pt x="2986088" y="1036737"/>
                    <a:pt x="3100388" y="1185862"/>
                    <a:pt x="3177183" y="1362670"/>
                  </a:cubicBezTo>
                  <a:cubicBezTo>
                    <a:pt x="3202186" y="1419820"/>
                    <a:pt x="3223617" y="1480542"/>
                    <a:pt x="3237905" y="1541264"/>
                  </a:cubicBezTo>
                  <a:cubicBezTo>
                    <a:pt x="3252192" y="1604665"/>
                    <a:pt x="3266480" y="1982391"/>
                    <a:pt x="3257550" y="2105620"/>
                  </a:cubicBezTo>
                  <a:cubicBezTo>
                    <a:pt x="3254871" y="2148483"/>
                    <a:pt x="3264694" y="2174379"/>
                    <a:pt x="3301305" y="2185094"/>
                  </a:cubicBezTo>
                  <a:cubicBezTo>
                    <a:pt x="3308449" y="2186881"/>
                    <a:pt x="3722787" y="2331542"/>
                    <a:pt x="3925491" y="2394942"/>
                  </a:cubicBezTo>
                  <a:cubicBezTo>
                    <a:pt x="4156769" y="2467273"/>
                    <a:pt x="4395192" y="2498527"/>
                    <a:pt x="4637187" y="2487811"/>
                  </a:cubicBezTo>
                  <a:cubicBezTo>
                    <a:pt x="4869358" y="2477095"/>
                    <a:pt x="5099745" y="2453878"/>
                    <a:pt x="5327452" y="2401193"/>
                  </a:cubicBezTo>
                  <a:cubicBezTo>
                    <a:pt x="5548015" y="2350294"/>
                    <a:pt x="5638205" y="2359223"/>
                    <a:pt x="5835551" y="2463701"/>
                  </a:cubicBezTo>
                  <a:cubicBezTo>
                    <a:pt x="5976640" y="2537817"/>
                    <a:pt x="6054328" y="2667298"/>
                    <a:pt x="6095405" y="2819102"/>
                  </a:cubicBezTo>
                  <a:cubicBezTo>
                    <a:pt x="6114157" y="2887861"/>
                    <a:pt x="6125766" y="2958405"/>
                    <a:pt x="6143625" y="3028057"/>
                  </a:cubicBezTo>
                  <a:cubicBezTo>
                    <a:pt x="6216848" y="3311128"/>
                    <a:pt x="6289179" y="3595092"/>
                    <a:pt x="6365974" y="3877270"/>
                  </a:cubicBezTo>
                  <a:cubicBezTo>
                    <a:pt x="6437412" y="4137125"/>
                    <a:pt x="6455271" y="4401443"/>
                    <a:pt x="6444555" y="4671120"/>
                  </a:cubicBezTo>
                  <a:cubicBezTo>
                    <a:pt x="6440983" y="4763988"/>
                    <a:pt x="6437412" y="5021164"/>
                    <a:pt x="6440091" y="5057775"/>
                  </a:cubicBezTo>
                  <a:lnTo>
                    <a:pt x="8478738" y="5057775"/>
                  </a:lnTo>
                  <a:lnTo>
                    <a:pt x="8478738" y="5103316"/>
                  </a:lnTo>
                  <a:cubicBezTo>
                    <a:pt x="8469809" y="5104210"/>
                    <a:pt x="6477595" y="5105996"/>
                    <a:pt x="6463308" y="5103316"/>
                  </a:cubicBezTo>
                  <a:cubicBezTo>
                    <a:pt x="6436519" y="5097959"/>
                    <a:pt x="6432947" y="5100638"/>
                    <a:pt x="6433840" y="5130105"/>
                  </a:cubicBezTo>
                  <a:cubicBezTo>
                    <a:pt x="6434733" y="5199757"/>
                    <a:pt x="6437412" y="5260479"/>
                    <a:pt x="6440983" y="5330131"/>
                  </a:cubicBezTo>
                  <a:cubicBezTo>
                    <a:pt x="6443663" y="5381030"/>
                    <a:pt x="6464201" y="5419428"/>
                    <a:pt x="6520458" y="5426571"/>
                  </a:cubicBezTo>
                  <a:cubicBezTo>
                    <a:pt x="6520458" y="5426571"/>
                    <a:pt x="8398371" y="5294412"/>
                    <a:pt x="8406407" y="5293519"/>
                  </a:cubicBezTo>
                  <a:cubicBezTo>
                    <a:pt x="8456414" y="5286375"/>
                    <a:pt x="8506420" y="5278339"/>
                    <a:pt x="8505527" y="5206901"/>
                  </a:cubicBezTo>
                  <a:cubicBezTo>
                    <a:pt x="8508206" y="5207794"/>
                    <a:pt x="8525172" y="5222082"/>
                    <a:pt x="8527852" y="5230118"/>
                  </a:cubicBezTo>
                  <a:cubicBezTo>
                    <a:pt x="8563570" y="5339953"/>
                    <a:pt x="8631436" y="5437287"/>
                    <a:pt x="8749307" y="5444431"/>
                  </a:cubicBezTo>
                  <a:cubicBezTo>
                    <a:pt x="8794848" y="5447109"/>
                    <a:pt x="8870751" y="5444431"/>
                    <a:pt x="8901112" y="5431036"/>
                  </a:cubicBezTo>
                  <a:cubicBezTo>
                    <a:pt x="8968085" y="5401568"/>
                    <a:pt x="8993981" y="5364957"/>
                    <a:pt x="9017198" y="5287268"/>
                  </a:cubicBezTo>
                  <a:cubicBezTo>
                    <a:pt x="9031485" y="5240834"/>
                    <a:pt x="9037737" y="5192613"/>
                    <a:pt x="9042201" y="5144393"/>
                  </a:cubicBezTo>
                  <a:cubicBezTo>
                    <a:pt x="9044880" y="5119390"/>
                    <a:pt x="9050238" y="5106888"/>
                    <a:pt x="9075241" y="5106888"/>
                  </a:cubicBezTo>
                  <a:cubicBezTo>
                    <a:pt x="9109174" y="5106888"/>
                    <a:pt x="9128819" y="5090815"/>
                    <a:pt x="9134177" y="5055989"/>
                  </a:cubicBezTo>
                  <a:cubicBezTo>
                    <a:pt x="9152036" y="4944368"/>
                    <a:pt x="9178825" y="4833640"/>
                    <a:pt x="9188649" y="4722019"/>
                  </a:cubicBezTo>
                  <a:cubicBezTo>
                    <a:pt x="9215438" y="4417516"/>
                    <a:pt x="9170789" y="4122837"/>
                    <a:pt x="9060954" y="3836194"/>
                  </a:cubicBezTo>
                  <a:cubicBezTo>
                    <a:pt x="8842176" y="3261122"/>
                    <a:pt x="8626078" y="2688729"/>
                    <a:pt x="8409979" y="2116336"/>
                  </a:cubicBezTo>
                  <a:close/>
                  <a:moveTo>
                    <a:pt x="4814888" y="635794"/>
                  </a:moveTo>
                  <a:cubicBezTo>
                    <a:pt x="4879181" y="636687"/>
                    <a:pt x="4914007" y="671513"/>
                    <a:pt x="4913114" y="738485"/>
                  </a:cubicBezTo>
                  <a:cubicBezTo>
                    <a:pt x="4912221" y="802779"/>
                    <a:pt x="4870252" y="839391"/>
                    <a:pt x="4798814" y="838498"/>
                  </a:cubicBezTo>
                  <a:cubicBezTo>
                    <a:pt x="4745236" y="837605"/>
                    <a:pt x="4712196" y="794742"/>
                    <a:pt x="4712196" y="728662"/>
                  </a:cubicBezTo>
                  <a:cubicBezTo>
                    <a:pt x="4713089" y="668834"/>
                    <a:pt x="4750594" y="634901"/>
                    <a:pt x="4814888" y="635794"/>
                  </a:cubicBezTo>
                  <a:close/>
                  <a:moveTo>
                    <a:pt x="5531941" y="2177058"/>
                  </a:moveTo>
                  <a:cubicBezTo>
                    <a:pt x="5451574" y="2234208"/>
                    <a:pt x="5356920" y="2263676"/>
                    <a:pt x="5263158" y="2288679"/>
                  </a:cubicBezTo>
                  <a:cubicBezTo>
                    <a:pt x="4971157" y="2368153"/>
                    <a:pt x="4673799" y="2398514"/>
                    <a:pt x="4371975" y="2366367"/>
                  </a:cubicBezTo>
                  <a:cubicBezTo>
                    <a:pt x="4179987" y="2345829"/>
                    <a:pt x="3990677" y="2304753"/>
                    <a:pt x="3812976" y="2229743"/>
                  </a:cubicBezTo>
                  <a:cubicBezTo>
                    <a:pt x="3606701" y="2143125"/>
                    <a:pt x="3459361" y="1992213"/>
                    <a:pt x="3406676" y="1769864"/>
                  </a:cubicBezTo>
                  <a:cubicBezTo>
                    <a:pt x="3364706" y="1593056"/>
                    <a:pt x="3376315" y="1417141"/>
                    <a:pt x="3487936" y="1263551"/>
                  </a:cubicBezTo>
                  <a:cubicBezTo>
                    <a:pt x="3533477" y="1200150"/>
                    <a:pt x="3654921" y="1084957"/>
                    <a:pt x="3658493" y="1082278"/>
                  </a:cubicBezTo>
                  <a:cubicBezTo>
                    <a:pt x="3781723" y="992981"/>
                    <a:pt x="3903167" y="970657"/>
                    <a:pt x="4065686" y="970657"/>
                  </a:cubicBezTo>
                  <a:cubicBezTo>
                    <a:pt x="4140696" y="970657"/>
                    <a:pt x="4489847" y="975122"/>
                    <a:pt x="4588967" y="983159"/>
                  </a:cubicBezTo>
                  <a:cubicBezTo>
                    <a:pt x="4649688" y="987624"/>
                    <a:pt x="4664869" y="1005483"/>
                    <a:pt x="4675585" y="1064419"/>
                  </a:cubicBezTo>
                  <a:cubicBezTo>
                    <a:pt x="4691658" y="1151037"/>
                    <a:pt x="4710410" y="1237655"/>
                    <a:pt x="4708624" y="1326952"/>
                  </a:cubicBezTo>
                  <a:cubicBezTo>
                    <a:pt x="4704159" y="1593949"/>
                    <a:pt x="4587181" y="1800225"/>
                    <a:pt x="4375547" y="1955602"/>
                  </a:cubicBezTo>
                  <a:cubicBezTo>
                    <a:pt x="4328220" y="1990427"/>
                    <a:pt x="4276428" y="2018109"/>
                    <a:pt x="4224635" y="2046684"/>
                  </a:cubicBezTo>
                  <a:cubicBezTo>
                    <a:pt x="4190702" y="2066330"/>
                    <a:pt x="4179987" y="2094012"/>
                    <a:pt x="4183558" y="2130624"/>
                  </a:cubicBezTo>
                  <a:cubicBezTo>
                    <a:pt x="4185345" y="2153841"/>
                    <a:pt x="4196060" y="2165449"/>
                    <a:pt x="4219277" y="2156520"/>
                  </a:cubicBezTo>
                  <a:cubicBezTo>
                    <a:pt x="4295180" y="2127052"/>
                    <a:pt x="4371975" y="2101155"/>
                    <a:pt x="4444306" y="2065437"/>
                  </a:cubicBezTo>
                  <a:cubicBezTo>
                    <a:pt x="4621113" y="1979712"/>
                    <a:pt x="4739878" y="1836837"/>
                    <a:pt x="4822925" y="1662708"/>
                  </a:cubicBezTo>
                  <a:cubicBezTo>
                    <a:pt x="4837212" y="1632347"/>
                    <a:pt x="4851499" y="1601986"/>
                    <a:pt x="4864894" y="1571625"/>
                  </a:cubicBezTo>
                  <a:cubicBezTo>
                    <a:pt x="4878288" y="1540371"/>
                    <a:pt x="4899720" y="1515368"/>
                    <a:pt x="4930974" y="1502866"/>
                  </a:cubicBezTo>
                  <a:cubicBezTo>
                    <a:pt x="4990803" y="1479649"/>
                    <a:pt x="5000625" y="1432322"/>
                    <a:pt x="4994374" y="1376958"/>
                  </a:cubicBezTo>
                  <a:cubicBezTo>
                    <a:pt x="4988124" y="1317129"/>
                    <a:pt x="4980980" y="1256407"/>
                    <a:pt x="4971157" y="1196578"/>
                  </a:cubicBezTo>
                  <a:cubicBezTo>
                    <a:pt x="4967585" y="1173361"/>
                    <a:pt x="4972050" y="1158180"/>
                    <a:pt x="4990803" y="1143000"/>
                  </a:cubicBezTo>
                  <a:cubicBezTo>
                    <a:pt x="5046167" y="1097459"/>
                    <a:pt x="5100638" y="1049238"/>
                    <a:pt x="5155108" y="1002804"/>
                  </a:cubicBezTo>
                  <a:cubicBezTo>
                    <a:pt x="5161359" y="997446"/>
                    <a:pt x="5363171" y="1021556"/>
                    <a:pt x="5438180" y="1061740"/>
                  </a:cubicBezTo>
                  <a:cubicBezTo>
                    <a:pt x="5457825" y="1072456"/>
                    <a:pt x="5481935" y="1081385"/>
                    <a:pt x="5498901" y="1096566"/>
                  </a:cubicBezTo>
                  <a:cubicBezTo>
                    <a:pt x="5598021" y="1183184"/>
                    <a:pt x="5700713" y="1268016"/>
                    <a:pt x="5753397" y="1394817"/>
                  </a:cubicBezTo>
                  <a:cubicBezTo>
                    <a:pt x="5874842" y="1694855"/>
                    <a:pt x="5787331" y="1993999"/>
                    <a:pt x="5531941" y="2177058"/>
                  </a:cubicBezTo>
                  <a:close/>
                  <a:moveTo>
                    <a:pt x="6277570" y="2180630"/>
                  </a:moveTo>
                  <a:cubicBezTo>
                    <a:pt x="6212384" y="2181523"/>
                    <a:pt x="6154341" y="2123480"/>
                    <a:pt x="6154341" y="2058293"/>
                  </a:cubicBezTo>
                  <a:cubicBezTo>
                    <a:pt x="6154341" y="1991320"/>
                    <a:pt x="6211491" y="1933277"/>
                    <a:pt x="6278464" y="1933277"/>
                  </a:cubicBezTo>
                  <a:cubicBezTo>
                    <a:pt x="6345436" y="1932384"/>
                    <a:pt x="6399907" y="1989534"/>
                    <a:pt x="6399907" y="2060079"/>
                  </a:cubicBezTo>
                  <a:cubicBezTo>
                    <a:pt x="6400800" y="2127945"/>
                    <a:pt x="6348115" y="2179737"/>
                    <a:pt x="6277570" y="2180630"/>
                  </a:cubicBezTo>
                  <a:close/>
                  <a:moveTo>
                    <a:pt x="7220546" y="4745236"/>
                  </a:moveTo>
                  <a:cubicBezTo>
                    <a:pt x="7182147" y="4746129"/>
                    <a:pt x="7166074" y="4737199"/>
                    <a:pt x="7155358" y="4697016"/>
                  </a:cubicBezTo>
                  <a:cubicBezTo>
                    <a:pt x="7086600" y="4441627"/>
                    <a:pt x="7016948" y="4186238"/>
                    <a:pt x="6949083" y="3929956"/>
                  </a:cubicBezTo>
                  <a:cubicBezTo>
                    <a:pt x="6815138" y="3422750"/>
                    <a:pt x="6683871" y="2913757"/>
                    <a:pt x="6549033" y="2406551"/>
                  </a:cubicBezTo>
                  <a:cubicBezTo>
                    <a:pt x="6534745" y="2354759"/>
                    <a:pt x="6538317" y="2314575"/>
                    <a:pt x="6563320" y="2267248"/>
                  </a:cubicBezTo>
                  <a:cubicBezTo>
                    <a:pt x="6624935" y="2152948"/>
                    <a:pt x="6641901" y="2031504"/>
                    <a:pt x="6593681" y="1906488"/>
                  </a:cubicBezTo>
                  <a:cubicBezTo>
                    <a:pt x="6566892" y="1835051"/>
                    <a:pt x="6521351" y="1775222"/>
                    <a:pt x="6455271" y="1737717"/>
                  </a:cubicBezTo>
                  <a:cubicBezTo>
                    <a:pt x="6396335" y="1704677"/>
                    <a:pt x="6367760" y="1660029"/>
                    <a:pt x="6352580" y="1593949"/>
                  </a:cubicBezTo>
                  <a:cubicBezTo>
                    <a:pt x="6297216" y="1353741"/>
                    <a:pt x="6235601" y="1114425"/>
                    <a:pt x="6176665" y="875109"/>
                  </a:cubicBezTo>
                  <a:cubicBezTo>
                    <a:pt x="6172200" y="857250"/>
                    <a:pt x="6169521" y="839391"/>
                    <a:pt x="6166842" y="821531"/>
                  </a:cubicBezTo>
                  <a:cubicBezTo>
                    <a:pt x="6162378" y="780455"/>
                    <a:pt x="6162378" y="779562"/>
                    <a:pt x="6202561" y="777776"/>
                  </a:cubicBezTo>
                  <a:cubicBezTo>
                    <a:pt x="6298108" y="775097"/>
                    <a:pt x="6394549" y="773311"/>
                    <a:pt x="6490097" y="771525"/>
                  </a:cubicBezTo>
                  <a:cubicBezTo>
                    <a:pt x="6553498" y="770632"/>
                    <a:pt x="6616898" y="769739"/>
                    <a:pt x="6680299" y="770632"/>
                  </a:cubicBezTo>
                  <a:cubicBezTo>
                    <a:pt x="6698159" y="770632"/>
                    <a:pt x="6708874" y="766167"/>
                    <a:pt x="6715125" y="749201"/>
                  </a:cubicBezTo>
                  <a:cubicBezTo>
                    <a:pt x="6724055" y="728662"/>
                    <a:pt x="6735663" y="709017"/>
                    <a:pt x="6746379" y="689372"/>
                  </a:cubicBezTo>
                  <a:cubicBezTo>
                    <a:pt x="6812459" y="564356"/>
                    <a:pt x="7025878" y="567928"/>
                    <a:pt x="7091065" y="685800"/>
                  </a:cubicBezTo>
                  <a:cubicBezTo>
                    <a:pt x="7098209" y="698302"/>
                    <a:pt x="7107138" y="709910"/>
                    <a:pt x="7111603" y="724198"/>
                  </a:cubicBezTo>
                  <a:cubicBezTo>
                    <a:pt x="7122319" y="759916"/>
                    <a:pt x="7146429" y="771525"/>
                    <a:pt x="7181255" y="765274"/>
                  </a:cubicBezTo>
                  <a:cubicBezTo>
                    <a:pt x="7189292" y="763488"/>
                    <a:pt x="7197328" y="766167"/>
                    <a:pt x="7205365" y="765274"/>
                  </a:cubicBezTo>
                  <a:cubicBezTo>
                    <a:pt x="7279481" y="754559"/>
                    <a:pt x="7328595" y="795635"/>
                    <a:pt x="7376815" y="844748"/>
                  </a:cubicBezTo>
                  <a:cubicBezTo>
                    <a:pt x="7414319" y="882253"/>
                    <a:pt x="7455396" y="916186"/>
                    <a:pt x="7495580" y="951905"/>
                  </a:cubicBezTo>
                  <a:cubicBezTo>
                    <a:pt x="7575054" y="1021556"/>
                    <a:pt x="7656314" y="1089422"/>
                    <a:pt x="7733109" y="1161752"/>
                  </a:cubicBezTo>
                  <a:cubicBezTo>
                    <a:pt x="7774186" y="1201043"/>
                    <a:pt x="7813476" y="1251942"/>
                    <a:pt x="7857232" y="1305520"/>
                  </a:cubicBezTo>
                  <a:cubicBezTo>
                    <a:pt x="7863483" y="1313557"/>
                    <a:pt x="7865269" y="1326952"/>
                    <a:pt x="7866162" y="1337667"/>
                  </a:cubicBezTo>
                  <a:cubicBezTo>
                    <a:pt x="7868841" y="1418034"/>
                    <a:pt x="7861697" y="1500188"/>
                    <a:pt x="7875984" y="1578769"/>
                  </a:cubicBezTo>
                  <a:cubicBezTo>
                    <a:pt x="7897416" y="1692176"/>
                    <a:pt x="7928670" y="1803797"/>
                    <a:pt x="7967067" y="1912739"/>
                  </a:cubicBezTo>
                  <a:cubicBezTo>
                    <a:pt x="8013501" y="2044005"/>
                    <a:pt x="8073331" y="2169914"/>
                    <a:pt x="8124229" y="2299395"/>
                  </a:cubicBezTo>
                  <a:cubicBezTo>
                    <a:pt x="8207276" y="2506563"/>
                    <a:pt x="8287643" y="2714625"/>
                    <a:pt x="8370689" y="2921794"/>
                  </a:cubicBezTo>
                  <a:cubicBezTo>
                    <a:pt x="8478738" y="3191470"/>
                    <a:pt x="8591252" y="3460254"/>
                    <a:pt x="8696622" y="3731716"/>
                  </a:cubicBezTo>
                  <a:cubicBezTo>
                    <a:pt x="8776096" y="3935313"/>
                    <a:pt x="8855571" y="4142482"/>
                    <a:pt x="8889504" y="4360367"/>
                  </a:cubicBezTo>
                  <a:cubicBezTo>
                    <a:pt x="8906470" y="4467523"/>
                    <a:pt x="8901112" y="4574679"/>
                    <a:pt x="8888610" y="4681836"/>
                  </a:cubicBezTo>
                  <a:cubicBezTo>
                    <a:pt x="8885932" y="4708625"/>
                    <a:pt x="8873430" y="4746129"/>
                    <a:pt x="8846641" y="4747022"/>
                  </a:cubicBezTo>
                  <a:cubicBezTo>
                    <a:pt x="8742164" y="4747915"/>
                    <a:pt x="7483971" y="4739879"/>
                    <a:pt x="7220546" y="4745236"/>
                  </a:cubicBezTo>
                  <a:close/>
                  <a:moveTo>
                    <a:pt x="8795742" y="5357812"/>
                  </a:moveTo>
                  <a:cubicBezTo>
                    <a:pt x="8713589" y="5357812"/>
                    <a:pt x="8647509" y="5291733"/>
                    <a:pt x="8647509" y="5209580"/>
                  </a:cubicBezTo>
                  <a:cubicBezTo>
                    <a:pt x="8647509" y="5127427"/>
                    <a:pt x="8713589" y="5061347"/>
                    <a:pt x="8795742" y="5061347"/>
                  </a:cubicBezTo>
                  <a:cubicBezTo>
                    <a:pt x="8877895" y="5061347"/>
                    <a:pt x="8943975" y="5127427"/>
                    <a:pt x="8943975" y="5209580"/>
                  </a:cubicBezTo>
                  <a:cubicBezTo>
                    <a:pt x="8943975" y="5291733"/>
                    <a:pt x="8877895" y="5357812"/>
                    <a:pt x="8795742" y="5357812"/>
                  </a:cubicBezTo>
                  <a:close/>
                </a:path>
              </a:pathLst>
            </a:cu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16" name="Google Shape;1416;p38"/>
          <p:cNvSpPr/>
          <p:nvPr/>
        </p:nvSpPr>
        <p:spPr>
          <a:xfrm>
            <a:off x="8747351" y="4110299"/>
            <a:ext cx="1669596" cy="1669596"/>
          </a:xfrm>
          <a:prstGeom prst="noSmoking">
            <a:avLst>
              <a:gd fmla="val 8744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7" name="Google Shape;1417;p38"/>
          <p:cNvSpPr/>
          <p:nvPr/>
        </p:nvSpPr>
        <p:spPr>
          <a:xfrm>
            <a:off x="8107477" y="3470425"/>
            <a:ext cx="2949345" cy="2949345"/>
          </a:xfrm>
          <a:custGeom>
            <a:rect b="b" l="l" r="r" t="t"/>
            <a:pathLst>
              <a:path extrusionOk="0" h="1690360" w="1690360">
                <a:moveTo>
                  <a:pt x="814208" y="0"/>
                </a:moveTo>
                <a:cubicBezTo>
                  <a:pt x="835381" y="0"/>
                  <a:pt x="856554" y="0"/>
                  <a:pt x="877727" y="0"/>
                </a:cubicBezTo>
                <a:cubicBezTo>
                  <a:pt x="880177" y="350"/>
                  <a:pt x="882452" y="1050"/>
                  <a:pt x="884902" y="1225"/>
                </a:cubicBezTo>
                <a:cubicBezTo>
                  <a:pt x="905900" y="2975"/>
                  <a:pt x="927073" y="4200"/>
                  <a:pt x="947897" y="6649"/>
                </a:cubicBezTo>
                <a:cubicBezTo>
                  <a:pt x="1001267" y="12424"/>
                  <a:pt x="1053413" y="24148"/>
                  <a:pt x="1104509" y="40772"/>
                </a:cubicBezTo>
                <a:cubicBezTo>
                  <a:pt x="1279494" y="97992"/>
                  <a:pt x="1421932" y="200533"/>
                  <a:pt x="1530423" y="349446"/>
                </a:cubicBezTo>
                <a:cubicBezTo>
                  <a:pt x="1627365" y="482435"/>
                  <a:pt x="1679686" y="631873"/>
                  <a:pt x="1690360" y="795834"/>
                </a:cubicBezTo>
                <a:cubicBezTo>
                  <a:pt x="1693685" y="846755"/>
                  <a:pt x="1691585" y="897501"/>
                  <a:pt x="1685461" y="948072"/>
                </a:cubicBezTo>
                <a:cubicBezTo>
                  <a:pt x="1678986" y="1001092"/>
                  <a:pt x="1667962" y="1053238"/>
                  <a:pt x="1651338" y="1103984"/>
                </a:cubicBezTo>
                <a:cubicBezTo>
                  <a:pt x="1595868" y="1274420"/>
                  <a:pt x="1496826" y="1414408"/>
                  <a:pt x="1353688" y="1522199"/>
                </a:cubicBezTo>
                <a:cubicBezTo>
                  <a:pt x="1218424" y="1624041"/>
                  <a:pt x="1065487" y="1679161"/>
                  <a:pt x="896626" y="1690360"/>
                </a:cubicBezTo>
                <a:cubicBezTo>
                  <a:pt x="840455" y="1694035"/>
                  <a:pt x="784460" y="1691410"/>
                  <a:pt x="728640" y="1683711"/>
                </a:cubicBezTo>
                <a:cubicBezTo>
                  <a:pt x="682094" y="1677236"/>
                  <a:pt x="636422" y="1666737"/>
                  <a:pt x="591451" y="1652563"/>
                </a:cubicBezTo>
                <a:cubicBezTo>
                  <a:pt x="481385" y="1617916"/>
                  <a:pt x="382693" y="1562796"/>
                  <a:pt x="295026" y="1487902"/>
                </a:cubicBezTo>
                <a:cubicBezTo>
                  <a:pt x="212257" y="1417033"/>
                  <a:pt x="145938" y="1333215"/>
                  <a:pt x="95542" y="1236623"/>
                </a:cubicBezTo>
                <a:cubicBezTo>
                  <a:pt x="41647" y="1132681"/>
                  <a:pt x="10499" y="1022090"/>
                  <a:pt x="2450" y="905200"/>
                </a:cubicBezTo>
                <a:cubicBezTo>
                  <a:pt x="1750" y="895926"/>
                  <a:pt x="875" y="886827"/>
                  <a:pt x="0" y="877727"/>
                </a:cubicBezTo>
                <a:cubicBezTo>
                  <a:pt x="0" y="856554"/>
                  <a:pt x="0" y="835381"/>
                  <a:pt x="0" y="814208"/>
                </a:cubicBezTo>
                <a:cubicBezTo>
                  <a:pt x="350" y="811933"/>
                  <a:pt x="1050" y="809483"/>
                  <a:pt x="1225" y="807208"/>
                </a:cubicBezTo>
                <a:cubicBezTo>
                  <a:pt x="2625" y="790060"/>
                  <a:pt x="3675" y="773086"/>
                  <a:pt x="5250" y="755937"/>
                </a:cubicBezTo>
                <a:cubicBezTo>
                  <a:pt x="8574" y="718491"/>
                  <a:pt x="15399" y="681569"/>
                  <a:pt x="24323" y="645172"/>
                </a:cubicBezTo>
                <a:cubicBezTo>
                  <a:pt x="55995" y="516557"/>
                  <a:pt x="114441" y="401417"/>
                  <a:pt x="199833" y="300275"/>
                </a:cubicBezTo>
                <a:cubicBezTo>
                  <a:pt x="284701" y="199658"/>
                  <a:pt x="387768" y="123365"/>
                  <a:pt x="508158" y="70519"/>
                </a:cubicBezTo>
                <a:cubicBezTo>
                  <a:pt x="597226" y="31497"/>
                  <a:pt x="690318" y="8749"/>
                  <a:pt x="787435" y="2275"/>
                </a:cubicBezTo>
                <a:cubicBezTo>
                  <a:pt x="796359" y="1750"/>
                  <a:pt x="805283" y="700"/>
                  <a:pt x="814208" y="0"/>
                </a:cubicBezTo>
                <a:close/>
                <a:moveTo>
                  <a:pt x="867403" y="824357"/>
                </a:moveTo>
                <a:cubicBezTo>
                  <a:pt x="914649" y="824357"/>
                  <a:pt x="961371" y="824357"/>
                  <a:pt x="1008792" y="824357"/>
                </a:cubicBezTo>
                <a:cubicBezTo>
                  <a:pt x="1008792" y="815258"/>
                  <a:pt x="1008792" y="806508"/>
                  <a:pt x="1008792" y="797759"/>
                </a:cubicBezTo>
                <a:cubicBezTo>
                  <a:pt x="1023140" y="797759"/>
                  <a:pt x="1036789" y="797759"/>
                  <a:pt x="1051138" y="797759"/>
                </a:cubicBezTo>
                <a:cubicBezTo>
                  <a:pt x="1051138" y="807033"/>
                  <a:pt x="1051138" y="815783"/>
                  <a:pt x="1051138" y="824357"/>
                </a:cubicBezTo>
                <a:cubicBezTo>
                  <a:pt x="1098559" y="824357"/>
                  <a:pt x="1145280" y="824357"/>
                  <a:pt x="1192701" y="824357"/>
                </a:cubicBezTo>
                <a:cubicBezTo>
                  <a:pt x="1192701" y="815258"/>
                  <a:pt x="1192701" y="806508"/>
                  <a:pt x="1192701" y="797584"/>
                </a:cubicBezTo>
                <a:cubicBezTo>
                  <a:pt x="1206875" y="797584"/>
                  <a:pt x="1220349" y="797584"/>
                  <a:pt x="1234698" y="797584"/>
                </a:cubicBezTo>
                <a:cubicBezTo>
                  <a:pt x="1234698" y="806683"/>
                  <a:pt x="1234698" y="815608"/>
                  <a:pt x="1234698" y="824532"/>
                </a:cubicBezTo>
                <a:cubicBezTo>
                  <a:pt x="1282294" y="824532"/>
                  <a:pt x="1329190" y="824532"/>
                  <a:pt x="1376786" y="824532"/>
                </a:cubicBezTo>
                <a:cubicBezTo>
                  <a:pt x="1376786" y="815433"/>
                  <a:pt x="1376786" y="806508"/>
                  <a:pt x="1376786" y="797584"/>
                </a:cubicBezTo>
                <a:cubicBezTo>
                  <a:pt x="1390960" y="797584"/>
                  <a:pt x="1404259" y="797584"/>
                  <a:pt x="1418433" y="797584"/>
                </a:cubicBezTo>
                <a:cubicBezTo>
                  <a:pt x="1418433" y="806858"/>
                  <a:pt x="1418433" y="815608"/>
                  <a:pt x="1418433" y="824357"/>
                </a:cubicBezTo>
                <a:cubicBezTo>
                  <a:pt x="1445555" y="824357"/>
                  <a:pt x="1471803" y="824357"/>
                  <a:pt x="1498751" y="824357"/>
                </a:cubicBezTo>
                <a:cubicBezTo>
                  <a:pt x="1498751" y="815258"/>
                  <a:pt x="1498751" y="806508"/>
                  <a:pt x="1498751" y="797059"/>
                </a:cubicBezTo>
                <a:cubicBezTo>
                  <a:pt x="1539173" y="797059"/>
                  <a:pt x="1578894" y="797059"/>
                  <a:pt x="1619491" y="797059"/>
                </a:cubicBezTo>
                <a:cubicBezTo>
                  <a:pt x="1602867" y="591626"/>
                  <a:pt x="1522199" y="417340"/>
                  <a:pt x="1371537" y="277527"/>
                </a:cubicBezTo>
                <a:cubicBezTo>
                  <a:pt x="1237498" y="153112"/>
                  <a:pt x="1077561" y="86443"/>
                  <a:pt x="894351" y="72444"/>
                </a:cubicBezTo>
                <a:cubicBezTo>
                  <a:pt x="894351" y="113216"/>
                  <a:pt x="894351" y="152937"/>
                  <a:pt x="894351" y="193359"/>
                </a:cubicBezTo>
                <a:cubicBezTo>
                  <a:pt x="884902" y="193359"/>
                  <a:pt x="876153" y="193359"/>
                  <a:pt x="867403" y="193359"/>
                </a:cubicBezTo>
                <a:cubicBezTo>
                  <a:pt x="867403" y="220482"/>
                  <a:pt x="867403" y="246905"/>
                  <a:pt x="867403" y="273852"/>
                </a:cubicBezTo>
                <a:cubicBezTo>
                  <a:pt x="876677" y="273852"/>
                  <a:pt x="885427" y="273852"/>
                  <a:pt x="894176" y="273852"/>
                </a:cubicBezTo>
                <a:cubicBezTo>
                  <a:pt x="894176" y="287676"/>
                  <a:pt x="894176" y="301150"/>
                  <a:pt x="894176" y="315324"/>
                </a:cubicBezTo>
                <a:cubicBezTo>
                  <a:pt x="885077" y="315324"/>
                  <a:pt x="876153" y="315324"/>
                  <a:pt x="867403" y="315324"/>
                </a:cubicBezTo>
                <a:cubicBezTo>
                  <a:pt x="867403" y="363095"/>
                  <a:pt x="867403" y="410166"/>
                  <a:pt x="867403" y="457762"/>
                </a:cubicBezTo>
                <a:cubicBezTo>
                  <a:pt x="876677" y="457762"/>
                  <a:pt x="885427" y="457762"/>
                  <a:pt x="894001" y="457762"/>
                </a:cubicBezTo>
                <a:cubicBezTo>
                  <a:pt x="894001" y="471936"/>
                  <a:pt x="894001" y="485410"/>
                  <a:pt x="894001" y="499584"/>
                </a:cubicBezTo>
                <a:cubicBezTo>
                  <a:pt x="884902" y="499584"/>
                  <a:pt x="876153" y="499584"/>
                  <a:pt x="867228" y="499584"/>
                </a:cubicBezTo>
                <a:cubicBezTo>
                  <a:pt x="867228" y="547005"/>
                  <a:pt x="867228" y="593726"/>
                  <a:pt x="867228" y="641322"/>
                </a:cubicBezTo>
                <a:cubicBezTo>
                  <a:pt x="876503" y="641322"/>
                  <a:pt x="885252" y="641322"/>
                  <a:pt x="894001" y="641322"/>
                </a:cubicBezTo>
                <a:cubicBezTo>
                  <a:pt x="894001" y="655671"/>
                  <a:pt x="894001" y="669145"/>
                  <a:pt x="894001" y="683318"/>
                </a:cubicBezTo>
                <a:cubicBezTo>
                  <a:pt x="884902" y="683318"/>
                  <a:pt x="876153" y="683318"/>
                  <a:pt x="867228" y="683318"/>
                </a:cubicBezTo>
                <a:cubicBezTo>
                  <a:pt x="867403" y="730565"/>
                  <a:pt x="867403" y="777111"/>
                  <a:pt x="867403" y="824357"/>
                </a:cubicBezTo>
                <a:close/>
                <a:moveTo>
                  <a:pt x="797059" y="72969"/>
                </a:moveTo>
                <a:cubicBezTo>
                  <a:pt x="388993" y="99742"/>
                  <a:pt x="93092" y="430114"/>
                  <a:pt x="73144" y="797059"/>
                </a:cubicBezTo>
                <a:cubicBezTo>
                  <a:pt x="112866" y="797059"/>
                  <a:pt x="152587" y="797059"/>
                  <a:pt x="193184" y="797059"/>
                </a:cubicBezTo>
                <a:cubicBezTo>
                  <a:pt x="193184" y="806683"/>
                  <a:pt x="193184" y="815433"/>
                  <a:pt x="193184" y="824357"/>
                </a:cubicBezTo>
                <a:cubicBezTo>
                  <a:pt x="220307" y="824357"/>
                  <a:pt x="246730" y="824357"/>
                  <a:pt x="273502" y="824357"/>
                </a:cubicBezTo>
                <a:cubicBezTo>
                  <a:pt x="273502" y="815258"/>
                  <a:pt x="273502" y="806508"/>
                  <a:pt x="273502" y="797584"/>
                </a:cubicBezTo>
                <a:cubicBezTo>
                  <a:pt x="287501" y="797584"/>
                  <a:pt x="301150" y="797584"/>
                  <a:pt x="315149" y="797584"/>
                </a:cubicBezTo>
                <a:cubicBezTo>
                  <a:pt x="315149" y="806683"/>
                  <a:pt x="315149" y="815433"/>
                  <a:pt x="315149" y="824357"/>
                </a:cubicBezTo>
                <a:cubicBezTo>
                  <a:pt x="362745" y="824357"/>
                  <a:pt x="409641" y="824357"/>
                  <a:pt x="457237" y="824357"/>
                </a:cubicBezTo>
                <a:cubicBezTo>
                  <a:pt x="457237" y="815258"/>
                  <a:pt x="457237" y="806508"/>
                  <a:pt x="457237" y="797759"/>
                </a:cubicBezTo>
                <a:cubicBezTo>
                  <a:pt x="471586" y="797759"/>
                  <a:pt x="485235" y="797759"/>
                  <a:pt x="499584" y="797759"/>
                </a:cubicBezTo>
                <a:cubicBezTo>
                  <a:pt x="499584" y="807033"/>
                  <a:pt x="499584" y="815783"/>
                  <a:pt x="499584" y="824357"/>
                </a:cubicBezTo>
                <a:cubicBezTo>
                  <a:pt x="547005" y="824357"/>
                  <a:pt x="593726" y="824357"/>
                  <a:pt x="641147" y="824357"/>
                </a:cubicBezTo>
                <a:cubicBezTo>
                  <a:pt x="641147" y="815258"/>
                  <a:pt x="641147" y="806508"/>
                  <a:pt x="641147" y="797584"/>
                </a:cubicBezTo>
                <a:cubicBezTo>
                  <a:pt x="655321" y="797584"/>
                  <a:pt x="668795" y="797584"/>
                  <a:pt x="683143" y="797584"/>
                </a:cubicBezTo>
                <a:cubicBezTo>
                  <a:pt x="683143" y="806858"/>
                  <a:pt x="683143" y="815608"/>
                  <a:pt x="683143" y="824357"/>
                </a:cubicBezTo>
                <a:cubicBezTo>
                  <a:pt x="730740" y="824357"/>
                  <a:pt x="777461" y="824357"/>
                  <a:pt x="824182" y="824357"/>
                </a:cubicBezTo>
                <a:cubicBezTo>
                  <a:pt x="824182" y="777286"/>
                  <a:pt x="824182" y="730565"/>
                  <a:pt x="824182" y="683143"/>
                </a:cubicBezTo>
                <a:cubicBezTo>
                  <a:pt x="815083" y="683143"/>
                  <a:pt x="806158" y="683143"/>
                  <a:pt x="797234" y="683143"/>
                </a:cubicBezTo>
                <a:cubicBezTo>
                  <a:pt x="797234" y="668795"/>
                  <a:pt x="797234" y="655146"/>
                  <a:pt x="797234" y="641147"/>
                </a:cubicBezTo>
                <a:cubicBezTo>
                  <a:pt x="806333" y="641147"/>
                  <a:pt x="815083" y="641147"/>
                  <a:pt x="824007" y="641147"/>
                </a:cubicBezTo>
                <a:cubicBezTo>
                  <a:pt x="824007" y="593726"/>
                  <a:pt x="824007" y="547005"/>
                  <a:pt x="824007" y="499409"/>
                </a:cubicBezTo>
                <a:cubicBezTo>
                  <a:pt x="814908" y="499409"/>
                  <a:pt x="805983" y="499409"/>
                  <a:pt x="797234" y="499409"/>
                </a:cubicBezTo>
                <a:cubicBezTo>
                  <a:pt x="797234" y="485060"/>
                  <a:pt x="797234" y="471411"/>
                  <a:pt x="797234" y="457412"/>
                </a:cubicBezTo>
                <a:cubicBezTo>
                  <a:pt x="806333" y="457412"/>
                  <a:pt x="815083" y="457412"/>
                  <a:pt x="824007" y="457412"/>
                </a:cubicBezTo>
                <a:cubicBezTo>
                  <a:pt x="824007" y="409816"/>
                  <a:pt x="824007" y="362920"/>
                  <a:pt x="824007" y="315149"/>
                </a:cubicBezTo>
                <a:cubicBezTo>
                  <a:pt x="814733" y="315149"/>
                  <a:pt x="805808" y="315149"/>
                  <a:pt x="797234" y="315149"/>
                </a:cubicBezTo>
                <a:cubicBezTo>
                  <a:pt x="797234" y="300975"/>
                  <a:pt x="797234" y="287676"/>
                  <a:pt x="797234" y="273677"/>
                </a:cubicBezTo>
                <a:cubicBezTo>
                  <a:pt x="806333" y="273677"/>
                  <a:pt x="815083" y="273677"/>
                  <a:pt x="824007" y="273677"/>
                </a:cubicBezTo>
                <a:cubicBezTo>
                  <a:pt x="824007" y="246730"/>
                  <a:pt x="824007" y="220482"/>
                  <a:pt x="824007" y="193359"/>
                </a:cubicBezTo>
                <a:cubicBezTo>
                  <a:pt x="814908" y="193359"/>
                  <a:pt x="805983" y="193359"/>
                  <a:pt x="796709" y="193359"/>
                </a:cubicBezTo>
                <a:cubicBezTo>
                  <a:pt x="797059" y="152587"/>
                  <a:pt x="797059" y="113041"/>
                  <a:pt x="797059" y="72969"/>
                </a:cubicBezTo>
                <a:close/>
                <a:moveTo>
                  <a:pt x="193184" y="895051"/>
                </a:moveTo>
                <a:cubicBezTo>
                  <a:pt x="152587" y="895051"/>
                  <a:pt x="112866" y="895051"/>
                  <a:pt x="72969" y="895051"/>
                </a:cubicBezTo>
                <a:cubicBezTo>
                  <a:pt x="99042" y="1298568"/>
                  <a:pt x="425215" y="1598143"/>
                  <a:pt x="797409" y="1618791"/>
                </a:cubicBezTo>
                <a:cubicBezTo>
                  <a:pt x="797409" y="1578894"/>
                  <a:pt x="797409" y="1538998"/>
                  <a:pt x="797409" y="1498401"/>
                </a:cubicBezTo>
                <a:cubicBezTo>
                  <a:pt x="807033" y="1498401"/>
                  <a:pt x="815783" y="1498401"/>
                  <a:pt x="824532" y="1498401"/>
                </a:cubicBezTo>
                <a:cubicBezTo>
                  <a:pt x="824532" y="1471453"/>
                  <a:pt x="824532" y="1445206"/>
                  <a:pt x="824532" y="1418083"/>
                </a:cubicBezTo>
                <a:cubicBezTo>
                  <a:pt x="815258" y="1418083"/>
                  <a:pt x="806333" y="1418083"/>
                  <a:pt x="797759" y="1418083"/>
                </a:cubicBezTo>
                <a:cubicBezTo>
                  <a:pt x="797759" y="1403909"/>
                  <a:pt x="797759" y="1390610"/>
                  <a:pt x="797759" y="1376611"/>
                </a:cubicBezTo>
                <a:cubicBezTo>
                  <a:pt x="806858" y="1376611"/>
                  <a:pt x="815608" y="1376611"/>
                  <a:pt x="824532" y="1376611"/>
                </a:cubicBezTo>
                <a:cubicBezTo>
                  <a:pt x="824532" y="1329015"/>
                  <a:pt x="824532" y="1282119"/>
                  <a:pt x="824532" y="1234523"/>
                </a:cubicBezTo>
                <a:cubicBezTo>
                  <a:pt x="815433" y="1234523"/>
                  <a:pt x="806683" y="1234523"/>
                  <a:pt x="797934" y="1234523"/>
                </a:cubicBezTo>
                <a:cubicBezTo>
                  <a:pt x="797934" y="1220174"/>
                  <a:pt x="797934" y="1206525"/>
                  <a:pt x="797934" y="1192176"/>
                </a:cubicBezTo>
                <a:cubicBezTo>
                  <a:pt x="807208" y="1192176"/>
                  <a:pt x="815783" y="1192176"/>
                  <a:pt x="824532" y="1192176"/>
                </a:cubicBezTo>
                <a:cubicBezTo>
                  <a:pt x="824532" y="1144755"/>
                  <a:pt x="824532" y="1098034"/>
                  <a:pt x="824532" y="1050613"/>
                </a:cubicBezTo>
                <a:cubicBezTo>
                  <a:pt x="815433" y="1050613"/>
                  <a:pt x="806683" y="1050613"/>
                  <a:pt x="797934" y="1050613"/>
                </a:cubicBezTo>
                <a:cubicBezTo>
                  <a:pt x="797934" y="1036264"/>
                  <a:pt x="797934" y="1022615"/>
                  <a:pt x="797934" y="1008267"/>
                </a:cubicBezTo>
                <a:cubicBezTo>
                  <a:pt x="807208" y="1008267"/>
                  <a:pt x="815958" y="1008267"/>
                  <a:pt x="824532" y="1008267"/>
                </a:cubicBezTo>
                <a:cubicBezTo>
                  <a:pt x="824532" y="960845"/>
                  <a:pt x="824532" y="914124"/>
                  <a:pt x="824532" y="867403"/>
                </a:cubicBezTo>
                <a:cubicBezTo>
                  <a:pt x="777286" y="867403"/>
                  <a:pt x="730565" y="867403"/>
                  <a:pt x="683143" y="867403"/>
                </a:cubicBezTo>
                <a:cubicBezTo>
                  <a:pt x="683143" y="876677"/>
                  <a:pt x="683143" y="885252"/>
                  <a:pt x="683143" y="894176"/>
                </a:cubicBezTo>
                <a:cubicBezTo>
                  <a:pt x="668970" y="894176"/>
                  <a:pt x="655496" y="894176"/>
                  <a:pt x="641147" y="894176"/>
                </a:cubicBezTo>
                <a:cubicBezTo>
                  <a:pt x="641147" y="884902"/>
                  <a:pt x="641147" y="875978"/>
                  <a:pt x="641147" y="867403"/>
                </a:cubicBezTo>
                <a:cubicBezTo>
                  <a:pt x="593551" y="867403"/>
                  <a:pt x="546655" y="867403"/>
                  <a:pt x="499409" y="867403"/>
                </a:cubicBezTo>
                <a:cubicBezTo>
                  <a:pt x="499409" y="876677"/>
                  <a:pt x="499409" y="885252"/>
                  <a:pt x="499409" y="894176"/>
                </a:cubicBezTo>
                <a:cubicBezTo>
                  <a:pt x="485235" y="894176"/>
                  <a:pt x="471761" y="894176"/>
                  <a:pt x="457587" y="894176"/>
                </a:cubicBezTo>
                <a:cubicBezTo>
                  <a:pt x="457587" y="885077"/>
                  <a:pt x="457587" y="876328"/>
                  <a:pt x="457587" y="867403"/>
                </a:cubicBezTo>
                <a:cubicBezTo>
                  <a:pt x="409991" y="867403"/>
                  <a:pt x="363095" y="867403"/>
                  <a:pt x="315149" y="867403"/>
                </a:cubicBezTo>
                <a:cubicBezTo>
                  <a:pt x="315149" y="876677"/>
                  <a:pt x="315149" y="885602"/>
                  <a:pt x="315149" y="894176"/>
                </a:cubicBezTo>
                <a:cubicBezTo>
                  <a:pt x="300975" y="894176"/>
                  <a:pt x="287676" y="894176"/>
                  <a:pt x="273677" y="894176"/>
                </a:cubicBezTo>
                <a:cubicBezTo>
                  <a:pt x="273677" y="885077"/>
                  <a:pt x="273677" y="876328"/>
                  <a:pt x="273677" y="867578"/>
                </a:cubicBezTo>
                <a:cubicBezTo>
                  <a:pt x="246730" y="867578"/>
                  <a:pt x="220132" y="867578"/>
                  <a:pt x="193359" y="867578"/>
                </a:cubicBezTo>
                <a:cubicBezTo>
                  <a:pt x="193184" y="876852"/>
                  <a:pt x="193184" y="885252"/>
                  <a:pt x="193184" y="895051"/>
                </a:cubicBezTo>
                <a:close/>
                <a:moveTo>
                  <a:pt x="894876" y="1618966"/>
                </a:moveTo>
                <a:cubicBezTo>
                  <a:pt x="1300842" y="1592543"/>
                  <a:pt x="1598493" y="1264270"/>
                  <a:pt x="1618791" y="894526"/>
                </a:cubicBezTo>
                <a:cubicBezTo>
                  <a:pt x="1578894" y="894526"/>
                  <a:pt x="1538998" y="894526"/>
                  <a:pt x="1498401" y="894526"/>
                </a:cubicBezTo>
                <a:cubicBezTo>
                  <a:pt x="1498401" y="884902"/>
                  <a:pt x="1498401" y="876153"/>
                  <a:pt x="1498401" y="867403"/>
                </a:cubicBezTo>
                <a:cubicBezTo>
                  <a:pt x="1471453" y="867403"/>
                  <a:pt x="1445206" y="867403"/>
                  <a:pt x="1418258" y="867403"/>
                </a:cubicBezTo>
                <a:cubicBezTo>
                  <a:pt x="1418258" y="876503"/>
                  <a:pt x="1418258" y="885252"/>
                  <a:pt x="1418258" y="894176"/>
                </a:cubicBezTo>
                <a:cubicBezTo>
                  <a:pt x="1404259" y="894176"/>
                  <a:pt x="1390610" y="894176"/>
                  <a:pt x="1376611" y="894176"/>
                </a:cubicBezTo>
                <a:cubicBezTo>
                  <a:pt x="1376611" y="885077"/>
                  <a:pt x="1376611" y="876328"/>
                  <a:pt x="1376611" y="867403"/>
                </a:cubicBezTo>
                <a:cubicBezTo>
                  <a:pt x="1329015" y="867403"/>
                  <a:pt x="1282119" y="867403"/>
                  <a:pt x="1234523" y="867403"/>
                </a:cubicBezTo>
                <a:cubicBezTo>
                  <a:pt x="1234523" y="876503"/>
                  <a:pt x="1234523" y="885252"/>
                  <a:pt x="1234523" y="894001"/>
                </a:cubicBezTo>
                <a:cubicBezTo>
                  <a:pt x="1220174" y="894001"/>
                  <a:pt x="1206525" y="894001"/>
                  <a:pt x="1192176" y="894001"/>
                </a:cubicBezTo>
                <a:cubicBezTo>
                  <a:pt x="1192176" y="884727"/>
                  <a:pt x="1192176" y="875978"/>
                  <a:pt x="1192176" y="867403"/>
                </a:cubicBezTo>
                <a:cubicBezTo>
                  <a:pt x="1144755" y="867403"/>
                  <a:pt x="1098034" y="867403"/>
                  <a:pt x="1050613" y="867403"/>
                </a:cubicBezTo>
                <a:cubicBezTo>
                  <a:pt x="1050613" y="876503"/>
                  <a:pt x="1050613" y="885252"/>
                  <a:pt x="1050613" y="894001"/>
                </a:cubicBezTo>
                <a:cubicBezTo>
                  <a:pt x="1036264" y="894001"/>
                  <a:pt x="1022615" y="894001"/>
                  <a:pt x="1008267" y="894001"/>
                </a:cubicBezTo>
                <a:cubicBezTo>
                  <a:pt x="1008267" y="884727"/>
                  <a:pt x="1008267" y="875978"/>
                  <a:pt x="1008267" y="867403"/>
                </a:cubicBezTo>
                <a:cubicBezTo>
                  <a:pt x="960845" y="867403"/>
                  <a:pt x="914124" y="867403"/>
                  <a:pt x="867403" y="867403"/>
                </a:cubicBezTo>
                <a:cubicBezTo>
                  <a:pt x="867403" y="914474"/>
                  <a:pt x="867403" y="961195"/>
                  <a:pt x="867403" y="1008617"/>
                </a:cubicBezTo>
                <a:cubicBezTo>
                  <a:pt x="876503" y="1008617"/>
                  <a:pt x="885427" y="1008617"/>
                  <a:pt x="894351" y="1008617"/>
                </a:cubicBezTo>
                <a:cubicBezTo>
                  <a:pt x="894351" y="1022965"/>
                  <a:pt x="894351" y="1036614"/>
                  <a:pt x="894351" y="1050963"/>
                </a:cubicBezTo>
                <a:cubicBezTo>
                  <a:pt x="885077" y="1050963"/>
                  <a:pt x="876153" y="1050963"/>
                  <a:pt x="867403" y="1050963"/>
                </a:cubicBezTo>
                <a:cubicBezTo>
                  <a:pt x="867403" y="1098384"/>
                  <a:pt x="867403" y="1145105"/>
                  <a:pt x="867403" y="1192526"/>
                </a:cubicBezTo>
                <a:cubicBezTo>
                  <a:pt x="876503" y="1192526"/>
                  <a:pt x="885427" y="1192526"/>
                  <a:pt x="894351" y="1192526"/>
                </a:cubicBezTo>
                <a:cubicBezTo>
                  <a:pt x="894351" y="1206875"/>
                  <a:pt x="894351" y="1220524"/>
                  <a:pt x="894351" y="1234523"/>
                </a:cubicBezTo>
                <a:cubicBezTo>
                  <a:pt x="885252" y="1234523"/>
                  <a:pt x="876503" y="1234523"/>
                  <a:pt x="867578" y="1234523"/>
                </a:cubicBezTo>
                <a:cubicBezTo>
                  <a:pt x="867578" y="1282119"/>
                  <a:pt x="867578" y="1329015"/>
                  <a:pt x="867578" y="1376786"/>
                </a:cubicBezTo>
                <a:cubicBezTo>
                  <a:pt x="876852" y="1376786"/>
                  <a:pt x="885777" y="1376786"/>
                  <a:pt x="894351" y="1376786"/>
                </a:cubicBezTo>
                <a:cubicBezTo>
                  <a:pt x="894351" y="1390960"/>
                  <a:pt x="894351" y="1404259"/>
                  <a:pt x="894351" y="1418258"/>
                </a:cubicBezTo>
                <a:cubicBezTo>
                  <a:pt x="885252" y="1418258"/>
                  <a:pt x="876503" y="1418258"/>
                  <a:pt x="867578" y="1418258"/>
                </a:cubicBezTo>
                <a:cubicBezTo>
                  <a:pt x="867578" y="1445206"/>
                  <a:pt x="867578" y="1471453"/>
                  <a:pt x="867578" y="1498576"/>
                </a:cubicBezTo>
                <a:cubicBezTo>
                  <a:pt x="876677" y="1498576"/>
                  <a:pt x="885602" y="1498576"/>
                  <a:pt x="894876" y="1498576"/>
                </a:cubicBezTo>
                <a:cubicBezTo>
                  <a:pt x="894876" y="1539348"/>
                  <a:pt x="894876" y="1578894"/>
                  <a:pt x="894876" y="161896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18" name="Google Shape;1418;p38"/>
          <p:cNvGrpSpPr/>
          <p:nvPr/>
        </p:nvGrpSpPr>
        <p:grpSpPr>
          <a:xfrm rot="-5400000">
            <a:off x="1204575" y="4082945"/>
            <a:ext cx="161342" cy="848960"/>
            <a:chOff x="5714992" y="3390901"/>
            <a:chExt cx="388288" cy="2043113"/>
          </a:xfrm>
        </p:grpSpPr>
        <p:sp>
          <p:nvSpPr>
            <p:cNvPr id="1419" name="Google Shape;1419;p38"/>
            <p:cNvSpPr/>
            <p:nvPr/>
          </p:nvSpPr>
          <p:spPr>
            <a:xfrm>
              <a:off x="5714992" y="3390901"/>
              <a:ext cx="388273" cy="2033585"/>
            </a:xfrm>
            <a:custGeom>
              <a:rect b="b" l="l" r="r" t="t"/>
              <a:pathLst>
                <a:path extrusionOk="0" h="2033587" w="388274">
                  <a:moveTo>
                    <a:pt x="194137" y="0"/>
                  </a:moveTo>
                  <a:cubicBezTo>
                    <a:pt x="250437" y="0"/>
                    <a:pt x="296059" y="254320"/>
                    <a:pt x="296059" y="310619"/>
                  </a:cubicBezTo>
                  <a:lnTo>
                    <a:pt x="296059" y="553291"/>
                  </a:lnTo>
                  <a:lnTo>
                    <a:pt x="296059" y="713454"/>
                  </a:lnTo>
                  <a:cubicBezTo>
                    <a:pt x="343623" y="798389"/>
                    <a:pt x="378567" y="882353"/>
                    <a:pt x="388274" y="931858"/>
                  </a:cubicBezTo>
                  <a:lnTo>
                    <a:pt x="388274" y="975539"/>
                  </a:lnTo>
                  <a:lnTo>
                    <a:pt x="388274" y="1917105"/>
                  </a:lnTo>
                  <a:lnTo>
                    <a:pt x="356727" y="1917105"/>
                  </a:lnTo>
                  <a:lnTo>
                    <a:pt x="356727" y="1965639"/>
                  </a:lnTo>
                  <a:lnTo>
                    <a:pt x="388274" y="1965639"/>
                  </a:lnTo>
                  <a:lnTo>
                    <a:pt x="388274" y="2033587"/>
                  </a:lnTo>
                  <a:lnTo>
                    <a:pt x="0" y="2033587"/>
                  </a:lnTo>
                  <a:lnTo>
                    <a:pt x="0" y="1965639"/>
                  </a:lnTo>
                  <a:lnTo>
                    <a:pt x="31548" y="1965639"/>
                  </a:lnTo>
                  <a:lnTo>
                    <a:pt x="31548" y="1917105"/>
                  </a:lnTo>
                  <a:lnTo>
                    <a:pt x="0" y="1917105"/>
                  </a:lnTo>
                  <a:lnTo>
                    <a:pt x="0" y="975539"/>
                  </a:lnTo>
                  <a:lnTo>
                    <a:pt x="0" y="931858"/>
                  </a:lnTo>
                  <a:cubicBezTo>
                    <a:pt x="11648" y="877015"/>
                    <a:pt x="49020" y="791109"/>
                    <a:pt x="92215" y="713454"/>
                  </a:cubicBezTo>
                  <a:lnTo>
                    <a:pt x="92215" y="553291"/>
                  </a:lnTo>
                  <a:lnTo>
                    <a:pt x="92215" y="310619"/>
                  </a:lnTo>
                  <a:cubicBezTo>
                    <a:pt x="92215" y="254320"/>
                    <a:pt x="137837" y="0"/>
                    <a:pt x="1941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38"/>
            <p:cNvSpPr/>
            <p:nvPr/>
          </p:nvSpPr>
          <p:spPr>
            <a:xfrm>
              <a:off x="5757710" y="3402548"/>
              <a:ext cx="145603" cy="1902544"/>
            </a:xfrm>
            <a:custGeom>
              <a:rect b="b" l="l" r="r" t="t"/>
              <a:pathLst>
                <a:path extrusionOk="0" h="3733800" w="285750">
                  <a:moveTo>
                    <a:pt x="219075" y="586740"/>
                  </a:moveTo>
                  <a:cubicBezTo>
                    <a:pt x="219075" y="496253"/>
                    <a:pt x="210503" y="176213"/>
                    <a:pt x="285750" y="23813"/>
                  </a:cubicBezTo>
                  <a:lnTo>
                    <a:pt x="292418" y="0"/>
                  </a:lnTo>
                  <a:cubicBezTo>
                    <a:pt x="211455" y="128587"/>
                    <a:pt x="180975" y="488633"/>
                    <a:pt x="180975" y="586740"/>
                  </a:cubicBezTo>
                  <a:lnTo>
                    <a:pt x="180975" y="1062990"/>
                  </a:lnTo>
                  <a:lnTo>
                    <a:pt x="180975" y="1377315"/>
                  </a:lnTo>
                  <a:cubicBezTo>
                    <a:pt x="96202" y="1529715"/>
                    <a:pt x="22860" y="1698308"/>
                    <a:pt x="0" y="1805940"/>
                  </a:cubicBezTo>
                  <a:lnTo>
                    <a:pt x="0" y="1891665"/>
                  </a:lnTo>
                  <a:lnTo>
                    <a:pt x="0" y="3739515"/>
                  </a:lnTo>
                  <a:lnTo>
                    <a:pt x="76200" y="3739515"/>
                  </a:lnTo>
                  <a:lnTo>
                    <a:pt x="76200" y="1891665"/>
                  </a:lnTo>
                  <a:lnTo>
                    <a:pt x="76200" y="1805940"/>
                  </a:lnTo>
                  <a:cubicBezTo>
                    <a:pt x="99060" y="1698308"/>
                    <a:pt x="172403" y="1529715"/>
                    <a:pt x="257175" y="1377315"/>
                  </a:cubicBezTo>
                  <a:lnTo>
                    <a:pt x="247650" y="1062990"/>
                  </a:lnTo>
                  <a:lnTo>
                    <a:pt x="219075" y="5867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38"/>
            <p:cNvSpPr/>
            <p:nvPr/>
          </p:nvSpPr>
          <p:spPr>
            <a:xfrm>
              <a:off x="5807215" y="3926075"/>
              <a:ext cx="198990" cy="9144"/>
            </a:xfrm>
            <a:custGeom>
              <a:rect b="b" l="l" r="r" t="t"/>
              <a:pathLst>
                <a:path extrusionOk="0" h="38100" w="390525">
                  <a:moveTo>
                    <a:pt x="0" y="0"/>
                  </a:moveTo>
                  <a:lnTo>
                    <a:pt x="399098" y="0"/>
                  </a:lnTo>
                  <a:lnTo>
                    <a:pt x="399098" y="40958"/>
                  </a:lnTo>
                  <a:lnTo>
                    <a:pt x="0" y="40958"/>
                  </a:ln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38"/>
            <p:cNvSpPr/>
            <p:nvPr/>
          </p:nvSpPr>
          <p:spPr>
            <a:xfrm>
              <a:off x="5746547" y="5308003"/>
              <a:ext cx="325179" cy="9707"/>
            </a:xfrm>
            <a:custGeom>
              <a:rect b="b" l="l" r="r" t="t"/>
              <a:pathLst>
                <a:path extrusionOk="0" h="19050" w="638175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38"/>
            <p:cNvSpPr/>
            <p:nvPr/>
          </p:nvSpPr>
          <p:spPr>
            <a:xfrm>
              <a:off x="5746550" y="5347563"/>
              <a:ext cx="325179" cy="9707"/>
            </a:xfrm>
            <a:custGeom>
              <a:rect b="b" l="l" r="r" t="t"/>
              <a:pathLst>
                <a:path extrusionOk="0" h="19050" w="638175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38"/>
            <p:cNvSpPr/>
            <p:nvPr/>
          </p:nvSpPr>
          <p:spPr>
            <a:xfrm>
              <a:off x="5715004" y="5421553"/>
              <a:ext cx="388276" cy="12461"/>
            </a:xfrm>
            <a:custGeom>
              <a:rect b="b" l="l" r="r" t="t"/>
              <a:pathLst>
                <a:path extrusionOk="0" h="19050" w="638175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5" name="Google Shape;1425;p38"/>
          <p:cNvGrpSpPr/>
          <p:nvPr/>
        </p:nvGrpSpPr>
        <p:grpSpPr>
          <a:xfrm rot="5856068">
            <a:off x="10395617" y="3225900"/>
            <a:ext cx="601270" cy="522219"/>
            <a:chOff x="8029060" y="1414319"/>
            <a:chExt cx="790202" cy="686311"/>
          </a:xfrm>
        </p:grpSpPr>
        <p:sp>
          <p:nvSpPr>
            <p:cNvPr id="1426" name="Google Shape;1426;p38"/>
            <p:cNvSpPr/>
            <p:nvPr/>
          </p:nvSpPr>
          <p:spPr>
            <a:xfrm>
              <a:off x="8029060" y="1414319"/>
              <a:ext cx="790202" cy="686311"/>
            </a:xfrm>
            <a:custGeom>
              <a:rect b="b" l="l" r="r" t="t"/>
              <a:pathLst>
                <a:path extrusionOk="0" h="2076450" w="2390775">
                  <a:moveTo>
                    <a:pt x="2397442" y="920115"/>
                  </a:moveTo>
                  <a:cubicBezTo>
                    <a:pt x="2320290" y="966788"/>
                    <a:pt x="2236470" y="1001078"/>
                    <a:pt x="2153603" y="1035368"/>
                  </a:cubicBezTo>
                  <a:cubicBezTo>
                    <a:pt x="2079308" y="1065848"/>
                    <a:pt x="2010728" y="1103948"/>
                    <a:pt x="1966913" y="1174433"/>
                  </a:cubicBezTo>
                  <a:cubicBezTo>
                    <a:pt x="1938338" y="1220153"/>
                    <a:pt x="1945958" y="1249680"/>
                    <a:pt x="1993583" y="1275398"/>
                  </a:cubicBezTo>
                  <a:cubicBezTo>
                    <a:pt x="2025015" y="1293495"/>
                    <a:pt x="2063115" y="1294448"/>
                    <a:pt x="2106930" y="1312545"/>
                  </a:cubicBezTo>
                  <a:cubicBezTo>
                    <a:pt x="2068830" y="1323975"/>
                    <a:pt x="2039303" y="1320165"/>
                    <a:pt x="2011680" y="1319213"/>
                  </a:cubicBezTo>
                  <a:cubicBezTo>
                    <a:pt x="1936433" y="1318260"/>
                    <a:pt x="1878330" y="1343025"/>
                    <a:pt x="1848803" y="1417320"/>
                  </a:cubicBezTo>
                  <a:cubicBezTo>
                    <a:pt x="1845945" y="1424940"/>
                    <a:pt x="1842135" y="1432560"/>
                    <a:pt x="1836420" y="1437323"/>
                  </a:cubicBezTo>
                  <a:cubicBezTo>
                    <a:pt x="1750695" y="1514475"/>
                    <a:pt x="1733550" y="1606868"/>
                    <a:pt x="1781175" y="1717358"/>
                  </a:cubicBezTo>
                  <a:cubicBezTo>
                    <a:pt x="1745933" y="1712595"/>
                    <a:pt x="1724025" y="1697355"/>
                    <a:pt x="1704023" y="1677353"/>
                  </a:cubicBezTo>
                  <a:cubicBezTo>
                    <a:pt x="1644968" y="1621155"/>
                    <a:pt x="1625918" y="1620203"/>
                    <a:pt x="1554480" y="1662113"/>
                  </a:cubicBezTo>
                  <a:cubicBezTo>
                    <a:pt x="1478280" y="1705928"/>
                    <a:pt x="1391603" y="1727835"/>
                    <a:pt x="1305878" y="1735455"/>
                  </a:cubicBezTo>
                  <a:cubicBezTo>
                    <a:pt x="1155383" y="1747838"/>
                    <a:pt x="1141095" y="1819275"/>
                    <a:pt x="1122998" y="1932623"/>
                  </a:cubicBezTo>
                  <a:cubicBezTo>
                    <a:pt x="1117283" y="1968818"/>
                    <a:pt x="1107758" y="2003108"/>
                    <a:pt x="1097280" y="2038350"/>
                  </a:cubicBezTo>
                  <a:cubicBezTo>
                    <a:pt x="1088708" y="2066925"/>
                    <a:pt x="1070610" y="2083118"/>
                    <a:pt x="1042988" y="2081213"/>
                  </a:cubicBezTo>
                  <a:cubicBezTo>
                    <a:pt x="1016318" y="2079308"/>
                    <a:pt x="1003935" y="2058352"/>
                    <a:pt x="998220" y="2032635"/>
                  </a:cubicBezTo>
                  <a:cubicBezTo>
                    <a:pt x="982028" y="1968818"/>
                    <a:pt x="967740" y="1904048"/>
                    <a:pt x="954405" y="1839277"/>
                  </a:cubicBezTo>
                  <a:cubicBezTo>
                    <a:pt x="930593" y="1727835"/>
                    <a:pt x="873443" y="1644968"/>
                    <a:pt x="769620" y="1604010"/>
                  </a:cubicBezTo>
                  <a:cubicBezTo>
                    <a:pt x="695325" y="1575435"/>
                    <a:pt x="660083" y="1518285"/>
                    <a:pt x="621030" y="1458278"/>
                  </a:cubicBezTo>
                  <a:cubicBezTo>
                    <a:pt x="605790" y="1434465"/>
                    <a:pt x="591503" y="1409700"/>
                    <a:pt x="574358" y="1386840"/>
                  </a:cubicBezTo>
                  <a:cubicBezTo>
                    <a:pt x="529590" y="1325880"/>
                    <a:pt x="480060" y="1306830"/>
                    <a:pt x="409575" y="1328738"/>
                  </a:cubicBezTo>
                  <a:cubicBezTo>
                    <a:pt x="274320" y="1371600"/>
                    <a:pt x="133350" y="1394460"/>
                    <a:pt x="0" y="1457325"/>
                  </a:cubicBezTo>
                  <a:cubicBezTo>
                    <a:pt x="5715" y="1430655"/>
                    <a:pt x="20955" y="1416368"/>
                    <a:pt x="39053" y="1403033"/>
                  </a:cubicBezTo>
                  <a:cubicBezTo>
                    <a:pt x="125730" y="1342073"/>
                    <a:pt x="216218" y="1287780"/>
                    <a:pt x="312420" y="1242060"/>
                  </a:cubicBezTo>
                  <a:cubicBezTo>
                    <a:pt x="359093" y="1220153"/>
                    <a:pt x="403860" y="1191578"/>
                    <a:pt x="434340" y="1146810"/>
                  </a:cubicBezTo>
                  <a:cubicBezTo>
                    <a:pt x="465772" y="1099185"/>
                    <a:pt x="478155" y="1049655"/>
                    <a:pt x="450533" y="994410"/>
                  </a:cubicBezTo>
                  <a:cubicBezTo>
                    <a:pt x="418147" y="929640"/>
                    <a:pt x="446722" y="871538"/>
                    <a:pt x="478155" y="820103"/>
                  </a:cubicBezTo>
                  <a:cubicBezTo>
                    <a:pt x="577215" y="657225"/>
                    <a:pt x="559118" y="624840"/>
                    <a:pt x="434340" y="474345"/>
                  </a:cubicBezTo>
                  <a:cubicBezTo>
                    <a:pt x="413385" y="448628"/>
                    <a:pt x="390525" y="423863"/>
                    <a:pt x="372428" y="397193"/>
                  </a:cubicBezTo>
                  <a:cubicBezTo>
                    <a:pt x="364808" y="385763"/>
                    <a:pt x="347663" y="371475"/>
                    <a:pt x="361950" y="355283"/>
                  </a:cubicBezTo>
                  <a:cubicBezTo>
                    <a:pt x="372428" y="343853"/>
                    <a:pt x="388620" y="347663"/>
                    <a:pt x="401955" y="351473"/>
                  </a:cubicBezTo>
                  <a:cubicBezTo>
                    <a:pt x="454343" y="366713"/>
                    <a:pt x="507683" y="381000"/>
                    <a:pt x="559118" y="403860"/>
                  </a:cubicBezTo>
                  <a:cubicBezTo>
                    <a:pt x="641033" y="441008"/>
                    <a:pt x="724853" y="455295"/>
                    <a:pt x="806768" y="397193"/>
                  </a:cubicBezTo>
                  <a:cubicBezTo>
                    <a:pt x="842010" y="372428"/>
                    <a:pt x="851535" y="345758"/>
                    <a:pt x="830580" y="309563"/>
                  </a:cubicBezTo>
                  <a:cubicBezTo>
                    <a:pt x="797243" y="250508"/>
                    <a:pt x="763905" y="190500"/>
                    <a:pt x="730568" y="131445"/>
                  </a:cubicBezTo>
                  <a:cubicBezTo>
                    <a:pt x="708660" y="93345"/>
                    <a:pt x="690563" y="54293"/>
                    <a:pt x="685800" y="0"/>
                  </a:cubicBezTo>
                  <a:cubicBezTo>
                    <a:pt x="749618" y="45720"/>
                    <a:pt x="791528" y="100965"/>
                    <a:pt x="834390" y="154305"/>
                  </a:cubicBezTo>
                  <a:cubicBezTo>
                    <a:pt x="868680" y="196215"/>
                    <a:pt x="901065" y="238125"/>
                    <a:pt x="940118" y="276225"/>
                  </a:cubicBezTo>
                  <a:cubicBezTo>
                    <a:pt x="995363" y="329565"/>
                    <a:pt x="1015365" y="332423"/>
                    <a:pt x="1081088" y="292418"/>
                  </a:cubicBezTo>
                  <a:cubicBezTo>
                    <a:pt x="1093470" y="284798"/>
                    <a:pt x="1103948" y="275273"/>
                    <a:pt x="1114425" y="265748"/>
                  </a:cubicBezTo>
                  <a:cubicBezTo>
                    <a:pt x="1175385" y="216218"/>
                    <a:pt x="1182053" y="215265"/>
                    <a:pt x="1249680" y="254318"/>
                  </a:cubicBezTo>
                  <a:cubicBezTo>
                    <a:pt x="1316355" y="292418"/>
                    <a:pt x="1389698" y="313373"/>
                    <a:pt x="1463993" y="327660"/>
                  </a:cubicBezTo>
                  <a:cubicBezTo>
                    <a:pt x="1555433" y="345758"/>
                    <a:pt x="1625918" y="300038"/>
                    <a:pt x="1693545" y="248603"/>
                  </a:cubicBezTo>
                  <a:cubicBezTo>
                    <a:pt x="1744028" y="210503"/>
                    <a:pt x="1790700" y="167640"/>
                    <a:pt x="1855470" y="139065"/>
                  </a:cubicBezTo>
                  <a:cubicBezTo>
                    <a:pt x="1846898" y="180975"/>
                    <a:pt x="1832610" y="212408"/>
                    <a:pt x="1813560" y="242888"/>
                  </a:cubicBezTo>
                  <a:cubicBezTo>
                    <a:pt x="1782128" y="293370"/>
                    <a:pt x="1745933" y="341948"/>
                    <a:pt x="1739265" y="404813"/>
                  </a:cubicBezTo>
                  <a:cubicBezTo>
                    <a:pt x="1732598" y="461963"/>
                    <a:pt x="1742123" y="484823"/>
                    <a:pt x="1798320" y="500063"/>
                  </a:cubicBezTo>
                  <a:cubicBezTo>
                    <a:pt x="1912620" y="530543"/>
                    <a:pt x="2027873" y="557213"/>
                    <a:pt x="2142173" y="585788"/>
                  </a:cubicBezTo>
                  <a:cubicBezTo>
                    <a:pt x="2161223" y="590550"/>
                    <a:pt x="2180273" y="597218"/>
                    <a:pt x="2198370" y="607695"/>
                  </a:cubicBezTo>
                  <a:cubicBezTo>
                    <a:pt x="2142173" y="615315"/>
                    <a:pt x="2088833" y="597218"/>
                    <a:pt x="2035493" y="588645"/>
                  </a:cubicBezTo>
                  <a:cubicBezTo>
                    <a:pt x="1992630" y="581978"/>
                    <a:pt x="1950720" y="580073"/>
                    <a:pt x="1908810" y="596265"/>
                  </a:cubicBezTo>
                  <a:cubicBezTo>
                    <a:pt x="1887855" y="603885"/>
                    <a:pt x="1882140" y="615315"/>
                    <a:pt x="1894523" y="635318"/>
                  </a:cubicBezTo>
                  <a:cubicBezTo>
                    <a:pt x="1923098" y="683895"/>
                    <a:pt x="1937385" y="737235"/>
                    <a:pt x="1951673" y="790575"/>
                  </a:cubicBezTo>
                  <a:cubicBezTo>
                    <a:pt x="1969770" y="861060"/>
                    <a:pt x="2011680" y="887730"/>
                    <a:pt x="2112645" y="888683"/>
                  </a:cubicBezTo>
                  <a:cubicBezTo>
                    <a:pt x="2207895" y="889635"/>
                    <a:pt x="2303145" y="888683"/>
                    <a:pt x="2398395" y="888683"/>
                  </a:cubicBezTo>
                  <a:cubicBezTo>
                    <a:pt x="2397442" y="901065"/>
                    <a:pt x="2397442" y="910590"/>
                    <a:pt x="2397442" y="920115"/>
                  </a:cubicBez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38"/>
            <p:cNvSpPr/>
            <p:nvPr/>
          </p:nvSpPr>
          <p:spPr>
            <a:xfrm>
              <a:off x="8311619" y="1613267"/>
              <a:ext cx="245561" cy="220375"/>
            </a:xfrm>
            <a:custGeom>
              <a:rect b="b" l="l" r="r" t="t"/>
              <a:pathLst>
                <a:path extrusionOk="0" h="666750" w="742950">
                  <a:moveTo>
                    <a:pt x="230008" y="651568"/>
                  </a:moveTo>
                  <a:cubicBezTo>
                    <a:pt x="211910" y="636328"/>
                    <a:pt x="173810" y="641090"/>
                    <a:pt x="180478" y="602038"/>
                  </a:cubicBezTo>
                  <a:cubicBezTo>
                    <a:pt x="180478" y="599180"/>
                    <a:pt x="173810" y="592513"/>
                    <a:pt x="170953" y="593465"/>
                  </a:cubicBezTo>
                  <a:cubicBezTo>
                    <a:pt x="105231" y="608705"/>
                    <a:pt x="127138" y="542983"/>
                    <a:pt x="103326" y="520123"/>
                  </a:cubicBezTo>
                  <a:cubicBezTo>
                    <a:pt x="94753" y="515360"/>
                    <a:pt x="86181" y="510598"/>
                    <a:pt x="77608" y="504882"/>
                  </a:cubicBezTo>
                  <a:cubicBezTo>
                    <a:pt x="68083" y="500120"/>
                    <a:pt x="57606" y="497263"/>
                    <a:pt x="49985" y="489643"/>
                  </a:cubicBezTo>
                  <a:cubicBezTo>
                    <a:pt x="35698" y="473450"/>
                    <a:pt x="35698" y="454400"/>
                    <a:pt x="45223" y="436303"/>
                  </a:cubicBezTo>
                  <a:cubicBezTo>
                    <a:pt x="60463" y="406775"/>
                    <a:pt x="52843" y="384868"/>
                    <a:pt x="26173" y="367723"/>
                  </a:cubicBezTo>
                  <a:cubicBezTo>
                    <a:pt x="-4307" y="348673"/>
                    <a:pt x="-12880" y="329623"/>
                    <a:pt x="26173" y="310573"/>
                  </a:cubicBezTo>
                  <a:cubicBezTo>
                    <a:pt x="36651" y="305810"/>
                    <a:pt x="38556" y="296285"/>
                    <a:pt x="40460" y="287713"/>
                  </a:cubicBezTo>
                  <a:cubicBezTo>
                    <a:pt x="45223" y="259138"/>
                    <a:pt x="59510" y="238182"/>
                    <a:pt x="83323" y="221990"/>
                  </a:cubicBezTo>
                  <a:cubicBezTo>
                    <a:pt x="112851" y="201988"/>
                    <a:pt x="111898" y="171507"/>
                    <a:pt x="110945" y="141028"/>
                  </a:cubicBezTo>
                  <a:cubicBezTo>
                    <a:pt x="109993" y="95307"/>
                    <a:pt x="113803" y="92450"/>
                    <a:pt x="159523" y="100070"/>
                  </a:cubicBezTo>
                  <a:cubicBezTo>
                    <a:pt x="174763" y="102928"/>
                    <a:pt x="189051" y="103880"/>
                    <a:pt x="200481" y="94355"/>
                  </a:cubicBezTo>
                  <a:cubicBezTo>
                    <a:pt x="234770" y="64828"/>
                    <a:pt x="276681" y="57207"/>
                    <a:pt x="319543" y="53398"/>
                  </a:cubicBezTo>
                  <a:cubicBezTo>
                    <a:pt x="347166" y="50540"/>
                    <a:pt x="370978" y="39110"/>
                    <a:pt x="390028" y="17203"/>
                  </a:cubicBezTo>
                  <a:cubicBezTo>
                    <a:pt x="410031" y="-6610"/>
                    <a:pt x="430033" y="-6610"/>
                    <a:pt x="445273" y="22918"/>
                  </a:cubicBezTo>
                  <a:cubicBezTo>
                    <a:pt x="469086" y="68638"/>
                    <a:pt x="501470" y="99118"/>
                    <a:pt x="557668" y="91498"/>
                  </a:cubicBezTo>
                  <a:cubicBezTo>
                    <a:pt x="571956" y="89593"/>
                    <a:pt x="583386" y="95307"/>
                    <a:pt x="584338" y="111500"/>
                  </a:cubicBezTo>
                  <a:cubicBezTo>
                    <a:pt x="586243" y="137218"/>
                    <a:pt x="603388" y="150553"/>
                    <a:pt x="620533" y="164840"/>
                  </a:cubicBezTo>
                  <a:cubicBezTo>
                    <a:pt x="629106" y="172460"/>
                    <a:pt x="636726" y="181032"/>
                    <a:pt x="642441" y="191510"/>
                  </a:cubicBezTo>
                  <a:cubicBezTo>
                    <a:pt x="649108" y="201988"/>
                    <a:pt x="641488" y="213418"/>
                    <a:pt x="647203" y="223895"/>
                  </a:cubicBezTo>
                  <a:cubicBezTo>
                    <a:pt x="653870" y="259138"/>
                    <a:pt x="648156" y="301048"/>
                    <a:pt x="698638" y="310573"/>
                  </a:cubicBezTo>
                  <a:cubicBezTo>
                    <a:pt x="712926" y="313430"/>
                    <a:pt x="708163" y="327718"/>
                    <a:pt x="703401" y="337243"/>
                  </a:cubicBezTo>
                  <a:cubicBezTo>
                    <a:pt x="697686" y="349625"/>
                    <a:pt x="686256" y="359150"/>
                    <a:pt x="686256" y="374390"/>
                  </a:cubicBezTo>
                  <a:cubicBezTo>
                    <a:pt x="689113" y="408680"/>
                    <a:pt x="699591" y="437255"/>
                    <a:pt x="730070" y="458210"/>
                  </a:cubicBezTo>
                  <a:cubicBezTo>
                    <a:pt x="757693" y="477260"/>
                    <a:pt x="740548" y="494405"/>
                    <a:pt x="719593" y="496310"/>
                  </a:cubicBezTo>
                  <a:cubicBezTo>
                    <a:pt x="667206" y="501073"/>
                    <a:pt x="632916" y="522028"/>
                    <a:pt x="625295" y="577273"/>
                  </a:cubicBezTo>
                  <a:cubicBezTo>
                    <a:pt x="624343" y="582035"/>
                    <a:pt x="621486" y="588703"/>
                    <a:pt x="617676" y="588703"/>
                  </a:cubicBezTo>
                  <a:cubicBezTo>
                    <a:pt x="559573" y="591560"/>
                    <a:pt x="534808" y="652520"/>
                    <a:pt x="483373" y="664903"/>
                  </a:cubicBezTo>
                  <a:cubicBezTo>
                    <a:pt x="451941" y="672523"/>
                    <a:pt x="421461" y="675380"/>
                    <a:pt x="389076" y="668713"/>
                  </a:cubicBezTo>
                  <a:cubicBezTo>
                    <a:pt x="365263" y="663950"/>
                    <a:pt x="341451" y="662045"/>
                    <a:pt x="318591" y="667760"/>
                  </a:cubicBezTo>
                  <a:cubicBezTo>
                    <a:pt x="286206" y="677285"/>
                    <a:pt x="256678" y="670618"/>
                    <a:pt x="230008" y="651568"/>
                  </a:cubicBezTo>
                  <a:close/>
                </a:path>
              </a:pathLst>
            </a:custGeom>
            <a:solidFill>
              <a:srgbClr val="2321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38"/>
            <p:cNvSpPr/>
            <p:nvPr/>
          </p:nvSpPr>
          <p:spPr>
            <a:xfrm>
              <a:off x="8339813" y="1725164"/>
              <a:ext cx="270747" cy="192041"/>
            </a:xfrm>
            <a:custGeom>
              <a:rect b="b" l="l" r="r" t="t"/>
              <a:pathLst>
                <a:path extrusionOk="0" h="581025" w="819150">
                  <a:moveTo>
                    <a:pt x="144708" y="313020"/>
                  </a:moveTo>
                  <a:cubicBezTo>
                    <a:pt x="232338" y="319687"/>
                    <a:pt x="320920" y="324450"/>
                    <a:pt x="408550" y="315877"/>
                  </a:cubicBezTo>
                  <a:cubicBezTo>
                    <a:pt x="429505" y="313972"/>
                    <a:pt x="439030" y="302542"/>
                    <a:pt x="444745" y="285397"/>
                  </a:cubicBezTo>
                  <a:cubicBezTo>
                    <a:pt x="454270" y="258727"/>
                    <a:pt x="468558" y="241582"/>
                    <a:pt x="500943" y="253012"/>
                  </a:cubicBezTo>
                  <a:cubicBezTo>
                    <a:pt x="518088" y="258727"/>
                    <a:pt x="530470" y="251107"/>
                    <a:pt x="534280" y="230152"/>
                  </a:cubicBezTo>
                  <a:cubicBezTo>
                    <a:pt x="545710" y="163477"/>
                    <a:pt x="555235" y="154905"/>
                    <a:pt x="619053" y="153952"/>
                  </a:cubicBezTo>
                  <a:cubicBezTo>
                    <a:pt x="631435" y="153952"/>
                    <a:pt x="644770" y="153952"/>
                    <a:pt x="655248" y="137760"/>
                  </a:cubicBezTo>
                  <a:cubicBezTo>
                    <a:pt x="594288" y="127282"/>
                    <a:pt x="593335" y="84420"/>
                    <a:pt x="600003" y="37747"/>
                  </a:cubicBezTo>
                  <a:cubicBezTo>
                    <a:pt x="610480" y="78705"/>
                    <a:pt x="631435" y="79657"/>
                    <a:pt x="662868" y="58702"/>
                  </a:cubicBezTo>
                  <a:cubicBezTo>
                    <a:pt x="690490" y="40605"/>
                    <a:pt x="720970" y="26317"/>
                    <a:pt x="749545" y="10125"/>
                  </a:cubicBezTo>
                  <a:cubicBezTo>
                    <a:pt x="780978" y="-7973"/>
                    <a:pt x="803838" y="-3210"/>
                    <a:pt x="812410" y="35842"/>
                  </a:cubicBezTo>
                  <a:cubicBezTo>
                    <a:pt x="828603" y="108232"/>
                    <a:pt x="816220" y="177765"/>
                    <a:pt x="789550" y="244440"/>
                  </a:cubicBezTo>
                  <a:cubicBezTo>
                    <a:pt x="695253" y="482565"/>
                    <a:pt x="460938" y="604485"/>
                    <a:pt x="219003" y="578767"/>
                  </a:cubicBezTo>
                  <a:cubicBezTo>
                    <a:pt x="144708" y="571147"/>
                    <a:pt x="69460" y="550192"/>
                    <a:pt x="15168" y="489232"/>
                  </a:cubicBezTo>
                  <a:cubicBezTo>
                    <a:pt x="-6740" y="464467"/>
                    <a:pt x="-5787" y="450180"/>
                    <a:pt x="23740" y="434940"/>
                  </a:cubicBezTo>
                  <a:cubicBezTo>
                    <a:pt x="66603" y="412080"/>
                    <a:pt x="103750" y="379695"/>
                    <a:pt x="149470" y="360645"/>
                  </a:cubicBezTo>
                  <a:cubicBezTo>
                    <a:pt x="201858" y="338737"/>
                    <a:pt x="131373" y="331117"/>
                    <a:pt x="144708" y="313020"/>
                  </a:cubicBezTo>
                  <a:close/>
                </a:path>
              </a:pathLst>
            </a:custGeom>
            <a:solidFill>
              <a:srgbClr val="DFDF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38"/>
            <p:cNvSpPr/>
            <p:nvPr/>
          </p:nvSpPr>
          <p:spPr>
            <a:xfrm>
              <a:off x="8241254" y="1541908"/>
              <a:ext cx="349452" cy="283340"/>
            </a:xfrm>
            <a:custGeom>
              <a:rect b="b" l="l" r="r" t="t"/>
              <a:pathLst>
                <a:path extrusionOk="0" h="857250" w="1057275">
                  <a:moveTo>
                    <a:pt x="1037260" y="229292"/>
                  </a:moveTo>
                  <a:cubicBezTo>
                    <a:pt x="975347" y="145472"/>
                    <a:pt x="894385" y="84512"/>
                    <a:pt x="799135" y="47364"/>
                  </a:cubicBezTo>
                  <a:cubicBezTo>
                    <a:pt x="681024" y="1645"/>
                    <a:pt x="559105" y="-20263"/>
                    <a:pt x="434327" y="24505"/>
                  </a:cubicBezTo>
                  <a:cubicBezTo>
                    <a:pt x="430517" y="24505"/>
                    <a:pt x="425755" y="26409"/>
                    <a:pt x="421945" y="29267"/>
                  </a:cubicBezTo>
                  <a:cubicBezTo>
                    <a:pt x="417182" y="29267"/>
                    <a:pt x="412420" y="29267"/>
                    <a:pt x="407657" y="30220"/>
                  </a:cubicBezTo>
                  <a:cubicBezTo>
                    <a:pt x="88570" y="124517"/>
                    <a:pt x="-81928" y="468369"/>
                    <a:pt x="39039" y="785552"/>
                  </a:cubicBezTo>
                  <a:cubicBezTo>
                    <a:pt x="69520" y="865562"/>
                    <a:pt x="108572" y="878897"/>
                    <a:pt x="181914" y="834130"/>
                  </a:cubicBezTo>
                  <a:cubicBezTo>
                    <a:pt x="228587" y="805555"/>
                    <a:pt x="288595" y="792219"/>
                    <a:pt x="315264" y="736022"/>
                  </a:cubicBezTo>
                  <a:cubicBezTo>
                    <a:pt x="313360" y="726497"/>
                    <a:pt x="305739" y="720782"/>
                    <a:pt x="298120" y="716019"/>
                  </a:cubicBezTo>
                  <a:cubicBezTo>
                    <a:pt x="298120" y="716019"/>
                    <a:pt x="298120" y="716019"/>
                    <a:pt x="298120" y="716019"/>
                  </a:cubicBezTo>
                  <a:cubicBezTo>
                    <a:pt x="298120" y="716019"/>
                    <a:pt x="298120" y="716019"/>
                    <a:pt x="298120" y="716019"/>
                  </a:cubicBezTo>
                  <a:cubicBezTo>
                    <a:pt x="293357" y="704589"/>
                    <a:pt x="281927" y="706494"/>
                    <a:pt x="272402" y="703637"/>
                  </a:cubicBezTo>
                  <a:cubicBezTo>
                    <a:pt x="272402" y="703637"/>
                    <a:pt x="272402" y="703637"/>
                    <a:pt x="272402" y="703637"/>
                  </a:cubicBezTo>
                  <a:cubicBezTo>
                    <a:pt x="272402" y="703637"/>
                    <a:pt x="272402" y="703637"/>
                    <a:pt x="272402" y="703637"/>
                  </a:cubicBezTo>
                  <a:cubicBezTo>
                    <a:pt x="254305" y="684587"/>
                    <a:pt x="259067" y="668394"/>
                    <a:pt x="274307" y="649344"/>
                  </a:cubicBezTo>
                  <a:cubicBezTo>
                    <a:pt x="291452" y="627437"/>
                    <a:pt x="274307" y="579812"/>
                    <a:pt x="246685" y="573144"/>
                  </a:cubicBezTo>
                  <a:cubicBezTo>
                    <a:pt x="230492" y="569335"/>
                    <a:pt x="217157" y="565525"/>
                    <a:pt x="223824" y="546475"/>
                  </a:cubicBezTo>
                  <a:cubicBezTo>
                    <a:pt x="233349" y="521710"/>
                    <a:pt x="246685" y="553142"/>
                    <a:pt x="258114" y="546475"/>
                  </a:cubicBezTo>
                  <a:cubicBezTo>
                    <a:pt x="266687" y="518852"/>
                    <a:pt x="256210" y="478847"/>
                    <a:pt x="283832" y="463607"/>
                  </a:cubicBezTo>
                  <a:cubicBezTo>
                    <a:pt x="337172" y="433127"/>
                    <a:pt x="342887" y="390264"/>
                    <a:pt x="333362" y="338830"/>
                  </a:cubicBezTo>
                  <a:cubicBezTo>
                    <a:pt x="329552" y="319780"/>
                    <a:pt x="340982" y="312160"/>
                    <a:pt x="353364" y="322637"/>
                  </a:cubicBezTo>
                  <a:cubicBezTo>
                    <a:pt x="389560" y="350260"/>
                    <a:pt x="416230" y="329305"/>
                    <a:pt x="441947" y="307397"/>
                  </a:cubicBezTo>
                  <a:cubicBezTo>
                    <a:pt x="461949" y="290252"/>
                    <a:pt x="482905" y="287394"/>
                    <a:pt x="506717" y="285489"/>
                  </a:cubicBezTo>
                  <a:cubicBezTo>
                    <a:pt x="546722" y="281680"/>
                    <a:pt x="589585" y="280727"/>
                    <a:pt x="613397" y="236912"/>
                  </a:cubicBezTo>
                  <a:cubicBezTo>
                    <a:pt x="625780" y="215005"/>
                    <a:pt x="639114" y="221672"/>
                    <a:pt x="645782" y="240722"/>
                  </a:cubicBezTo>
                  <a:cubicBezTo>
                    <a:pt x="670547" y="305492"/>
                    <a:pt x="715314" y="335019"/>
                    <a:pt x="789610" y="315969"/>
                  </a:cubicBezTo>
                  <a:cubicBezTo>
                    <a:pt x="770560" y="362642"/>
                    <a:pt x="804849" y="375025"/>
                    <a:pt x="830567" y="392169"/>
                  </a:cubicBezTo>
                  <a:cubicBezTo>
                    <a:pt x="836282" y="398837"/>
                    <a:pt x="841997" y="406457"/>
                    <a:pt x="847712" y="413125"/>
                  </a:cubicBezTo>
                  <a:cubicBezTo>
                    <a:pt x="847712" y="413125"/>
                    <a:pt x="847712" y="413125"/>
                    <a:pt x="847712" y="413125"/>
                  </a:cubicBezTo>
                  <a:cubicBezTo>
                    <a:pt x="851522" y="422650"/>
                    <a:pt x="854380" y="431222"/>
                    <a:pt x="858189" y="440747"/>
                  </a:cubicBezTo>
                  <a:cubicBezTo>
                    <a:pt x="912482" y="409314"/>
                    <a:pt x="968680" y="380739"/>
                    <a:pt x="1021067" y="347402"/>
                  </a:cubicBezTo>
                  <a:cubicBezTo>
                    <a:pt x="1068692" y="316922"/>
                    <a:pt x="1072502" y="277869"/>
                    <a:pt x="1037260" y="229292"/>
                  </a:cubicBezTo>
                  <a:close/>
                  <a:moveTo>
                    <a:pt x="450520" y="30220"/>
                  </a:moveTo>
                  <a:cubicBezTo>
                    <a:pt x="450520" y="30220"/>
                    <a:pt x="450520" y="29267"/>
                    <a:pt x="450520" y="30220"/>
                  </a:cubicBezTo>
                  <a:cubicBezTo>
                    <a:pt x="450520" y="29267"/>
                    <a:pt x="451472" y="29267"/>
                    <a:pt x="450520" y="30220"/>
                  </a:cubicBezTo>
                  <a:cubicBezTo>
                    <a:pt x="451472" y="29267"/>
                    <a:pt x="450520" y="30220"/>
                    <a:pt x="450520" y="30220"/>
                  </a:cubicBezTo>
                  <a:close/>
                </a:path>
              </a:pathLst>
            </a:custGeom>
            <a:solidFill>
              <a:srgbClr val="7E83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0" name="Google Shape;1430;p38"/>
          <p:cNvGrpSpPr/>
          <p:nvPr/>
        </p:nvGrpSpPr>
        <p:grpSpPr>
          <a:xfrm>
            <a:off x="11087104" y="4557987"/>
            <a:ext cx="637203" cy="548570"/>
            <a:chOff x="7178097" y="1180801"/>
            <a:chExt cx="837426" cy="720942"/>
          </a:xfrm>
        </p:grpSpPr>
        <p:sp>
          <p:nvSpPr>
            <p:cNvPr id="1431" name="Google Shape;1431;p38"/>
            <p:cNvSpPr/>
            <p:nvPr/>
          </p:nvSpPr>
          <p:spPr>
            <a:xfrm>
              <a:off x="7178097" y="1180801"/>
              <a:ext cx="837426" cy="720942"/>
            </a:xfrm>
            <a:custGeom>
              <a:rect b="b" l="l" r="r" t="t"/>
              <a:pathLst>
                <a:path extrusionOk="0" h="2181225" w="2533650">
                  <a:moveTo>
                    <a:pt x="1148715" y="2186697"/>
                  </a:moveTo>
                  <a:cubicBezTo>
                    <a:pt x="1104900" y="2026677"/>
                    <a:pt x="1062038" y="1875229"/>
                    <a:pt x="1021080" y="1722829"/>
                  </a:cubicBezTo>
                  <a:cubicBezTo>
                    <a:pt x="1014413" y="1696159"/>
                    <a:pt x="1003935" y="1678062"/>
                    <a:pt x="977265" y="1667584"/>
                  </a:cubicBezTo>
                  <a:cubicBezTo>
                    <a:pt x="952500" y="1658059"/>
                    <a:pt x="929640" y="1641867"/>
                    <a:pt x="908685" y="1625674"/>
                  </a:cubicBezTo>
                  <a:cubicBezTo>
                    <a:pt x="882015" y="1604719"/>
                    <a:pt x="856298" y="1591384"/>
                    <a:pt x="823913" y="1625674"/>
                  </a:cubicBezTo>
                  <a:cubicBezTo>
                    <a:pt x="848678" y="1588527"/>
                    <a:pt x="830580" y="1568524"/>
                    <a:pt x="806768" y="1547569"/>
                  </a:cubicBezTo>
                  <a:cubicBezTo>
                    <a:pt x="741045" y="1489467"/>
                    <a:pt x="686753" y="1421839"/>
                    <a:pt x="647700" y="1342782"/>
                  </a:cubicBezTo>
                  <a:cubicBezTo>
                    <a:pt x="636270" y="1318969"/>
                    <a:pt x="619125" y="1316112"/>
                    <a:pt x="597218" y="1323732"/>
                  </a:cubicBezTo>
                  <a:cubicBezTo>
                    <a:pt x="536258" y="1345639"/>
                    <a:pt x="463868" y="1348497"/>
                    <a:pt x="431483" y="1426602"/>
                  </a:cubicBezTo>
                  <a:cubicBezTo>
                    <a:pt x="419100" y="1404694"/>
                    <a:pt x="439103" y="1394217"/>
                    <a:pt x="430530" y="1375167"/>
                  </a:cubicBezTo>
                  <a:cubicBezTo>
                    <a:pt x="288608" y="1417077"/>
                    <a:pt x="145733" y="1458987"/>
                    <a:pt x="2858" y="1500897"/>
                  </a:cubicBezTo>
                  <a:cubicBezTo>
                    <a:pt x="1905" y="1498992"/>
                    <a:pt x="953" y="1496134"/>
                    <a:pt x="0" y="1494229"/>
                  </a:cubicBezTo>
                  <a:cubicBezTo>
                    <a:pt x="95250" y="1439937"/>
                    <a:pt x="189548" y="1385644"/>
                    <a:pt x="284798" y="1331352"/>
                  </a:cubicBezTo>
                  <a:cubicBezTo>
                    <a:pt x="372428" y="1280869"/>
                    <a:pt x="460058" y="1230387"/>
                    <a:pt x="548640" y="1180857"/>
                  </a:cubicBezTo>
                  <a:cubicBezTo>
                    <a:pt x="571500" y="1167522"/>
                    <a:pt x="587693" y="1148472"/>
                    <a:pt x="581025" y="1123707"/>
                  </a:cubicBezTo>
                  <a:cubicBezTo>
                    <a:pt x="568643" y="1077987"/>
                    <a:pt x="573405" y="1032267"/>
                    <a:pt x="574358" y="986547"/>
                  </a:cubicBezTo>
                  <a:cubicBezTo>
                    <a:pt x="575310" y="941779"/>
                    <a:pt x="577215" y="900822"/>
                    <a:pt x="512445" y="911299"/>
                  </a:cubicBezTo>
                  <a:cubicBezTo>
                    <a:pt x="515303" y="902727"/>
                    <a:pt x="515303" y="899869"/>
                    <a:pt x="516255" y="899869"/>
                  </a:cubicBezTo>
                  <a:cubicBezTo>
                    <a:pt x="589598" y="904632"/>
                    <a:pt x="597218" y="847482"/>
                    <a:pt x="610553" y="796999"/>
                  </a:cubicBezTo>
                  <a:cubicBezTo>
                    <a:pt x="621030" y="759852"/>
                    <a:pt x="635318" y="724609"/>
                    <a:pt x="655320" y="692224"/>
                  </a:cubicBezTo>
                  <a:cubicBezTo>
                    <a:pt x="674370" y="662697"/>
                    <a:pt x="666750" y="640789"/>
                    <a:pt x="646748" y="616024"/>
                  </a:cubicBezTo>
                  <a:cubicBezTo>
                    <a:pt x="576263" y="527442"/>
                    <a:pt x="506730" y="437907"/>
                    <a:pt x="434340" y="344562"/>
                  </a:cubicBezTo>
                  <a:cubicBezTo>
                    <a:pt x="456248" y="336942"/>
                    <a:pt x="470535" y="348372"/>
                    <a:pt x="484823" y="353134"/>
                  </a:cubicBezTo>
                  <a:cubicBezTo>
                    <a:pt x="578168" y="383614"/>
                    <a:pt x="671513" y="414094"/>
                    <a:pt x="763905" y="445527"/>
                  </a:cubicBezTo>
                  <a:cubicBezTo>
                    <a:pt x="779145" y="450289"/>
                    <a:pt x="796290" y="464577"/>
                    <a:pt x="804863" y="435049"/>
                  </a:cubicBezTo>
                  <a:cubicBezTo>
                    <a:pt x="808673" y="421714"/>
                    <a:pt x="820103" y="430287"/>
                    <a:pt x="828675" y="433144"/>
                  </a:cubicBezTo>
                  <a:cubicBezTo>
                    <a:pt x="843915" y="437907"/>
                    <a:pt x="854393" y="460767"/>
                    <a:pt x="874395" y="443622"/>
                  </a:cubicBezTo>
                  <a:cubicBezTo>
                    <a:pt x="902018" y="420762"/>
                    <a:pt x="939165" y="408379"/>
                    <a:pt x="962025" y="379804"/>
                  </a:cubicBezTo>
                  <a:cubicBezTo>
                    <a:pt x="971550" y="367422"/>
                    <a:pt x="957263" y="353134"/>
                    <a:pt x="951548" y="340752"/>
                  </a:cubicBezTo>
                  <a:cubicBezTo>
                    <a:pt x="895350" y="227404"/>
                    <a:pt x="841058" y="115009"/>
                    <a:pt x="785813" y="709"/>
                  </a:cubicBezTo>
                  <a:cubicBezTo>
                    <a:pt x="802958" y="-3101"/>
                    <a:pt x="810578" y="9282"/>
                    <a:pt x="817245" y="17854"/>
                  </a:cubicBezTo>
                  <a:cubicBezTo>
                    <a:pt x="894398" y="111199"/>
                    <a:pt x="972503" y="204544"/>
                    <a:pt x="1047750" y="300747"/>
                  </a:cubicBezTo>
                  <a:cubicBezTo>
                    <a:pt x="1067753" y="326464"/>
                    <a:pt x="1085850" y="328369"/>
                    <a:pt x="1116330" y="326464"/>
                  </a:cubicBezTo>
                  <a:cubicBezTo>
                    <a:pt x="1212533" y="318844"/>
                    <a:pt x="1278255" y="281697"/>
                    <a:pt x="1284923" y="175017"/>
                  </a:cubicBezTo>
                  <a:cubicBezTo>
                    <a:pt x="1284923" y="168349"/>
                    <a:pt x="1289685" y="161682"/>
                    <a:pt x="1294448" y="149299"/>
                  </a:cubicBezTo>
                  <a:cubicBezTo>
                    <a:pt x="1316355" y="192162"/>
                    <a:pt x="1337310" y="229309"/>
                    <a:pt x="1355408" y="267409"/>
                  </a:cubicBezTo>
                  <a:cubicBezTo>
                    <a:pt x="1366838" y="292174"/>
                    <a:pt x="1382078" y="303604"/>
                    <a:pt x="1410653" y="302652"/>
                  </a:cubicBezTo>
                  <a:cubicBezTo>
                    <a:pt x="1479233" y="301699"/>
                    <a:pt x="1545908" y="318844"/>
                    <a:pt x="1608773" y="343609"/>
                  </a:cubicBezTo>
                  <a:cubicBezTo>
                    <a:pt x="1642110" y="356944"/>
                    <a:pt x="1665923" y="353134"/>
                    <a:pt x="1695450" y="332179"/>
                  </a:cubicBezTo>
                  <a:cubicBezTo>
                    <a:pt x="1784033" y="269314"/>
                    <a:pt x="1874520" y="209307"/>
                    <a:pt x="1964055" y="148347"/>
                  </a:cubicBezTo>
                  <a:cubicBezTo>
                    <a:pt x="1966913" y="151204"/>
                    <a:pt x="1970723" y="153109"/>
                    <a:pt x="1973580" y="155967"/>
                  </a:cubicBezTo>
                  <a:cubicBezTo>
                    <a:pt x="1949768" y="204544"/>
                    <a:pt x="1925955" y="253122"/>
                    <a:pt x="1902143" y="302652"/>
                  </a:cubicBezTo>
                  <a:cubicBezTo>
                    <a:pt x="1883093" y="340752"/>
                    <a:pt x="1864043" y="379804"/>
                    <a:pt x="1844993" y="417904"/>
                  </a:cubicBezTo>
                  <a:cubicBezTo>
                    <a:pt x="1822133" y="464577"/>
                    <a:pt x="1828800" y="484579"/>
                    <a:pt x="1880235" y="499819"/>
                  </a:cubicBezTo>
                  <a:cubicBezTo>
                    <a:pt x="1944053" y="518869"/>
                    <a:pt x="2008823" y="533157"/>
                    <a:pt x="2072640" y="549349"/>
                  </a:cubicBezTo>
                  <a:cubicBezTo>
                    <a:pt x="2150745" y="569352"/>
                    <a:pt x="2227898" y="588402"/>
                    <a:pt x="2306003" y="612214"/>
                  </a:cubicBezTo>
                  <a:cubicBezTo>
                    <a:pt x="2194560" y="615072"/>
                    <a:pt x="2084070" y="594117"/>
                    <a:pt x="1967865" y="596974"/>
                  </a:cubicBezTo>
                  <a:cubicBezTo>
                    <a:pt x="1994535" y="654124"/>
                    <a:pt x="2032635" y="699844"/>
                    <a:pt x="2049780" y="756042"/>
                  </a:cubicBezTo>
                  <a:cubicBezTo>
                    <a:pt x="2058353" y="782712"/>
                    <a:pt x="2072640" y="809382"/>
                    <a:pt x="2077403" y="837004"/>
                  </a:cubicBezTo>
                  <a:cubicBezTo>
                    <a:pt x="2084070" y="873199"/>
                    <a:pt x="2103120" y="881772"/>
                    <a:pt x="2136458" y="882724"/>
                  </a:cubicBezTo>
                  <a:cubicBezTo>
                    <a:pt x="2270760" y="888439"/>
                    <a:pt x="2404110" y="897012"/>
                    <a:pt x="2538413" y="903679"/>
                  </a:cubicBezTo>
                  <a:cubicBezTo>
                    <a:pt x="2538413" y="922729"/>
                    <a:pt x="2522220" y="922729"/>
                    <a:pt x="2512695" y="927492"/>
                  </a:cubicBezTo>
                  <a:cubicBezTo>
                    <a:pt x="2397443" y="984642"/>
                    <a:pt x="2284095" y="1043697"/>
                    <a:pt x="2166938" y="1095132"/>
                  </a:cubicBezTo>
                  <a:cubicBezTo>
                    <a:pt x="2092643" y="1127517"/>
                    <a:pt x="2084070" y="1193239"/>
                    <a:pt x="2065973" y="1256104"/>
                  </a:cubicBezTo>
                  <a:cubicBezTo>
                    <a:pt x="2060258" y="1277059"/>
                    <a:pt x="2080260" y="1272297"/>
                    <a:pt x="2090738" y="1275154"/>
                  </a:cubicBezTo>
                  <a:cubicBezTo>
                    <a:pt x="2166938" y="1295157"/>
                    <a:pt x="2242185" y="1314207"/>
                    <a:pt x="2317433" y="1340877"/>
                  </a:cubicBezTo>
                  <a:cubicBezTo>
                    <a:pt x="2250758" y="1335162"/>
                    <a:pt x="2183130" y="1333257"/>
                    <a:pt x="2116455" y="1323732"/>
                  </a:cubicBezTo>
                  <a:cubicBezTo>
                    <a:pt x="2047875" y="1314207"/>
                    <a:pt x="2044065" y="1313254"/>
                    <a:pt x="2008823" y="1375167"/>
                  </a:cubicBezTo>
                  <a:cubicBezTo>
                    <a:pt x="1976438" y="1433269"/>
                    <a:pt x="1938338" y="1487562"/>
                    <a:pt x="1885950" y="1530424"/>
                  </a:cubicBezTo>
                  <a:cubicBezTo>
                    <a:pt x="1862138" y="1549474"/>
                    <a:pt x="1865948" y="1571382"/>
                    <a:pt x="1871663" y="1594242"/>
                  </a:cubicBezTo>
                  <a:cubicBezTo>
                    <a:pt x="1886903" y="1655202"/>
                    <a:pt x="1902143" y="1716162"/>
                    <a:pt x="1920240" y="1784742"/>
                  </a:cubicBezTo>
                  <a:cubicBezTo>
                    <a:pt x="1866900" y="1750452"/>
                    <a:pt x="1837373" y="1704732"/>
                    <a:pt x="1801178" y="1664727"/>
                  </a:cubicBezTo>
                  <a:cubicBezTo>
                    <a:pt x="1777365" y="1638057"/>
                    <a:pt x="1760220" y="1633294"/>
                    <a:pt x="1725930" y="1653297"/>
                  </a:cubicBezTo>
                  <a:cubicBezTo>
                    <a:pt x="1608773" y="1720924"/>
                    <a:pt x="1482090" y="1757119"/>
                    <a:pt x="1344930" y="1749499"/>
                  </a:cubicBezTo>
                  <a:cubicBezTo>
                    <a:pt x="1305878" y="1747594"/>
                    <a:pt x="1288733" y="1761882"/>
                    <a:pt x="1277303" y="1798077"/>
                  </a:cubicBezTo>
                  <a:cubicBezTo>
                    <a:pt x="1234440" y="1924759"/>
                    <a:pt x="1192530" y="2051442"/>
                    <a:pt x="1148715" y="2186697"/>
                  </a:cubicBez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38"/>
            <p:cNvSpPr/>
            <p:nvPr/>
          </p:nvSpPr>
          <p:spPr>
            <a:xfrm>
              <a:off x="7501690" y="1381337"/>
              <a:ext cx="251857" cy="236116"/>
            </a:xfrm>
            <a:custGeom>
              <a:rect b="b" l="l" r="r" t="t"/>
              <a:pathLst>
                <a:path extrusionOk="0" h="714375" w="762000">
                  <a:moveTo>
                    <a:pt x="631640" y="226469"/>
                  </a:moveTo>
                  <a:cubicBezTo>
                    <a:pt x="634497" y="230279"/>
                    <a:pt x="636402" y="233137"/>
                    <a:pt x="639260" y="236947"/>
                  </a:cubicBezTo>
                  <a:cubicBezTo>
                    <a:pt x="650690" y="246472"/>
                    <a:pt x="656405" y="259807"/>
                    <a:pt x="659262" y="273142"/>
                  </a:cubicBezTo>
                  <a:cubicBezTo>
                    <a:pt x="664025" y="295049"/>
                    <a:pt x="674502" y="305527"/>
                    <a:pt x="698315" y="302669"/>
                  </a:cubicBezTo>
                  <a:cubicBezTo>
                    <a:pt x="708792" y="300764"/>
                    <a:pt x="722127" y="302669"/>
                    <a:pt x="724985" y="316004"/>
                  </a:cubicBezTo>
                  <a:cubicBezTo>
                    <a:pt x="728795" y="329339"/>
                    <a:pt x="716412" y="335054"/>
                    <a:pt x="707840" y="341722"/>
                  </a:cubicBezTo>
                  <a:cubicBezTo>
                    <a:pt x="670692" y="370297"/>
                    <a:pt x="672597" y="406492"/>
                    <a:pt x="686885" y="445544"/>
                  </a:cubicBezTo>
                  <a:cubicBezTo>
                    <a:pt x="710697" y="464594"/>
                    <a:pt x="746892" y="460784"/>
                    <a:pt x="765942" y="488407"/>
                  </a:cubicBezTo>
                  <a:cubicBezTo>
                    <a:pt x="745940" y="519839"/>
                    <a:pt x="711650" y="499837"/>
                    <a:pt x="685932" y="510314"/>
                  </a:cubicBezTo>
                  <a:cubicBezTo>
                    <a:pt x="656405" y="512219"/>
                    <a:pt x="631640" y="522697"/>
                    <a:pt x="619257" y="552224"/>
                  </a:cubicBezTo>
                  <a:cubicBezTo>
                    <a:pt x="609732" y="584609"/>
                    <a:pt x="590682" y="608422"/>
                    <a:pt x="557345" y="617947"/>
                  </a:cubicBezTo>
                  <a:cubicBezTo>
                    <a:pt x="540200" y="633187"/>
                    <a:pt x="498290" y="627472"/>
                    <a:pt x="516387" y="670334"/>
                  </a:cubicBezTo>
                  <a:cubicBezTo>
                    <a:pt x="519245" y="676049"/>
                    <a:pt x="522102" y="682717"/>
                    <a:pt x="524960" y="688432"/>
                  </a:cubicBezTo>
                  <a:cubicBezTo>
                    <a:pt x="525912" y="725579"/>
                    <a:pt x="521150" y="726532"/>
                    <a:pt x="478287" y="702719"/>
                  </a:cubicBezTo>
                  <a:cubicBezTo>
                    <a:pt x="448760" y="677954"/>
                    <a:pt x="417327" y="677002"/>
                    <a:pt x="381132" y="684622"/>
                  </a:cubicBezTo>
                  <a:cubicBezTo>
                    <a:pt x="330650" y="695099"/>
                    <a:pt x="282072" y="677002"/>
                    <a:pt x="234447" y="660809"/>
                  </a:cubicBezTo>
                  <a:cubicBezTo>
                    <a:pt x="210635" y="653189"/>
                    <a:pt x="188727" y="639854"/>
                    <a:pt x="165867" y="628424"/>
                  </a:cubicBezTo>
                  <a:cubicBezTo>
                    <a:pt x="162057" y="625567"/>
                    <a:pt x="158247" y="621757"/>
                    <a:pt x="156342" y="617947"/>
                  </a:cubicBezTo>
                  <a:cubicBezTo>
                    <a:pt x="155390" y="613184"/>
                    <a:pt x="154437" y="604612"/>
                    <a:pt x="153485" y="604612"/>
                  </a:cubicBezTo>
                  <a:cubicBezTo>
                    <a:pt x="107765" y="602707"/>
                    <a:pt x="111575" y="554129"/>
                    <a:pt x="86810" y="533174"/>
                  </a:cubicBezTo>
                  <a:cubicBezTo>
                    <a:pt x="70617" y="526507"/>
                    <a:pt x="63950" y="511267"/>
                    <a:pt x="57282" y="496979"/>
                  </a:cubicBezTo>
                  <a:cubicBezTo>
                    <a:pt x="29660" y="452212"/>
                    <a:pt x="41090" y="393157"/>
                    <a:pt x="2990" y="352199"/>
                  </a:cubicBezTo>
                  <a:cubicBezTo>
                    <a:pt x="-4630" y="343627"/>
                    <a:pt x="3942" y="334102"/>
                    <a:pt x="10610" y="327434"/>
                  </a:cubicBezTo>
                  <a:cubicBezTo>
                    <a:pt x="52520" y="287429"/>
                    <a:pt x="56330" y="227422"/>
                    <a:pt x="89667" y="182654"/>
                  </a:cubicBezTo>
                  <a:cubicBezTo>
                    <a:pt x="100145" y="168367"/>
                    <a:pt x="88715" y="152174"/>
                    <a:pt x="85857" y="136934"/>
                  </a:cubicBezTo>
                  <a:cubicBezTo>
                    <a:pt x="79190" y="103597"/>
                    <a:pt x="87762" y="95024"/>
                    <a:pt x="120147" y="103597"/>
                  </a:cubicBezTo>
                  <a:cubicBezTo>
                    <a:pt x="176345" y="117884"/>
                    <a:pt x="198252" y="110264"/>
                    <a:pt x="235400" y="58829"/>
                  </a:cubicBezTo>
                  <a:cubicBezTo>
                    <a:pt x="246830" y="43589"/>
                    <a:pt x="254450" y="26444"/>
                    <a:pt x="271595" y="52162"/>
                  </a:cubicBezTo>
                  <a:cubicBezTo>
                    <a:pt x="283025" y="68354"/>
                    <a:pt x="299217" y="63592"/>
                    <a:pt x="314457" y="56924"/>
                  </a:cubicBezTo>
                  <a:cubicBezTo>
                    <a:pt x="325887" y="52162"/>
                    <a:pt x="335412" y="42637"/>
                    <a:pt x="344937" y="35017"/>
                  </a:cubicBezTo>
                  <a:cubicBezTo>
                    <a:pt x="402087" y="-13561"/>
                    <a:pt x="402087" y="-13561"/>
                    <a:pt x="438282" y="47399"/>
                  </a:cubicBezTo>
                  <a:cubicBezTo>
                    <a:pt x="459237" y="82642"/>
                    <a:pt x="503052" y="100739"/>
                    <a:pt x="549725" y="92167"/>
                  </a:cubicBezTo>
                  <a:cubicBezTo>
                    <a:pt x="580205" y="86452"/>
                    <a:pt x="602112" y="83594"/>
                    <a:pt x="586872" y="126457"/>
                  </a:cubicBezTo>
                  <a:cubicBezTo>
                    <a:pt x="575442" y="157889"/>
                    <a:pt x="613542" y="155984"/>
                    <a:pt x="624972" y="173129"/>
                  </a:cubicBezTo>
                  <a:cubicBezTo>
                    <a:pt x="632592" y="189322"/>
                    <a:pt x="624020" y="209324"/>
                    <a:pt x="631640" y="226469"/>
                  </a:cubicBezTo>
                  <a:close/>
                </a:path>
              </a:pathLst>
            </a:custGeom>
            <a:solidFill>
              <a:srgbClr val="2321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3" name="Google Shape;1433;p38"/>
            <p:cNvSpPr/>
            <p:nvPr/>
          </p:nvSpPr>
          <p:spPr>
            <a:xfrm>
              <a:off x="7535252" y="1502913"/>
              <a:ext cx="245561" cy="173152"/>
            </a:xfrm>
            <a:custGeom>
              <a:rect b="b" l="l" r="r" t="t"/>
              <a:pathLst>
                <a:path extrusionOk="0" h="523875" w="742950">
                  <a:moveTo>
                    <a:pt x="129093" y="284407"/>
                  </a:moveTo>
                  <a:cubicBezTo>
                    <a:pt x="209103" y="290122"/>
                    <a:pt x="289113" y="294884"/>
                    <a:pt x="370075" y="287264"/>
                  </a:cubicBezTo>
                  <a:cubicBezTo>
                    <a:pt x="389125" y="285359"/>
                    <a:pt x="397698" y="274882"/>
                    <a:pt x="403413" y="259642"/>
                  </a:cubicBezTo>
                  <a:cubicBezTo>
                    <a:pt x="411985" y="234877"/>
                    <a:pt x="424368" y="219637"/>
                    <a:pt x="454848" y="230114"/>
                  </a:cubicBezTo>
                  <a:cubicBezTo>
                    <a:pt x="470088" y="235829"/>
                    <a:pt x="481518" y="228209"/>
                    <a:pt x="485328" y="209159"/>
                  </a:cubicBezTo>
                  <a:cubicBezTo>
                    <a:pt x="495805" y="148199"/>
                    <a:pt x="504378" y="140579"/>
                    <a:pt x="562480" y="140579"/>
                  </a:cubicBezTo>
                  <a:cubicBezTo>
                    <a:pt x="573910" y="140579"/>
                    <a:pt x="586293" y="140579"/>
                    <a:pt x="595818" y="125339"/>
                  </a:cubicBezTo>
                  <a:cubicBezTo>
                    <a:pt x="540573" y="115814"/>
                    <a:pt x="539620" y="76762"/>
                    <a:pt x="545335" y="33899"/>
                  </a:cubicBezTo>
                  <a:cubicBezTo>
                    <a:pt x="554860" y="71047"/>
                    <a:pt x="573910" y="71999"/>
                    <a:pt x="603438" y="52949"/>
                  </a:cubicBezTo>
                  <a:cubicBezTo>
                    <a:pt x="628203" y="36757"/>
                    <a:pt x="655825" y="23422"/>
                    <a:pt x="682495" y="9134"/>
                  </a:cubicBezTo>
                  <a:cubicBezTo>
                    <a:pt x="711070" y="-7058"/>
                    <a:pt x="732025" y="-3248"/>
                    <a:pt x="739645" y="32947"/>
                  </a:cubicBezTo>
                  <a:cubicBezTo>
                    <a:pt x="753933" y="98669"/>
                    <a:pt x="743455" y="162487"/>
                    <a:pt x="718690" y="223447"/>
                  </a:cubicBezTo>
                  <a:cubicBezTo>
                    <a:pt x="632965" y="440617"/>
                    <a:pt x="419605" y="551107"/>
                    <a:pt x="199578" y="527294"/>
                  </a:cubicBezTo>
                  <a:cubicBezTo>
                    <a:pt x="131950" y="519674"/>
                    <a:pt x="63370" y="501577"/>
                    <a:pt x="13840" y="445379"/>
                  </a:cubicBezTo>
                  <a:cubicBezTo>
                    <a:pt x="-6162" y="423472"/>
                    <a:pt x="-5210" y="410137"/>
                    <a:pt x="21460" y="395849"/>
                  </a:cubicBezTo>
                  <a:cubicBezTo>
                    <a:pt x="60513" y="374894"/>
                    <a:pt x="93850" y="345367"/>
                    <a:pt x="135760" y="328222"/>
                  </a:cubicBezTo>
                  <a:cubicBezTo>
                    <a:pt x="181480" y="308219"/>
                    <a:pt x="117663" y="301552"/>
                    <a:pt x="129093" y="284407"/>
                  </a:cubicBezTo>
                  <a:close/>
                </a:path>
              </a:pathLst>
            </a:custGeom>
            <a:solidFill>
              <a:srgbClr val="DFDF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38"/>
            <p:cNvSpPr/>
            <p:nvPr/>
          </p:nvSpPr>
          <p:spPr>
            <a:xfrm>
              <a:off x="7444756" y="1336209"/>
              <a:ext cx="317970" cy="258154"/>
            </a:xfrm>
            <a:custGeom>
              <a:rect b="b" l="l" r="r" t="t"/>
              <a:pathLst>
                <a:path extrusionOk="0" h="781050" w="962025">
                  <a:moveTo>
                    <a:pt x="944865" y="208701"/>
                  </a:moveTo>
                  <a:cubicBezTo>
                    <a:pt x="888668" y="132501"/>
                    <a:pt x="815325" y="77256"/>
                    <a:pt x="728647" y="42966"/>
                  </a:cubicBezTo>
                  <a:cubicBezTo>
                    <a:pt x="621015" y="1056"/>
                    <a:pt x="509572" y="-17994"/>
                    <a:pt x="396225" y="22011"/>
                  </a:cubicBezTo>
                  <a:cubicBezTo>
                    <a:pt x="392415" y="22011"/>
                    <a:pt x="388605" y="22964"/>
                    <a:pt x="384795" y="25821"/>
                  </a:cubicBezTo>
                  <a:cubicBezTo>
                    <a:pt x="380032" y="25821"/>
                    <a:pt x="376222" y="25821"/>
                    <a:pt x="371460" y="26774"/>
                  </a:cubicBezTo>
                  <a:cubicBezTo>
                    <a:pt x="80947" y="112499"/>
                    <a:pt x="-74310" y="425871"/>
                    <a:pt x="35227" y="714479"/>
                  </a:cubicBezTo>
                  <a:cubicBezTo>
                    <a:pt x="62850" y="786869"/>
                    <a:pt x="98092" y="799251"/>
                    <a:pt x="165720" y="759246"/>
                  </a:cubicBezTo>
                  <a:cubicBezTo>
                    <a:pt x="208582" y="733529"/>
                    <a:pt x="262875" y="721146"/>
                    <a:pt x="286687" y="669711"/>
                  </a:cubicBezTo>
                  <a:cubicBezTo>
                    <a:pt x="284782" y="660186"/>
                    <a:pt x="278115" y="655424"/>
                    <a:pt x="270495" y="651614"/>
                  </a:cubicBezTo>
                  <a:cubicBezTo>
                    <a:pt x="270495" y="651614"/>
                    <a:pt x="270495" y="651614"/>
                    <a:pt x="270495" y="651614"/>
                  </a:cubicBezTo>
                  <a:cubicBezTo>
                    <a:pt x="270495" y="651614"/>
                    <a:pt x="270495" y="651614"/>
                    <a:pt x="270495" y="651614"/>
                  </a:cubicBezTo>
                  <a:cubicBezTo>
                    <a:pt x="265732" y="641136"/>
                    <a:pt x="255255" y="643041"/>
                    <a:pt x="246682" y="640184"/>
                  </a:cubicBezTo>
                  <a:cubicBezTo>
                    <a:pt x="246682" y="640184"/>
                    <a:pt x="246682" y="640184"/>
                    <a:pt x="246682" y="640184"/>
                  </a:cubicBezTo>
                  <a:cubicBezTo>
                    <a:pt x="246682" y="640184"/>
                    <a:pt x="246682" y="640184"/>
                    <a:pt x="246682" y="640184"/>
                  </a:cubicBezTo>
                  <a:cubicBezTo>
                    <a:pt x="230490" y="623039"/>
                    <a:pt x="235252" y="608751"/>
                    <a:pt x="248587" y="590654"/>
                  </a:cubicBezTo>
                  <a:cubicBezTo>
                    <a:pt x="264780" y="570651"/>
                    <a:pt x="248587" y="527789"/>
                    <a:pt x="223822" y="521121"/>
                  </a:cubicBezTo>
                  <a:cubicBezTo>
                    <a:pt x="208582" y="517311"/>
                    <a:pt x="197152" y="513501"/>
                    <a:pt x="202867" y="497309"/>
                  </a:cubicBezTo>
                  <a:cubicBezTo>
                    <a:pt x="211440" y="474449"/>
                    <a:pt x="223822" y="503024"/>
                    <a:pt x="234300" y="497309"/>
                  </a:cubicBezTo>
                  <a:cubicBezTo>
                    <a:pt x="241920" y="471591"/>
                    <a:pt x="232395" y="436349"/>
                    <a:pt x="258112" y="422061"/>
                  </a:cubicBezTo>
                  <a:cubicBezTo>
                    <a:pt x="306690" y="394439"/>
                    <a:pt x="311452" y="355386"/>
                    <a:pt x="302880" y="307761"/>
                  </a:cubicBezTo>
                  <a:cubicBezTo>
                    <a:pt x="300022" y="290616"/>
                    <a:pt x="309547" y="283949"/>
                    <a:pt x="320977" y="292521"/>
                  </a:cubicBezTo>
                  <a:cubicBezTo>
                    <a:pt x="354315" y="318239"/>
                    <a:pt x="379080" y="299189"/>
                    <a:pt x="401940" y="279186"/>
                  </a:cubicBezTo>
                  <a:cubicBezTo>
                    <a:pt x="420037" y="263946"/>
                    <a:pt x="439087" y="261089"/>
                    <a:pt x="460995" y="259184"/>
                  </a:cubicBezTo>
                  <a:cubicBezTo>
                    <a:pt x="498142" y="256326"/>
                    <a:pt x="536243" y="254421"/>
                    <a:pt x="558150" y="214416"/>
                  </a:cubicBezTo>
                  <a:cubicBezTo>
                    <a:pt x="568627" y="194414"/>
                    <a:pt x="581010" y="200129"/>
                    <a:pt x="587677" y="218226"/>
                  </a:cubicBezTo>
                  <a:cubicBezTo>
                    <a:pt x="610537" y="277281"/>
                    <a:pt x="650543" y="303951"/>
                    <a:pt x="719122" y="286806"/>
                  </a:cubicBezTo>
                  <a:cubicBezTo>
                    <a:pt x="701977" y="329669"/>
                    <a:pt x="732457" y="340146"/>
                    <a:pt x="756270" y="355386"/>
                  </a:cubicBezTo>
                  <a:cubicBezTo>
                    <a:pt x="761032" y="362054"/>
                    <a:pt x="766747" y="368721"/>
                    <a:pt x="771510" y="374436"/>
                  </a:cubicBezTo>
                  <a:cubicBezTo>
                    <a:pt x="771510" y="374436"/>
                    <a:pt x="771510" y="374436"/>
                    <a:pt x="771510" y="374436"/>
                  </a:cubicBezTo>
                  <a:cubicBezTo>
                    <a:pt x="774368" y="383009"/>
                    <a:pt x="778177" y="391581"/>
                    <a:pt x="781035" y="399201"/>
                  </a:cubicBezTo>
                  <a:cubicBezTo>
                    <a:pt x="830565" y="370626"/>
                    <a:pt x="881047" y="344909"/>
                    <a:pt x="929625" y="313476"/>
                  </a:cubicBezTo>
                  <a:cubicBezTo>
                    <a:pt x="973440" y="287759"/>
                    <a:pt x="976297" y="252516"/>
                    <a:pt x="944865" y="208701"/>
                  </a:cubicBezTo>
                  <a:close/>
                  <a:moveTo>
                    <a:pt x="410512" y="26774"/>
                  </a:moveTo>
                  <a:cubicBezTo>
                    <a:pt x="410512" y="26774"/>
                    <a:pt x="410512" y="26774"/>
                    <a:pt x="410512" y="26774"/>
                  </a:cubicBezTo>
                  <a:cubicBezTo>
                    <a:pt x="410512" y="26774"/>
                    <a:pt x="410512" y="26774"/>
                    <a:pt x="410512" y="26774"/>
                  </a:cubicBezTo>
                  <a:cubicBezTo>
                    <a:pt x="410512" y="26774"/>
                    <a:pt x="410512" y="26774"/>
                    <a:pt x="410512" y="26774"/>
                  </a:cubicBezTo>
                  <a:close/>
                </a:path>
              </a:pathLst>
            </a:custGeom>
            <a:solidFill>
              <a:srgbClr val="7E83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35" name="Google Shape;1435;p38"/>
          <p:cNvSpPr/>
          <p:nvPr/>
        </p:nvSpPr>
        <p:spPr>
          <a:xfrm>
            <a:off x="805319" y="4832272"/>
            <a:ext cx="540898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DON’T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LET GUNS RULE! </a:t>
            </a:r>
            <a:endParaRPr/>
          </a:p>
        </p:txBody>
      </p:sp>
      <p:sp>
        <p:nvSpPr>
          <p:cNvPr id="1436" name="Google Shape;1436;p38"/>
          <p:cNvSpPr/>
          <p:nvPr/>
        </p:nvSpPr>
        <p:spPr>
          <a:xfrm rot="10800000">
            <a:off x="6753620" y="888178"/>
            <a:ext cx="5438775" cy="1277718"/>
          </a:xfrm>
          <a:prstGeom prst="homePlat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37" name="Google Shape;1437;p38"/>
          <p:cNvGrpSpPr/>
          <p:nvPr/>
        </p:nvGrpSpPr>
        <p:grpSpPr>
          <a:xfrm>
            <a:off x="7620000" y="990701"/>
            <a:ext cx="4104307" cy="1087633"/>
            <a:chOff x="7365816" y="914501"/>
            <a:chExt cx="4711669" cy="1087633"/>
          </a:xfrm>
        </p:grpSpPr>
        <p:sp>
          <p:nvSpPr>
            <p:cNvPr id="1438" name="Google Shape;1438;p38"/>
            <p:cNvSpPr/>
            <p:nvPr/>
          </p:nvSpPr>
          <p:spPr>
            <a:xfrm>
              <a:off x="7365816" y="914501"/>
              <a:ext cx="4711669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GUN-FREE </a:t>
              </a:r>
              <a:endParaRPr/>
            </a:p>
          </p:txBody>
        </p:sp>
        <p:sp>
          <p:nvSpPr>
            <p:cNvPr id="1439" name="Google Shape;1439;p38"/>
            <p:cNvSpPr/>
            <p:nvPr/>
          </p:nvSpPr>
          <p:spPr>
            <a:xfrm>
              <a:off x="7365816" y="1294248"/>
              <a:ext cx="4711669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SCHOOL ZONE</a:t>
              </a:r>
              <a:endParaRPr/>
            </a:p>
          </p:txBody>
        </p:sp>
      </p:grpSp>
      <p:grpSp>
        <p:nvGrpSpPr>
          <p:cNvPr id="1440" name="Google Shape;1440;p38"/>
          <p:cNvGrpSpPr/>
          <p:nvPr/>
        </p:nvGrpSpPr>
        <p:grpSpPr>
          <a:xfrm>
            <a:off x="860766" y="510810"/>
            <a:ext cx="5149509" cy="1138016"/>
            <a:chOff x="860765" y="917033"/>
            <a:chExt cx="5149509" cy="1138016"/>
          </a:xfrm>
        </p:grpSpPr>
        <p:sp>
          <p:nvSpPr>
            <p:cNvPr id="1441" name="Google Shape;1441;p38"/>
            <p:cNvSpPr txBox="1"/>
            <p:nvPr/>
          </p:nvSpPr>
          <p:spPr>
            <a:xfrm>
              <a:off x="1998183" y="1070921"/>
              <a:ext cx="4012091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38"/>
            <p:cNvSpPr txBox="1"/>
            <p:nvPr/>
          </p:nvSpPr>
          <p:spPr>
            <a:xfrm>
              <a:off x="1998182" y="1593384"/>
              <a:ext cx="401209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443" name="Google Shape;1443;p38"/>
            <p:cNvSpPr txBox="1"/>
            <p:nvPr/>
          </p:nvSpPr>
          <p:spPr>
            <a:xfrm>
              <a:off x="860765" y="917033"/>
              <a:ext cx="124342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b="1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4" name="Google Shape;1444;p38"/>
          <p:cNvGrpSpPr/>
          <p:nvPr/>
        </p:nvGrpSpPr>
        <p:grpSpPr>
          <a:xfrm>
            <a:off x="860766" y="1698118"/>
            <a:ext cx="5235235" cy="1138016"/>
            <a:chOff x="860765" y="917033"/>
            <a:chExt cx="5235235" cy="1138016"/>
          </a:xfrm>
        </p:grpSpPr>
        <p:sp>
          <p:nvSpPr>
            <p:cNvPr id="1445" name="Google Shape;1445;p38"/>
            <p:cNvSpPr txBox="1"/>
            <p:nvPr/>
          </p:nvSpPr>
          <p:spPr>
            <a:xfrm>
              <a:off x="1998183" y="1070921"/>
              <a:ext cx="4097817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38"/>
            <p:cNvSpPr txBox="1"/>
            <p:nvPr/>
          </p:nvSpPr>
          <p:spPr>
            <a:xfrm>
              <a:off x="1998182" y="1593384"/>
              <a:ext cx="409781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447" name="Google Shape;1447;p38"/>
            <p:cNvSpPr txBox="1"/>
            <p:nvPr/>
          </p:nvSpPr>
          <p:spPr>
            <a:xfrm>
              <a:off x="860765" y="917033"/>
              <a:ext cx="124342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b="1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8" name="Google Shape;1448;p38"/>
          <p:cNvGrpSpPr/>
          <p:nvPr/>
        </p:nvGrpSpPr>
        <p:grpSpPr>
          <a:xfrm>
            <a:off x="860766" y="2885426"/>
            <a:ext cx="5183710" cy="1138016"/>
            <a:chOff x="860765" y="917033"/>
            <a:chExt cx="5183710" cy="1138016"/>
          </a:xfrm>
        </p:grpSpPr>
        <p:sp>
          <p:nvSpPr>
            <p:cNvPr id="1449" name="Google Shape;1449;p38"/>
            <p:cNvSpPr txBox="1"/>
            <p:nvPr/>
          </p:nvSpPr>
          <p:spPr>
            <a:xfrm>
              <a:off x="1998183" y="1070921"/>
              <a:ext cx="4046292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38"/>
            <p:cNvSpPr txBox="1"/>
            <p:nvPr/>
          </p:nvSpPr>
          <p:spPr>
            <a:xfrm>
              <a:off x="1998182" y="1593384"/>
              <a:ext cx="404629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451" name="Google Shape;1451;p38"/>
            <p:cNvSpPr txBox="1"/>
            <p:nvPr/>
          </p:nvSpPr>
          <p:spPr>
            <a:xfrm>
              <a:off x="860765" y="917033"/>
              <a:ext cx="124342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b="1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5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39"/>
          <p:cNvSpPr/>
          <p:nvPr>
            <p:ph idx="2" type="pic"/>
          </p:nvPr>
        </p:nvSpPr>
        <p:spPr>
          <a:xfrm>
            <a:off x="0" y="0"/>
            <a:ext cx="12192000" cy="48672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1457" name="Google Shape;1457;p39"/>
          <p:cNvGrpSpPr/>
          <p:nvPr/>
        </p:nvGrpSpPr>
        <p:grpSpPr>
          <a:xfrm rot="-900000">
            <a:off x="4763546" y="4296698"/>
            <a:ext cx="2915454" cy="316230"/>
            <a:chOff x="3429000" y="2400300"/>
            <a:chExt cx="5019675" cy="316230"/>
          </a:xfrm>
        </p:grpSpPr>
        <p:sp>
          <p:nvSpPr>
            <p:cNvPr id="1458" name="Google Shape;1458;p39"/>
            <p:cNvSpPr/>
            <p:nvPr/>
          </p:nvSpPr>
          <p:spPr>
            <a:xfrm>
              <a:off x="3429000" y="2533650"/>
              <a:ext cx="5019675" cy="18288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39"/>
            <p:cNvSpPr/>
            <p:nvPr/>
          </p:nvSpPr>
          <p:spPr>
            <a:xfrm>
              <a:off x="3429000" y="2400300"/>
              <a:ext cx="5019675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60" name="Google Shape;1460;p39"/>
          <p:cNvSpPr/>
          <p:nvPr/>
        </p:nvSpPr>
        <p:spPr>
          <a:xfrm>
            <a:off x="0" y="4076700"/>
            <a:ext cx="12201525" cy="2781300"/>
          </a:xfrm>
          <a:custGeom>
            <a:rect b="b" l="l" r="r" t="t"/>
            <a:pathLst>
              <a:path extrusionOk="0" h="2781300" w="12201525">
                <a:moveTo>
                  <a:pt x="0" y="0"/>
                </a:moveTo>
                <a:lnTo>
                  <a:pt x="12201525" y="1438275"/>
                </a:lnTo>
                <a:lnTo>
                  <a:pt x="12192000" y="2781300"/>
                </a:lnTo>
                <a:lnTo>
                  <a:pt x="0" y="27813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1" name="Google Shape;1461;p39"/>
          <p:cNvSpPr/>
          <p:nvPr/>
        </p:nvSpPr>
        <p:spPr>
          <a:xfrm rot="-5400000">
            <a:off x="7948612" y="1290637"/>
            <a:ext cx="2390775" cy="6096000"/>
          </a:xfrm>
          <a:prstGeom prst="triangle">
            <a:avLst>
              <a:gd fmla="val 30877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2" name="Google Shape;1462;p39"/>
          <p:cNvSpPr/>
          <p:nvPr/>
        </p:nvSpPr>
        <p:spPr>
          <a:xfrm rot="-900000">
            <a:off x="7615057" y="2415345"/>
            <a:ext cx="4511516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DON’T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LET GUNS RULE! </a:t>
            </a:r>
            <a:endParaRPr/>
          </a:p>
        </p:txBody>
      </p:sp>
      <p:grpSp>
        <p:nvGrpSpPr>
          <p:cNvPr id="1463" name="Google Shape;1463;p39"/>
          <p:cNvGrpSpPr/>
          <p:nvPr/>
        </p:nvGrpSpPr>
        <p:grpSpPr>
          <a:xfrm>
            <a:off x="446012" y="4926922"/>
            <a:ext cx="5318811" cy="707886"/>
            <a:chOff x="446012" y="4888822"/>
            <a:chExt cx="5318811" cy="707886"/>
          </a:xfrm>
        </p:grpSpPr>
        <p:sp>
          <p:nvSpPr>
            <p:cNvPr id="1464" name="Google Shape;1464;p39"/>
            <p:cNvSpPr txBox="1"/>
            <p:nvPr/>
          </p:nvSpPr>
          <p:spPr>
            <a:xfrm>
              <a:off x="446012" y="4888822"/>
              <a:ext cx="1577374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2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39"/>
            <p:cNvSpPr txBox="1"/>
            <p:nvPr/>
          </p:nvSpPr>
          <p:spPr>
            <a:xfrm>
              <a:off x="1752732" y="4919600"/>
              <a:ext cx="401209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6" name="Google Shape;1466;p39"/>
          <p:cNvGrpSpPr/>
          <p:nvPr/>
        </p:nvGrpSpPr>
        <p:grpSpPr>
          <a:xfrm>
            <a:off x="446012" y="5755933"/>
            <a:ext cx="5318811" cy="707886"/>
            <a:chOff x="446012" y="4888822"/>
            <a:chExt cx="5318811" cy="707886"/>
          </a:xfrm>
        </p:grpSpPr>
        <p:sp>
          <p:nvSpPr>
            <p:cNvPr id="1467" name="Google Shape;1467;p39"/>
            <p:cNvSpPr txBox="1"/>
            <p:nvPr/>
          </p:nvSpPr>
          <p:spPr>
            <a:xfrm>
              <a:off x="446012" y="4888822"/>
              <a:ext cx="1577374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2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39"/>
            <p:cNvSpPr txBox="1"/>
            <p:nvPr/>
          </p:nvSpPr>
          <p:spPr>
            <a:xfrm>
              <a:off x="1752732" y="4919600"/>
              <a:ext cx="401209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9" name="Google Shape;1469;p39"/>
          <p:cNvGrpSpPr/>
          <p:nvPr/>
        </p:nvGrpSpPr>
        <p:grpSpPr>
          <a:xfrm>
            <a:off x="7071543" y="5534025"/>
            <a:ext cx="4104307" cy="1087633"/>
            <a:chOff x="7365816" y="914501"/>
            <a:chExt cx="4711669" cy="1087633"/>
          </a:xfrm>
        </p:grpSpPr>
        <p:sp>
          <p:nvSpPr>
            <p:cNvPr id="1470" name="Google Shape;1470;p39"/>
            <p:cNvSpPr/>
            <p:nvPr/>
          </p:nvSpPr>
          <p:spPr>
            <a:xfrm>
              <a:off x="7365816" y="914501"/>
              <a:ext cx="4711669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GUN-FREE </a:t>
              </a:r>
              <a:endParaRPr/>
            </a:p>
          </p:txBody>
        </p:sp>
        <p:sp>
          <p:nvSpPr>
            <p:cNvPr id="1471" name="Google Shape;1471;p39"/>
            <p:cNvSpPr/>
            <p:nvPr/>
          </p:nvSpPr>
          <p:spPr>
            <a:xfrm>
              <a:off x="7365816" y="1294248"/>
              <a:ext cx="4711669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SCHOOL ZONE</a:t>
              </a:r>
              <a:endParaRPr/>
            </a:p>
          </p:txBody>
        </p:sp>
      </p:grpSp>
      <p:sp>
        <p:nvSpPr>
          <p:cNvPr id="1472" name="Google Shape;1472;p39"/>
          <p:cNvSpPr txBox="1"/>
          <p:nvPr/>
        </p:nvSpPr>
        <p:spPr>
          <a:xfrm>
            <a:off x="8353425" y="4264318"/>
            <a:ext cx="358359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39"/>
          <p:cNvSpPr txBox="1"/>
          <p:nvPr/>
        </p:nvSpPr>
        <p:spPr>
          <a:xfrm>
            <a:off x="9580261" y="3876645"/>
            <a:ext cx="2356761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4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Our Team Infographic</a:t>
            </a:r>
            <a:endParaRPr/>
          </a:p>
        </p:txBody>
      </p:sp>
      <p:sp>
        <p:nvSpPr>
          <p:cNvPr id="376" name="Google Shape;376;p4"/>
          <p:cNvSpPr txBox="1"/>
          <p:nvPr/>
        </p:nvSpPr>
        <p:spPr>
          <a:xfrm>
            <a:off x="1096580" y="5143315"/>
            <a:ext cx="122413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/FACEBOOK</a:t>
            </a:r>
            <a:endParaRPr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4"/>
          <p:cNvSpPr txBox="1"/>
          <p:nvPr/>
        </p:nvSpPr>
        <p:spPr>
          <a:xfrm>
            <a:off x="3927611" y="5146031"/>
            <a:ext cx="122413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@TWITTER</a:t>
            </a:r>
            <a:endParaRPr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4"/>
          <p:cNvSpPr txBox="1"/>
          <p:nvPr/>
        </p:nvSpPr>
        <p:spPr>
          <a:xfrm>
            <a:off x="9381392" y="5152838"/>
            <a:ext cx="212699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www.hompageurl.com</a:t>
            </a:r>
            <a:endParaRPr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4"/>
          <p:cNvSpPr/>
          <p:nvPr/>
        </p:nvSpPr>
        <p:spPr>
          <a:xfrm>
            <a:off x="3582143" y="5141464"/>
            <a:ext cx="311477" cy="311477"/>
          </a:xfrm>
          <a:custGeom>
            <a:rect b="b" l="l" r="r" t="t"/>
            <a:pathLst>
              <a:path extrusionOk="0" h="3960000" w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4"/>
          <p:cNvSpPr/>
          <p:nvPr/>
        </p:nvSpPr>
        <p:spPr>
          <a:xfrm>
            <a:off x="785105" y="5141464"/>
            <a:ext cx="311477" cy="311477"/>
          </a:xfrm>
          <a:custGeom>
            <a:rect b="b" l="l" r="r" t="t"/>
            <a:pathLst>
              <a:path extrusionOk="0" h="3960000" w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4"/>
          <p:cNvSpPr txBox="1"/>
          <p:nvPr/>
        </p:nvSpPr>
        <p:spPr>
          <a:xfrm>
            <a:off x="699257" y="5452940"/>
            <a:ext cx="256904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4"/>
          <p:cNvSpPr txBox="1"/>
          <p:nvPr/>
        </p:nvSpPr>
        <p:spPr>
          <a:xfrm>
            <a:off x="3525821" y="5452940"/>
            <a:ext cx="256904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4"/>
          <p:cNvSpPr txBox="1"/>
          <p:nvPr/>
        </p:nvSpPr>
        <p:spPr>
          <a:xfrm>
            <a:off x="8751902" y="5693007"/>
            <a:ext cx="2756486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Example Text Example Text Example Text Example Text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4"/>
          <p:cNvSpPr/>
          <p:nvPr/>
        </p:nvSpPr>
        <p:spPr>
          <a:xfrm>
            <a:off x="6732761" y="2080501"/>
            <a:ext cx="3044983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MEMBER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NAME</a:t>
            </a:r>
            <a:endParaRPr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4"/>
          <p:cNvSpPr/>
          <p:nvPr/>
        </p:nvSpPr>
        <p:spPr>
          <a:xfrm>
            <a:off x="6732760" y="3593764"/>
            <a:ext cx="4819462" cy="9387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4"/>
          <p:cNvSpPr/>
          <p:nvPr>
            <p:ph idx="2" type="pic"/>
          </p:nvPr>
        </p:nvSpPr>
        <p:spPr>
          <a:xfrm>
            <a:off x="0" y="1693095"/>
            <a:ext cx="6096000" cy="309634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7" name="Shape 1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8" name="Google Shape;1478;p40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479" name="Google Shape;1479;p40"/>
          <p:cNvSpPr/>
          <p:nvPr/>
        </p:nvSpPr>
        <p:spPr>
          <a:xfrm>
            <a:off x="2427076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40"/>
          <p:cNvSpPr/>
          <p:nvPr/>
        </p:nvSpPr>
        <p:spPr>
          <a:xfrm>
            <a:off x="3833419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40"/>
          <p:cNvSpPr/>
          <p:nvPr/>
        </p:nvSpPr>
        <p:spPr>
          <a:xfrm>
            <a:off x="5239762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2" name="Google Shape;1482;p40"/>
          <p:cNvSpPr/>
          <p:nvPr/>
        </p:nvSpPr>
        <p:spPr>
          <a:xfrm>
            <a:off x="6646105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40"/>
          <p:cNvSpPr txBox="1"/>
          <p:nvPr/>
        </p:nvSpPr>
        <p:spPr>
          <a:xfrm>
            <a:off x="1070268" y="3194341"/>
            <a:ext cx="924634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40"/>
          <p:cNvSpPr txBox="1"/>
          <p:nvPr/>
        </p:nvSpPr>
        <p:spPr>
          <a:xfrm>
            <a:off x="1070268" y="5415738"/>
            <a:ext cx="924634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5" name="Google Shape;1485;p40"/>
          <p:cNvSpPr/>
          <p:nvPr/>
        </p:nvSpPr>
        <p:spPr>
          <a:xfrm>
            <a:off x="9251653" y="1900485"/>
            <a:ext cx="1872208" cy="1872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6" name="Google Shape;1486;p40"/>
          <p:cNvSpPr txBox="1"/>
          <p:nvPr/>
        </p:nvSpPr>
        <p:spPr>
          <a:xfrm>
            <a:off x="2311905" y="2620566"/>
            <a:ext cx="114863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7" name="Google Shape;1487;p40"/>
          <p:cNvSpPr txBox="1"/>
          <p:nvPr/>
        </p:nvSpPr>
        <p:spPr>
          <a:xfrm>
            <a:off x="2308012" y="3340646"/>
            <a:ext cx="1148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PowerPoint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40"/>
          <p:cNvSpPr txBox="1"/>
          <p:nvPr/>
        </p:nvSpPr>
        <p:spPr>
          <a:xfrm>
            <a:off x="6530934" y="2620566"/>
            <a:ext cx="114863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40"/>
          <p:cNvSpPr txBox="1"/>
          <p:nvPr/>
        </p:nvSpPr>
        <p:spPr>
          <a:xfrm>
            <a:off x="6527042" y="3340646"/>
            <a:ext cx="1148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PowerPoint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0" name="Google Shape;1490;p40"/>
          <p:cNvSpPr txBox="1"/>
          <p:nvPr/>
        </p:nvSpPr>
        <p:spPr>
          <a:xfrm>
            <a:off x="3718248" y="2620566"/>
            <a:ext cx="114863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40"/>
          <p:cNvSpPr txBox="1"/>
          <p:nvPr/>
        </p:nvSpPr>
        <p:spPr>
          <a:xfrm>
            <a:off x="3714356" y="3340646"/>
            <a:ext cx="1148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PowerPoint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40"/>
          <p:cNvSpPr txBox="1"/>
          <p:nvPr/>
        </p:nvSpPr>
        <p:spPr>
          <a:xfrm>
            <a:off x="5124591" y="2620566"/>
            <a:ext cx="114863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3" name="Google Shape;1493;p40"/>
          <p:cNvSpPr txBox="1"/>
          <p:nvPr/>
        </p:nvSpPr>
        <p:spPr>
          <a:xfrm>
            <a:off x="5120698" y="3340646"/>
            <a:ext cx="1148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PowerPoint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4" name="Google Shape;1494;p40"/>
          <p:cNvSpPr txBox="1"/>
          <p:nvPr/>
        </p:nvSpPr>
        <p:spPr>
          <a:xfrm>
            <a:off x="2416224" y="1881916"/>
            <a:ext cx="9361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48%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5" name="Google Shape;1495;p40"/>
          <p:cNvSpPr txBox="1"/>
          <p:nvPr/>
        </p:nvSpPr>
        <p:spPr>
          <a:xfrm>
            <a:off x="3822567" y="1881916"/>
            <a:ext cx="9361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32%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40"/>
          <p:cNvSpPr txBox="1"/>
          <p:nvPr/>
        </p:nvSpPr>
        <p:spPr>
          <a:xfrm>
            <a:off x="5228910" y="1881916"/>
            <a:ext cx="9361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68%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40"/>
          <p:cNvSpPr txBox="1"/>
          <p:nvPr/>
        </p:nvSpPr>
        <p:spPr>
          <a:xfrm>
            <a:off x="6635253" y="1881916"/>
            <a:ext cx="9361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8" name="Google Shape;1498;p40"/>
          <p:cNvSpPr/>
          <p:nvPr/>
        </p:nvSpPr>
        <p:spPr>
          <a:xfrm>
            <a:off x="2427406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40"/>
          <p:cNvSpPr/>
          <p:nvPr/>
        </p:nvSpPr>
        <p:spPr>
          <a:xfrm>
            <a:off x="3833749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40"/>
          <p:cNvSpPr/>
          <p:nvPr/>
        </p:nvSpPr>
        <p:spPr>
          <a:xfrm>
            <a:off x="5240092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1" name="Google Shape;1501;p40"/>
          <p:cNvSpPr/>
          <p:nvPr/>
        </p:nvSpPr>
        <p:spPr>
          <a:xfrm>
            <a:off x="6646435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2" name="Google Shape;1502;p40"/>
          <p:cNvSpPr/>
          <p:nvPr/>
        </p:nvSpPr>
        <p:spPr>
          <a:xfrm>
            <a:off x="9251983" y="4139337"/>
            <a:ext cx="1872208" cy="18722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3" name="Google Shape;1503;p40"/>
          <p:cNvSpPr txBox="1"/>
          <p:nvPr/>
        </p:nvSpPr>
        <p:spPr>
          <a:xfrm>
            <a:off x="2312235" y="4859418"/>
            <a:ext cx="114863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40"/>
          <p:cNvSpPr txBox="1"/>
          <p:nvPr/>
        </p:nvSpPr>
        <p:spPr>
          <a:xfrm>
            <a:off x="2308342" y="5579498"/>
            <a:ext cx="1148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PowerPoint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40"/>
          <p:cNvSpPr txBox="1"/>
          <p:nvPr/>
        </p:nvSpPr>
        <p:spPr>
          <a:xfrm>
            <a:off x="6531264" y="4859418"/>
            <a:ext cx="114863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6" name="Google Shape;1506;p40"/>
          <p:cNvSpPr txBox="1"/>
          <p:nvPr/>
        </p:nvSpPr>
        <p:spPr>
          <a:xfrm>
            <a:off x="6527372" y="5579498"/>
            <a:ext cx="1148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PowerPoint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40"/>
          <p:cNvSpPr txBox="1"/>
          <p:nvPr/>
        </p:nvSpPr>
        <p:spPr>
          <a:xfrm>
            <a:off x="3718578" y="4859418"/>
            <a:ext cx="114863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40"/>
          <p:cNvSpPr txBox="1"/>
          <p:nvPr/>
        </p:nvSpPr>
        <p:spPr>
          <a:xfrm>
            <a:off x="3714686" y="5579498"/>
            <a:ext cx="1148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PowerPoint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9" name="Google Shape;1509;p40"/>
          <p:cNvSpPr txBox="1"/>
          <p:nvPr/>
        </p:nvSpPr>
        <p:spPr>
          <a:xfrm>
            <a:off x="5124921" y="4859418"/>
            <a:ext cx="114863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0" name="Google Shape;1510;p40"/>
          <p:cNvSpPr txBox="1"/>
          <p:nvPr/>
        </p:nvSpPr>
        <p:spPr>
          <a:xfrm>
            <a:off x="5121028" y="5579498"/>
            <a:ext cx="1148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PowerPoint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1" name="Google Shape;1511;p40"/>
          <p:cNvSpPr txBox="1"/>
          <p:nvPr/>
        </p:nvSpPr>
        <p:spPr>
          <a:xfrm>
            <a:off x="2416554" y="4120768"/>
            <a:ext cx="9361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35%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2" name="Google Shape;1512;p40"/>
          <p:cNvSpPr txBox="1"/>
          <p:nvPr/>
        </p:nvSpPr>
        <p:spPr>
          <a:xfrm>
            <a:off x="3822897" y="4120768"/>
            <a:ext cx="9361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3" name="Google Shape;1513;p40"/>
          <p:cNvSpPr txBox="1"/>
          <p:nvPr/>
        </p:nvSpPr>
        <p:spPr>
          <a:xfrm>
            <a:off x="5229240" y="4120768"/>
            <a:ext cx="9361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4" name="Google Shape;1514;p40"/>
          <p:cNvSpPr txBox="1"/>
          <p:nvPr/>
        </p:nvSpPr>
        <p:spPr>
          <a:xfrm>
            <a:off x="6635583" y="4120768"/>
            <a:ext cx="9361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72%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15" name="Google Shape;1515;p40"/>
          <p:cNvGrpSpPr/>
          <p:nvPr/>
        </p:nvGrpSpPr>
        <p:grpSpPr>
          <a:xfrm>
            <a:off x="9959002" y="2410773"/>
            <a:ext cx="1148636" cy="851632"/>
            <a:chOff x="7274108" y="2303688"/>
            <a:chExt cx="1148636" cy="851632"/>
          </a:xfrm>
        </p:grpSpPr>
        <p:sp>
          <p:nvSpPr>
            <p:cNvPr id="1516" name="Google Shape;1516;p40"/>
            <p:cNvSpPr txBox="1"/>
            <p:nvPr/>
          </p:nvSpPr>
          <p:spPr>
            <a:xfrm>
              <a:off x="7380374" y="2303688"/>
              <a:ext cx="93610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68%</a:t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40"/>
            <p:cNvSpPr txBox="1"/>
            <p:nvPr/>
          </p:nvSpPr>
          <p:spPr>
            <a:xfrm>
              <a:off x="7274108" y="2847543"/>
              <a:ext cx="114863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18" name="Google Shape;1518;p40"/>
          <p:cNvGrpSpPr/>
          <p:nvPr/>
        </p:nvGrpSpPr>
        <p:grpSpPr>
          <a:xfrm>
            <a:off x="9959002" y="4674409"/>
            <a:ext cx="1148636" cy="802064"/>
            <a:chOff x="7274108" y="4369480"/>
            <a:chExt cx="1148636" cy="802064"/>
          </a:xfrm>
        </p:grpSpPr>
        <p:sp>
          <p:nvSpPr>
            <p:cNvPr id="1519" name="Google Shape;1519;p40"/>
            <p:cNvSpPr txBox="1"/>
            <p:nvPr/>
          </p:nvSpPr>
          <p:spPr>
            <a:xfrm>
              <a:off x="7380374" y="4369480"/>
              <a:ext cx="93610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25%</a:t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40"/>
            <p:cNvSpPr txBox="1"/>
            <p:nvPr/>
          </p:nvSpPr>
          <p:spPr>
            <a:xfrm>
              <a:off x="7274108" y="4863767"/>
              <a:ext cx="114863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521" name="Google Shape;1521;p40"/>
          <p:cNvCxnSpPr/>
          <p:nvPr/>
        </p:nvCxnSpPr>
        <p:spPr>
          <a:xfrm>
            <a:off x="882595" y="3968750"/>
            <a:ext cx="10416208" cy="3168"/>
          </a:xfrm>
          <a:prstGeom prst="straightConnector1">
            <a:avLst/>
          </a:prstGeom>
          <a:noFill/>
          <a:ln cap="flat" cmpd="sng" w="25400">
            <a:solidFill>
              <a:srgbClr val="7F7F7F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1522" name="Google Shape;1522;p40"/>
          <p:cNvSpPr/>
          <p:nvPr/>
        </p:nvSpPr>
        <p:spPr>
          <a:xfrm>
            <a:off x="8052447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p40"/>
          <p:cNvSpPr txBox="1"/>
          <p:nvPr/>
        </p:nvSpPr>
        <p:spPr>
          <a:xfrm>
            <a:off x="7937276" y="2620566"/>
            <a:ext cx="114863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4" name="Google Shape;1524;p40"/>
          <p:cNvSpPr txBox="1"/>
          <p:nvPr/>
        </p:nvSpPr>
        <p:spPr>
          <a:xfrm>
            <a:off x="7933384" y="3340646"/>
            <a:ext cx="1148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PowerPoint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40"/>
          <p:cNvSpPr txBox="1"/>
          <p:nvPr/>
        </p:nvSpPr>
        <p:spPr>
          <a:xfrm>
            <a:off x="8041595" y="1881916"/>
            <a:ext cx="9361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43%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6" name="Google Shape;1526;p40"/>
          <p:cNvSpPr/>
          <p:nvPr/>
        </p:nvSpPr>
        <p:spPr>
          <a:xfrm>
            <a:off x="8052777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p40"/>
          <p:cNvSpPr txBox="1"/>
          <p:nvPr/>
        </p:nvSpPr>
        <p:spPr>
          <a:xfrm>
            <a:off x="7937606" y="4859418"/>
            <a:ext cx="114863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8" name="Google Shape;1528;p40"/>
          <p:cNvSpPr txBox="1"/>
          <p:nvPr/>
        </p:nvSpPr>
        <p:spPr>
          <a:xfrm>
            <a:off x="7933714" y="5572586"/>
            <a:ext cx="1148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PowerPoint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9" name="Google Shape;1529;p40"/>
          <p:cNvSpPr txBox="1"/>
          <p:nvPr/>
        </p:nvSpPr>
        <p:spPr>
          <a:xfrm>
            <a:off x="8041925" y="4120768"/>
            <a:ext cx="9361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40"/>
          <p:cNvSpPr/>
          <p:nvPr/>
        </p:nvSpPr>
        <p:spPr>
          <a:xfrm>
            <a:off x="9630675" y="2368676"/>
            <a:ext cx="344072" cy="906201"/>
          </a:xfrm>
          <a:custGeom>
            <a:rect b="b" l="l" r="r" t="t"/>
            <a:pathLst>
              <a:path extrusionOk="0" h="3923699" w="1489775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1" name="Google Shape;1531;p40"/>
          <p:cNvSpPr/>
          <p:nvPr/>
        </p:nvSpPr>
        <p:spPr>
          <a:xfrm rot="10800000">
            <a:off x="9588346" y="4678788"/>
            <a:ext cx="428733" cy="914572"/>
          </a:xfrm>
          <a:custGeom>
            <a:rect b="b" l="l" r="r" t="t"/>
            <a:pathLst>
              <a:path extrusionOk="0" h="3959924" w="1856332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2" name="Google Shape;1532;p40"/>
          <p:cNvSpPr/>
          <p:nvPr/>
        </p:nvSpPr>
        <p:spPr>
          <a:xfrm>
            <a:off x="1276373" y="2484263"/>
            <a:ext cx="487680" cy="486888"/>
          </a:xfrm>
          <a:custGeom>
            <a:rect b="b" l="l" r="r" t="t"/>
            <a:pathLst>
              <a:path extrusionOk="0" h="3222968" w="322821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3" name="Google Shape;1533;p40"/>
          <p:cNvSpPr/>
          <p:nvPr/>
        </p:nvSpPr>
        <p:spPr>
          <a:xfrm>
            <a:off x="1260489" y="4756511"/>
            <a:ext cx="519448" cy="410684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7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" name="Google Shape;1538;p41"/>
          <p:cNvSpPr/>
          <p:nvPr/>
        </p:nvSpPr>
        <p:spPr>
          <a:xfrm>
            <a:off x="714191" y="2374304"/>
            <a:ext cx="10763618" cy="3926093"/>
          </a:xfrm>
          <a:prstGeom prst="rect">
            <a:avLst/>
          </a:prstGeom>
          <a:noFill/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9" name="Google Shape;1539;p41"/>
          <p:cNvSpPr/>
          <p:nvPr/>
        </p:nvSpPr>
        <p:spPr>
          <a:xfrm>
            <a:off x="895724" y="658858"/>
            <a:ext cx="2541205" cy="254120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0" name="Google Shape;1540;p41"/>
          <p:cNvSpPr/>
          <p:nvPr/>
        </p:nvSpPr>
        <p:spPr>
          <a:xfrm flipH="1" rot="-1025961">
            <a:off x="2491252" y="671306"/>
            <a:ext cx="1908742" cy="1906165"/>
          </a:xfrm>
          <a:custGeom>
            <a:rect b="b" l="l" r="r" t="t"/>
            <a:pathLst>
              <a:path extrusionOk="0" h="2227137" w="2230147">
                <a:moveTo>
                  <a:pt x="1015825" y="2109399"/>
                </a:moveTo>
                <a:cubicBezTo>
                  <a:pt x="1022091" y="2110718"/>
                  <a:pt x="1012857" y="2118633"/>
                  <a:pt x="1015495" y="2124240"/>
                </a:cubicBezTo>
                <a:lnTo>
                  <a:pt x="1013187" y="2131165"/>
                </a:lnTo>
                <a:lnTo>
                  <a:pt x="1013187" y="2131165"/>
                </a:lnTo>
                <a:cubicBezTo>
                  <a:pt x="1012527" y="2135453"/>
                  <a:pt x="1014176" y="2139740"/>
                  <a:pt x="1012198" y="2144027"/>
                </a:cubicBezTo>
                <a:cubicBezTo>
                  <a:pt x="1008570" y="2151613"/>
                  <a:pt x="1006261" y="2158539"/>
                  <a:pt x="1012857" y="2167113"/>
                </a:cubicBezTo>
                <a:cubicBezTo>
                  <a:pt x="1017804" y="2173380"/>
                  <a:pt x="1012198" y="2186572"/>
                  <a:pt x="1004612" y="2190859"/>
                </a:cubicBezTo>
                <a:cubicBezTo>
                  <a:pt x="1001644" y="2192508"/>
                  <a:pt x="998675" y="2192508"/>
                  <a:pt x="996697" y="2190529"/>
                </a:cubicBezTo>
                <a:cubicBezTo>
                  <a:pt x="993399" y="2187561"/>
                  <a:pt x="990101" y="2183603"/>
                  <a:pt x="992080" y="2179316"/>
                </a:cubicBezTo>
                <a:cubicBezTo>
                  <a:pt x="996037" y="2170906"/>
                  <a:pt x="998593" y="2161919"/>
                  <a:pt x="1001232" y="2152932"/>
                </a:cubicBezTo>
                <a:lnTo>
                  <a:pt x="1010878" y="2126549"/>
                </a:lnTo>
                <a:lnTo>
                  <a:pt x="1010878" y="2126548"/>
                </a:lnTo>
                <a:cubicBezTo>
                  <a:pt x="1012197" y="2120282"/>
                  <a:pt x="1011867" y="2108739"/>
                  <a:pt x="1015825" y="2109399"/>
                </a:cubicBezTo>
                <a:close/>
                <a:moveTo>
                  <a:pt x="1219311" y="2015735"/>
                </a:moveTo>
                <a:cubicBezTo>
                  <a:pt x="1227886" y="2015405"/>
                  <a:pt x="1232503" y="2020682"/>
                  <a:pt x="1233163" y="2027938"/>
                </a:cubicBezTo>
                <a:cubicBezTo>
                  <a:pt x="1234152" y="2035193"/>
                  <a:pt x="1235471" y="2042779"/>
                  <a:pt x="1233493" y="2050364"/>
                </a:cubicBezTo>
                <a:lnTo>
                  <a:pt x="1233383" y="2059215"/>
                </a:lnTo>
                <a:lnTo>
                  <a:pt x="1237110" y="2050694"/>
                </a:lnTo>
                <a:cubicBezTo>
                  <a:pt x="1237110" y="2059268"/>
                  <a:pt x="1237110" y="2068173"/>
                  <a:pt x="1237110" y="2077078"/>
                </a:cubicBezTo>
                <a:lnTo>
                  <a:pt x="1233273" y="2068138"/>
                </a:lnTo>
                <a:lnTo>
                  <a:pt x="1233163" y="2077078"/>
                </a:lnTo>
                <a:cubicBezTo>
                  <a:pt x="1235142" y="2084333"/>
                  <a:pt x="1237120" y="2091589"/>
                  <a:pt x="1239428" y="2098515"/>
                </a:cubicBezTo>
                <a:cubicBezTo>
                  <a:pt x="1243716" y="2113026"/>
                  <a:pt x="1241408" y="2128857"/>
                  <a:pt x="1235471" y="2140070"/>
                </a:cubicBezTo>
                <a:cubicBezTo>
                  <a:pt x="1229864" y="2151283"/>
                  <a:pt x="1221620" y="2162826"/>
                  <a:pt x="1213044" y="2173379"/>
                </a:cubicBezTo>
                <a:cubicBezTo>
                  <a:pt x="1201172" y="2187890"/>
                  <a:pt x="1194246" y="2205040"/>
                  <a:pt x="1187321" y="2222190"/>
                </a:cubicBezTo>
                <a:cubicBezTo>
                  <a:pt x="1185671" y="2226477"/>
                  <a:pt x="1183033" y="2227137"/>
                  <a:pt x="1179075" y="2227137"/>
                </a:cubicBezTo>
                <a:cubicBezTo>
                  <a:pt x="1165554" y="2227137"/>
                  <a:pt x="1154670" y="2217902"/>
                  <a:pt x="1150712" y="2203721"/>
                </a:cubicBezTo>
                <a:cubicBezTo>
                  <a:pt x="1146755" y="2189540"/>
                  <a:pt x="1144776" y="2177337"/>
                  <a:pt x="1154010" y="2162826"/>
                </a:cubicBezTo>
                <a:cubicBezTo>
                  <a:pt x="1161266" y="2150953"/>
                  <a:pt x="1162256" y="2134463"/>
                  <a:pt x="1163904" y="2119952"/>
                </a:cubicBezTo>
                <a:cubicBezTo>
                  <a:pt x="1165554" y="2101483"/>
                  <a:pt x="1170831" y="2084993"/>
                  <a:pt x="1183692" y="2071141"/>
                </a:cubicBezTo>
                <a:cubicBezTo>
                  <a:pt x="1192927" y="2061247"/>
                  <a:pt x="1197544" y="2048715"/>
                  <a:pt x="1199193" y="2035193"/>
                </a:cubicBezTo>
                <a:cubicBezTo>
                  <a:pt x="1200842" y="2022991"/>
                  <a:pt x="1208757" y="2016065"/>
                  <a:pt x="1219311" y="2015735"/>
                </a:cubicBezTo>
                <a:close/>
                <a:moveTo>
                  <a:pt x="1028688" y="2033544"/>
                </a:moveTo>
                <a:cubicBezTo>
                  <a:pt x="1041549" y="2058279"/>
                  <a:pt x="1023740" y="2079057"/>
                  <a:pt x="1019453" y="2101813"/>
                </a:cubicBezTo>
                <a:cubicBezTo>
                  <a:pt x="1026049" y="2079387"/>
                  <a:pt x="1025059" y="2056301"/>
                  <a:pt x="1028688" y="2033544"/>
                </a:cubicBezTo>
                <a:close/>
                <a:moveTo>
                  <a:pt x="2155942" y="1661860"/>
                </a:moveTo>
                <a:cubicBezTo>
                  <a:pt x="2177709" y="1672744"/>
                  <a:pt x="2203103" y="1678680"/>
                  <a:pt x="2218274" y="1700447"/>
                </a:cubicBezTo>
                <a:cubicBezTo>
                  <a:pt x="2221243" y="1704404"/>
                  <a:pt x="2222892" y="1709022"/>
                  <a:pt x="2220253" y="1714298"/>
                </a:cubicBezTo>
                <a:cubicBezTo>
                  <a:pt x="2215966" y="1722214"/>
                  <a:pt x="2209370" y="1723533"/>
                  <a:pt x="2201784" y="1722214"/>
                </a:cubicBezTo>
                <a:cubicBezTo>
                  <a:pt x="2184965" y="1725512"/>
                  <a:pt x="2162208" y="1706053"/>
                  <a:pt x="2157921" y="1691212"/>
                </a:cubicBezTo>
                <a:cubicBezTo>
                  <a:pt x="2155942" y="1684287"/>
                  <a:pt x="2153304" y="1677361"/>
                  <a:pt x="2150006" y="1670765"/>
                </a:cubicBezTo>
                <a:cubicBezTo>
                  <a:pt x="2149347" y="1669116"/>
                  <a:pt x="2145718" y="1667797"/>
                  <a:pt x="2148357" y="1664499"/>
                </a:cubicBezTo>
                <a:cubicBezTo>
                  <a:pt x="2150665" y="1661860"/>
                  <a:pt x="2153634" y="1660871"/>
                  <a:pt x="2155942" y="1661860"/>
                </a:cubicBezTo>
                <a:close/>
                <a:moveTo>
                  <a:pt x="1496796" y="1837808"/>
                </a:moveTo>
                <a:cubicBezTo>
                  <a:pt x="1497909" y="1836901"/>
                  <a:pt x="1500135" y="1836983"/>
                  <a:pt x="1503928" y="1837313"/>
                </a:cubicBezTo>
                <a:cubicBezTo>
                  <a:pt x="1517450" y="1838633"/>
                  <a:pt x="1527673" y="1842590"/>
                  <a:pt x="1533940" y="1855123"/>
                </a:cubicBezTo>
                <a:cubicBezTo>
                  <a:pt x="1540536" y="1867985"/>
                  <a:pt x="1533610" y="1879528"/>
                  <a:pt x="1519429" y="1879528"/>
                </a:cubicBezTo>
                <a:cubicBezTo>
                  <a:pt x="1511843" y="1879528"/>
                  <a:pt x="1500630" y="1869963"/>
                  <a:pt x="1499970" y="1861389"/>
                </a:cubicBezTo>
                <a:cubicBezTo>
                  <a:pt x="1499311" y="1855452"/>
                  <a:pt x="1497332" y="1849846"/>
                  <a:pt x="1496342" y="1844239"/>
                </a:cubicBezTo>
                <a:cubicBezTo>
                  <a:pt x="1495683" y="1840611"/>
                  <a:pt x="1495683" y="1838715"/>
                  <a:pt x="1496796" y="1837808"/>
                </a:cubicBezTo>
                <a:close/>
                <a:moveTo>
                  <a:pt x="1109488" y="1946478"/>
                </a:moveTo>
                <a:cubicBezTo>
                  <a:pt x="1115094" y="1946807"/>
                  <a:pt x="1119712" y="1948127"/>
                  <a:pt x="1118722" y="1955383"/>
                </a:cubicBezTo>
                <a:cubicBezTo>
                  <a:pt x="1118392" y="1960989"/>
                  <a:pt x="1117403" y="1966266"/>
                  <a:pt x="1109818" y="1966266"/>
                </a:cubicBezTo>
                <a:cubicBezTo>
                  <a:pt x="1103222" y="1966266"/>
                  <a:pt x="1099924" y="1962308"/>
                  <a:pt x="1099594" y="1956372"/>
                </a:cubicBezTo>
                <a:cubicBezTo>
                  <a:pt x="1099264" y="1950105"/>
                  <a:pt x="1102232" y="1946478"/>
                  <a:pt x="1109488" y="1946478"/>
                </a:cubicBezTo>
                <a:close/>
                <a:moveTo>
                  <a:pt x="2225200" y="1603156"/>
                </a:moveTo>
                <a:cubicBezTo>
                  <a:pt x="2228168" y="1602826"/>
                  <a:pt x="2229817" y="1603815"/>
                  <a:pt x="2230147" y="1607114"/>
                </a:cubicBezTo>
                <a:cubicBezTo>
                  <a:pt x="2230147" y="1609422"/>
                  <a:pt x="2230147" y="1611731"/>
                  <a:pt x="2227179" y="1611731"/>
                </a:cubicBezTo>
                <a:cubicBezTo>
                  <a:pt x="2224870" y="1611731"/>
                  <a:pt x="2221902" y="1611401"/>
                  <a:pt x="2221902" y="1607773"/>
                </a:cubicBezTo>
                <a:cubicBezTo>
                  <a:pt x="2221902" y="1605465"/>
                  <a:pt x="2222232" y="1603486"/>
                  <a:pt x="2225200" y="1603156"/>
                </a:cubicBezTo>
                <a:close/>
                <a:moveTo>
                  <a:pt x="1051113" y="1949775"/>
                </a:moveTo>
                <a:cubicBezTo>
                  <a:pt x="1053422" y="1949445"/>
                  <a:pt x="1055401" y="1950435"/>
                  <a:pt x="1056060" y="1952743"/>
                </a:cubicBezTo>
                <a:cubicBezTo>
                  <a:pt x="1056060" y="1954722"/>
                  <a:pt x="1054741" y="1956371"/>
                  <a:pt x="1053092" y="1956371"/>
                </a:cubicBezTo>
                <a:cubicBezTo>
                  <a:pt x="1050784" y="1956701"/>
                  <a:pt x="1049134" y="1955382"/>
                  <a:pt x="1048804" y="1952743"/>
                </a:cubicBezTo>
                <a:cubicBezTo>
                  <a:pt x="1048804" y="1951094"/>
                  <a:pt x="1049464" y="1949775"/>
                  <a:pt x="1051113" y="1949775"/>
                </a:cubicBezTo>
                <a:close/>
                <a:moveTo>
                  <a:pt x="1166543" y="1907891"/>
                </a:moveTo>
                <a:cubicBezTo>
                  <a:pt x="1168192" y="1908221"/>
                  <a:pt x="1169512" y="1909540"/>
                  <a:pt x="1169511" y="1911519"/>
                </a:cubicBezTo>
                <a:cubicBezTo>
                  <a:pt x="1168851" y="1913497"/>
                  <a:pt x="1167862" y="1915147"/>
                  <a:pt x="1165884" y="1914816"/>
                </a:cubicBezTo>
                <a:cubicBezTo>
                  <a:pt x="1163575" y="1914487"/>
                  <a:pt x="1163575" y="1912508"/>
                  <a:pt x="1163905" y="1910529"/>
                </a:cubicBezTo>
                <a:cubicBezTo>
                  <a:pt x="1163905" y="1908880"/>
                  <a:pt x="1164894" y="1907561"/>
                  <a:pt x="1166543" y="1907891"/>
                </a:cubicBezTo>
                <a:close/>
                <a:moveTo>
                  <a:pt x="1273398" y="1871942"/>
                </a:moveTo>
                <a:cubicBezTo>
                  <a:pt x="1287580" y="1865676"/>
                  <a:pt x="1306049" y="1873921"/>
                  <a:pt x="1306708" y="1890081"/>
                </a:cubicBezTo>
                <a:cubicBezTo>
                  <a:pt x="1307698" y="1911188"/>
                  <a:pt x="1296155" y="1925040"/>
                  <a:pt x="1275707" y="1930317"/>
                </a:cubicBezTo>
                <a:cubicBezTo>
                  <a:pt x="1267462" y="1932295"/>
                  <a:pt x="1260866" y="1927678"/>
                  <a:pt x="1256908" y="1920423"/>
                </a:cubicBezTo>
                <a:lnTo>
                  <a:pt x="1256908" y="1911571"/>
                </a:lnTo>
                <a:lnTo>
                  <a:pt x="1254562" y="1907066"/>
                </a:lnTo>
                <a:lnTo>
                  <a:pt x="1256908" y="1902561"/>
                </a:lnTo>
                <a:lnTo>
                  <a:pt x="1256908" y="1894039"/>
                </a:lnTo>
                <a:cubicBezTo>
                  <a:pt x="1259876" y="1884804"/>
                  <a:pt x="1262845" y="1876559"/>
                  <a:pt x="1273398" y="1871942"/>
                </a:cubicBezTo>
                <a:close/>
                <a:moveTo>
                  <a:pt x="1688945" y="1726830"/>
                </a:moveTo>
                <a:cubicBezTo>
                  <a:pt x="1692243" y="1726830"/>
                  <a:pt x="1693562" y="1728150"/>
                  <a:pt x="1693233" y="1731448"/>
                </a:cubicBezTo>
                <a:cubicBezTo>
                  <a:pt x="1692903" y="1736065"/>
                  <a:pt x="1690594" y="1739033"/>
                  <a:pt x="1686307" y="1739693"/>
                </a:cubicBezTo>
                <a:cubicBezTo>
                  <a:pt x="1681690" y="1740352"/>
                  <a:pt x="1683009" y="1736395"/>
                  <a:pt x="1683009" y="1733756"/>
                </a:cubicBezTo>
                <a:cubicBezTo>
                  <a:pt x="1682679" y="1729469"/>
                  <a:pt x="1684328" y="1726830"/>
                  <a:pt x="1688945" y="1726830"/>
                </a:cubicBezTo>
                <a:close/>
                <a:moveTo>
                  <a:pt x="2056013" y="1589964"/>
                </a:moveTo>
                <a:cubicBezTo>
                  <a:pt x="2069864" y="1597879"/>
                  <a:pt x="2085365" y="1595900"/>
                  <a:pt x="2100206" y="1598868"/>
                </a:cubicBezTo>
                <a:cubicBezTo>
                  <a:pt x="2106802" y="1600188"/>
                  <a:pt x="2110760" y="1605464"/>
                  <a:pt x="2110760" y="1612060"/>
                </a:cubicBezTo>
                <a:cubicBezTo>
                  <a:pt x="2109770" y="1620635"/>
                  <a:pt x="2114388" y="1626572"/>
                  <a:pt x="2117685" y="1633828"/>
                </a:cubicBezTo>
                <a:cubicBezTo>
                  <a:pt x="2109440" y="1626901"/>
                  <a:pt x="2100536" y="1626572"/>
                  <a:pt x="2090971" y="1626242"/>
                </a:cubicBezTo>
                <a:cubicBezTo>
                  <a:pt x="2083057" y="1625912"/>
                  <a:pt x="2081408" y="1617337"/>
                  <a:pt x="2079429" y="1611401"/>
                </a:cubicBezTo>
                <a:cubicBezTo>
                  <a:pt x="2076130" y="1603156"/>
                  <a:pt x="2073493" y="1599858"/>
                  <a:pt x="2064588" y="1605464"/>
                </a:cubicBezTo>
                <a:cubicBezTo>
                  <a:pt x="2059971" y="1608433"/>
                  <a:pt x="2053375" y="1609092"/>
                  <a:pt x="2049417" y="1603156"/>
                </a:cubicBezTo>
                <a:cubicBezTo>
                  <a:pt x="2047768" y="1600847"/>
                  <a:pt x="2044140" y="1598209"/>
                  <a:pt x="2046119" y="1595241"/>
                </a:cubicBezTo>
                <a:cubicBezTo>
                  <a:pt x="2048098" y="1591943"/>
                  <a:pt x="2052385" y="1587985"/>
                  <a:pt x="2056013" y="1589964"/>
                </a:cubicBezTo>
                <a:close/>
                <a:moveTo>
                  <a:pt x="1110807" y="1876889"/>
                </a:moveTo>
                <a:cubicBezTo>
                  <a:pt x="1115094" y="1876230"/>
                  <a:pt x="1116743" y="1878208"/>
                  <a:pt x="1117403" y="1880847"/>
                </a:cubicBezTo>
                <a:cubicBezTo>
                  <a:pt x="1117732" y="1883156"/>
                  <a:pt x="1116084" y="1884804"/>
                  <a:pt x="1113775" y="1885464"/>
                </a:cubicBezTo>
                <a:cubicBezTo>
                  <a:pt x="1109817" y="1886453"/>
                  <a:pt x="1108828" y="1882496"/>
                  <a:pt x="1108168" y="1880517"/>
                </a:cubicBezTo>
                <a:cubicBezTo>
                  <a:pt x="1106849" y="1877879"/>
                  <a:pt x="1110147" y="1877219"/>
                  <a:pt x="1110807" y="1876889"/>
                </a:cubicBezTo>
                <a:close/>
                <a:moveTo>
                  <a:pt x="1441596" y="1773992"/>
                </a:moveTo>
                <a:cubicBezTo>
                  <a:pt x="1441596" y="1774322"/>
                  <a:pt x="1443575" y="1772673"/>
                  <a:pt x="1446213" y="1773333"/>
                </a:cubicBezTo>
                <a:cubicBezTo>
                  <a:pt x="1448521" y="1773992"/>
                  <a:pt x="1450500" y="1775971"/>
                  <a:pt x="1449841" y="1778939"/>
                </a:cubicBezTo>
                <a:cubicBezTo>
                  <a:pt x="1449181" y="1781578"/>
                  <a:pt x="1447532" y="1782567"/>
                  <a:pt x="1445223" y="1782237"/>
                </a:cubicBezTo>
                <a:cubicBezTo>
                  <a:pt x="1442585" y="1781907"/>
                  <a:pt x="1440606" y="1780588"/>
                  <a:pt x="1441596" y="1773992"/>
                </a:cubicBezTo>
                <a:close/>
                <a:moveTo>
                  <a:pt x="1905294" y="1621294"/>
                </a:moveTo>
                <a:cubicBezTo>
                  <a:pt x="1908922" y="1621295"/>
                  <a:pt x="1909911" y="1623603"/>
                  <a:pt x="1909911" y="1624263"/>
                </a:cubicBezTo>
                <a:cubicBezTo>
                  <a:pt x="1910241" y="1631189"/>
                  <a:pt x="1907603" y="1633497"/>
                  <a:pt x="1903645" y="1634157"/>
                </a:cubicBezTo>
                <a:cubicBezTo>
                  <a:pt x="1899688" y="1634817"/>
                  <a:pt x="1897049" y="1630859"/>
                  <a:pt x="1897709" y="1628880"/>
                </a:cubicBezTo>
                <a:cubicBezTo>
                  <a:pt x="1898698" y="1625912"/>
                  <a:pt x="1900017" y="1621295"/>
                  <a:pt x="1905294" y="1621294"/>
                </a:cubicBezTo>
                <a:close/>
                <a:moveTo>
                  <a:pt x="1371679" y="1784216"/>
                </a:moveTo>
                <a:cubicBezTo>
                  <a:pt x="1374647" y="1784875"/>
                  <a:pt x="1377285" y="1785865"/>
                  <a:pt x="1377286" y="1788833"/>
                </a:cubicBezTo>
                <a:cubicBezTo>
                  <a:pt x="1376955" y="1791471"/>
                  <a:pt x="1374647" y="1792791"/>
                  <a:pt x="1371678" y="1792461"/>
                </a:cubicBezTo>
                <a:cubicBezTo>
                  <a:pt x="1369370" y="1792131"/>
                  <a:pt x="1367392" y="1790812"/>
                  <a:pt x="1367062" y="1788503"/>
                </a:cubicBezTo>
                <a:cubicBezTo>
                  <a:pt x="1367061" y="1785535"/>
                  <a:pt x="1369370" y="1784216"/>
                  <a:pt x="1371679" y="1784216"/>
                </a:cubicBezTo>
                <a:close/>
                <a:moveTo>
                  <a:pt x="2034576" y="1548740"/>
                </a:moveTo>
                <a:cubicBezTo>
                  <a:pt x="2044799" y="1549399"/>
                  <a:pt x="2053704" y="1558304"/>
                  <a:pt x="2053704" y="1567868"/>
                </a:cubicBezTo>
                <a:cubicBezTo>
                  <a:pt x="2053374" y="1576113"/>
                  <a:pt x="2049416" y="1579741"/>
                  <a:pt x="2041171" y="1579081"/>
                </a:cubicBezTo>
                <a:cubicBezTo>
                  <a:pt x="2031607" y="1578751"/>
                  <a:pt x="2022703" y="1567868"/>
                  <a:pt x="2023033" y="1557974"/>
                </a:cubicBezTo>
                <a:cubicBezTo>
                  <a:pt x="2023362" y="1550388"/>
                  <a:pt x="2027649" y="1548409"/>
                  <a:pt x="2034576" y="1548740"/>
                </a:cubicBezTo>
                <a:close/>
                <a:moveTo>
                  <a:pt x="1154671" y="1784216"/>
                </a:moveTo>
                <a:cubicBezTo>
                  <a:pt x="1156649" y="1784216"/>
                  <a:pt x="1158298" y="1785535"/>
                  <a:pt x="1158298" y="1787184"/>
                </a:cubicBezTo>
                <a:cubicBezTo>
                  <a:pt x="1158298" y="1788833"/>
                  <a:pt x="1156649" y="1790152"/>
                  <a:pt x="1154671" y="1790152"/>
                </a:cubicBezTo>
                <a:cubicBezTo>
                  <a:pt x="1152691" y="1790152"/>
                  <a:pt x="1151372" y="1789163"/>
                  <a:pt x="1151372" y="1787184"/>
                </a:cubicBezTo>
                <a:cubicBezTo>
                  <a:pt x="1151373" y="1785205"/>
                  <a:pt x="1152692" y="1784216"/>
                  <a:pt x="1154671" y="1784216"/>
                </a:cubicBezTo>
                <a:close/>
                <a:moveTo>
                  <a:pt x="1883527" y="1551378"/>
                </a:moveTo>
                <a:cubicBezTo>
                  <a:pt x="1888474" y="1551048"/>
                  <a:pt x="1890783" y="1553686"/>
                  <a:pt x="1891113" y="1557974"/>
                </a:cubicBezTo>
                <a:cubicBezTo>
                  <a:pt x="1891113" y="1563580"/>
                  <a:pt x="1887485" y="1563910"/>
                  <a:pt x="1883527" y="1563910"/>
                </a:cubicBezTo>
                <a:cubicBezTo>
                  <a:pt x="1878251" y="1563910"/>
                  <a:pt x="1877261" y="1558633"/>
                  <a:pt x="1876601" y="1555995"/>
                </a:cubicBezTo>
                <a:cubicBezTo>
                  <a:pt x="1875612" y="1552367"/>
                  <a:pt x="1879899" y="1551708"/>
                  <a:pt x="1883527" y="1551378"/>
                </a:cubicBezTo>
                <a:close/>
                <a:moveTo>
                  <a:pt x="1220630" y="1747608"/>
                </a:moveTo>
                <a:cubicBezTo>
                  <a:pt x="1223269" y="1753874"/>
                  <a:pt x="1222279" y="1757502"/>
                  <a:pt x="1220960" y="1761130"/>
                </a:cubicBezTo>
                <a:cubicBezTo>
                  <a:pt x="1220630" y="1762119"/>
                  <a:pt x="1217992" y="1761789"/>
                  <a:pt x="1217332" y="1760470"/>
                </a:cubicBezTo>
                <a:cubicBezTo>
                  <a:pt x="1215683" y="1756183"/>
                  <a:pt x="1218651" y="1753215"/>
                  <a:pt x="1220630" y="1747608"/>
                </a:cubicBezTo>
                <a:close/>
                <a:moveTo>
                  <a:pt x="1799758" y="1562590"/>
                </a:moveTo>
                <a:cubicBezTo>
                  <a:pt x="1802397" y="1562920"/>
                  <a:pt x="1804045" y="1563910"/>
                  <a:pt x="1804375" y="1566548"/>
                </a:cubicBezTo>
                <a:cubicBezTo>
                  <a:pt x="1804375" y="1569516"/>
                  <a:pt x="1803056" y="1571165"/>
                  <a:pt x="1799758" y="1571165"/>
                </a:cubicBezTo>
                <a:cubicBezTo>
                  <a:pt x="1797449" y="1571165"/>
                  <a:pt x="1795141" y="1570835"/>
                  <a:pt x="1795470" y="1567867"/>
                </a:cubicBezTo>
                <a:cubicBezTo>
                  <a:pt x="1795471" y="1564569"/>
                  <a:pt x="1797120" y="1563250"/>
                  <a:pt x="1799758" y="1562590"/>
                </a:cubicBezTo>
                <a:close/>
                <a:moveTo>
                  <a:pt x="1015825" y="1795099"/>
                </a:moveTo>
                <a:cubicBezTo>
                  <a:pt x="1019123" y="1794770"/>
                  <a:pt x="1020442" y="1796089"/>
                  <a:pt x="1020442" y="1799057"/>
                </a:cubicBezTo>
                <a:cubicBezTo>
                  <a:pt x="1020442" y="1801695"/>
                  <a:pt x="1020772" y="1804664"/>
                  <a:pt x="1016814" y="1805653"/>
                </a:cubicBezTo>
                <a:cubicBezTo>
                  <a:pt x="1013516" y="1805653"/>
                  <a:pt x="1012527" y="1803344"/>
                  <a:pt x="1012197" y="1801036"/>
                </a:cubicBezTo>
                <a:cubicBezTo>
                  <a:pt x="1011867" y="1798068"/>
                  <a:pt x="1011538" y="1795429"/>
                  <a:pt x="1015825" y="1795099"/>
                </a:cubicBezTo>
                <a:close/>
                <a:moveTo>
                  <a:pt x="1160607" y="1731778"/>
                </a:moveTo>
                <a:cubicBezTo>
                  <a:pt x="1162915" y="1731778"/>
                  <a:pt x="1163905" y="1733097"/>
                  <a:pt x="1163905" y="1735076"/>
                </a:cubicBezTo>
                <a:cubicBezTo>
                  <a:pt x="1163905" y="1737055"/>
                  <a:pt x="1162915" y="1738704"/>
                  <a:pt x="1160936" y="1738704"/>
                </a:cubicBezTo>
                <a:cubicBezTo>
                  <a:pt x="1158628" y="1738704"/>
                  <a:pt x="1156979" y="1736725"/>
                  <a:pt x="1156979" y="1734416"/>
                </a:cubicBezTo>
                <a:cubicBezTo>
                  <a:pt x="1156979" y="1732768"/>
                  <a:pt x="1158628" y="1731778"/>
                  <a:pt x="1160607" y="1731778"/>
                </a:cubicBezTo>
                <a:close/>
                <a:moveTo>
                  <a:pt x="1009228" y="1773003"/>
                </a:moveTo>
                <a:cubicBezTo>
                  <a:pt x="1013846" y="1773992"/>
                  <a:pt x="1017144" y="1775311"/>
                  <a:pt x="1017474" y="1779598"/>
                </a:cubicBezTo>
                <a:cubicBezTo>
                  <a:pt x="1017804" y="1782237"/>
                  <a:pt x="1015165" y="1783556"/>
                  <a:pt x="1012197" y="1783886"/>
                </a:cubicBezTo>
                <a:cubicBezTo>
                  <a:pt x="1007580" y="1784546"/>
                  <a:pt x="1006590" y="1780588"/>
                  <a:pt x="1005601" y="1778279"/>
                </a:cubicBezTo>
                <a:cubicBezTo>
                  <a:pt x="1004282" y="1775311"/>
                  <a:pt x="1007910" y="1774322"/>
                  <a:pt x="1009228" y="1773003"/>
                </a:cubicBezTo>
                <a:close/>
                <a:moveTo>
                  <a:pt x="1437968" y="1637785"/>
                </a:moveTo>
                <a:cubicBezTo>
                  <a:pt x="1438298" y="1637456"/>
                  <a:pt x="1439947" y="1637126"/>
                  <a:pt x="1440607" y="1637456"/>
                </a:cubicBezTo>
                <a:cubicBezTo>
                  <a:pt x="1444894" y="1640424"/>
                  <a:pt x="1444564" y="1644381"/>
                  <a:pt x="1441266" y="1648999"/>
                </a:cubicBezTo>
                <a:cubicBezTo>
                  <a:pt x="1441266" y="1644711"/>
                  <a:pt x="1434670" y="1642732"/>
                  <a:pt x="1437968" y="1637785"/>
                </a:cubicBezTo>
                <a:close/>
                <a:moveTo>
                  <a:pt x="1089040" y="1721224"/>
                </a:moveTo>
                <a:cubicBezTo>
                  <a:pt x="1092997" y="1721554"/>
                  <a:pt x="1092008" y="1725182"/>
                  <a:pt x="1093987" y="1726501"/>
                </a:cubicBezTo>
                <a:cubicBezTo>
                  <a:pt x="1093327" y="1729139"/>
                  <a:pt x="1091348" y="1731448"/>
                  <a:pt x="1090689" y="1731118"/>
                </a:cubicBezTo>
                <a:cubicBezTo>
                  <a:pt x="1088710" y="1729139"/>
                  <a:pt x="1086731" y="1726501"/>
                  <a:pt x="1085742" y="1723863"/>
                </a:cubicBezTo>
                <a:cubicBezTo>
                  <a:pt x="1085082" y="1721883"/>
                  <a:pt x="1087061" y="1720894"/>
                  <a:pt x="1089040" y="1721224"/>
                </a:cubicBezTo>
                <a:close/>
                <a:moveTo>
                  <a:pt x="1469299" y="1604145"/>
                </a:moveTo>
                <a:cubicBezTo>
                  <a:pt x="1472267" y="1603815"/>
                  <a:pt x="1475235" y="1604145"/>
                  <a:pt x="1477873" y="1604145"/>
                </a:cubicBezTo>
                <a:cubicBezTo>
                  <a:pt x="1485129" y="1606124"/>
                  <a:pt x="1491066" y="1601507"/>
                  <a:pt x="1498321" y="1601507"/>
                </a:cubicBezTo>
                <a:cubicBezTo>
                  <a:pt x="1504917" y="1601507"/>
                  <a:pt x="1508875" y="1604805"/>
                  <a:pt x="1510524" y="1610081"/>
                </a:cubicBezTo>
                <a:cubicBezTo>
                  <a:pt x="1512502" y="1616018"/>
                  <a:pt x="1508545" y="1619975"/>
                  <a:pt x="1503268" y="1622944"/>
                </a:cubicBezTo>
                <a:cubicBezTo>
                  <a:pt x="1493044" y="1628221"/>
                  <a:pt x="1470618" y="1620305"/>
                  <a:pt x="1466331" y="1609752"/>
                </a:cubicBezTo>
                <a:cubicBezTo>
                  <a:pt x="1465012" y="1606454"/>
                  <a:pt x="1466990" y="1604805"/>
                  <a:pt x="1469299" y="1604145"/>
                </a:cubicBezTo>
                <a:close/>
                <a:moveTo>
                  <a:pt x="1099388" y="1693273"/>
                </a:moveTo>
                <a:cubicBezTo>
                  <a:pt x="1102068" y="1691295"/>
                  <a:pt x="1105695" y="1690388"/>
                  <a:pt x="1109488" y="1690553"/>
                </a:cubicBezTo>
                <a:cubicBezTo>
                  <a:pt x="1116414" y="1690883"/>
                  <a:pt x="1120042" y="1696159"/>
                  <a:pt x="1120701" y="1701106"/>
                </a:cubicBezTo>
                <a:cubicBezTo>
                  <a:pt x="1120701" y="1710341"/>
                  <a:pt x="1114765" y="1715947"/>
                  <a:pt x="1106520" y="1715287"/>
                </a:cubicBezTo>
                <a:cubicBezTo>
                  <a:pt x="1098935" y="1714628"/>
                  <a:pt x="1094977" y="1708362"/>
                  <a:pt x="1094977" y="1702426"/>
                </a:cubicBezTo>
                <a:cubicBezTo>
                  <a:pt x="1094977" y="1698303"/>
                  <a:pt x="1096709" y="1695252"/>
                  <a:pt x="1099388" y="1693273"/>
                </a:cubicBezTo>
                <a:close/>
                <a:moveTo>
                  <a:pt x="1162255" y="1651637"/>
                </a:moveTo>
                <a:cubicBezTo>
                  <a:pt x="1164894" y="1651307"/>
                  <a:pt x="1165883" y="1652626"/>
                  <a:pt x="1166213" y="1654605"/>
                </a:cubicBezTo>
                <a:cubicBezTo>
                  <a:pt x="1166543" y="1656254"/>
                  <a:pt x="1166543" y="1658233"/>
                  <a:pt x="1164564" y="1658893"/>
                </a:cubicBezTo>
                <a:cubicBezTo>
                  <a:pt x="1161925" y="1659552"/>
                  <a:pt x="1160936" y="1657573"/>
                  <a:pt x="1160276" y="1655595"/>
                </a:cubicBezTo>
                <a:cubicBezTo>
                  <a:pt x="1159617" y="1653286"/>
                  <a:pt x="1160606" y="1651967"/>
                  <a:pt x="1162255" y="1651637"/>
                </a:cubicBezTo>
                <a:close/>
                <a:moveTo>
                  <a:pt x="1431702" y="1551708"/>
                </a:moveTo>
                <a:cubicBezTo>
                  <a:pt x="1433681" y="1552037"/>
                  <a:pt x="1434670" y="1553027"/>
                  <a:pt x="1434670" y="1555006"/>
                </a:cubicBezTo>
                <a:cubicBezTo>
                  <a:pt x="1434670" y="1556984"/>
                  <a:pt x="1433021" y="1558633"/>
                  <a:pt x="1431702" y="1558633"/>
                </a:cubicBezTo>
                <a:cubicBezTo>
                  <a:pt x="1430383" y="1558633"/>
                  <a:pt x="1429064" y="1556325"/>
                  <a:pt x="1428734" y="1555005"/>
                </a:cubicBezTo>
                <a:cubicBezTo>
                  <a:pt x="1428074" y="1552697"/>
                  <a:pt x="1430053" y="1552037"/>
                  <a:pt x="1431702" y="1551708"/>
                </a:cubicBezTo>
                <a:close/>
                <a:moveTo>
                  <a:pt x="1192267" y="1599528"/>
                </a:moveTo>
                <a:cubicBezTo>
                  <a:pt x="1196555" y="1599858"/>
                  <a:pt x="1195236" y="1603815"/>
                  <a:pt x="1195565" y="1605794"/>
                </a:cubicBezTo>
                <a:cubicBezTo>
                  <a:pt x="1195895" y="1609422"/>
                  <a:pt x="1195565" y="1613380"/>
                  <a:pt x="1191278" y="1613050"/>
                </a:cubicBezTo>
                <a:cubicBezTo>
                  <a:pt x="1187650" y="1613050"/>
                  <a:pt x="1188640" y="1609422"/>
                  <a:pt x="1188969" y="1607113"/>
                </a:cubicBezTo>
                <a:cubicBezTo>
                  <a:pt x="1189299" y="1604475"/>
                  <a:pt x="1186991" y="1599858"/>
                  <a:pt x="1192267" y="1599528"/>
                </a:cubicBezTo>
                <a:close/>
                <a:moveTo>
                  <a:pt x="1143786" y="1590953"/>
                </a:moveTo>
                <a:cubicBezTo>
                  <a:pt x="1148404" y="1589964"/>
                  <a:pt x="1149394" y="1594251"/>
                  <a:pt x="1151702" y="1596560"/>
                </a:cubicBezTo>
                <a:cubicBezTo>
                  <a:pt x="1150053" y="1600517"/>
                  <a:pt x="1148074" y="1603485"/>
                  <a:pt x="1144116" y="1603485"/>
                </a:cubicBezTo>
                <a:cubicBezTo>
                  <a:pt x="1140819" y="1603485"/>
                  <a:pt x="1136861" y="1602826"/>
                  <a:pt x="1136861" y="1598868"/>
                </a:cubicBezTo>
                <a:cubicBezTo>
                  <a:pt x="1136531" y="1594911"/>
                  <a:pt x="1139169" y="1591613"/>
                  <a:pt x="1143786" y="1590953"/>
                </a:cubicBezTo>
                <a:close/>
                <a:moveTo>
                  <a:pt x="1222609" y="1552697"/>
                </a:moveTo>
                <a:cubicBezTo>
                  <a:pt x="1225578" y="1546761"/>
                  <a:pt x="1229535" y="1545771"/>
                  <a:pt x="1234482" y="1550388"/>
                </a:cubicBezTo>
                <a:cubicBezTo>
                  <a:pt x="1236791" y="1552697"/>
                  <a:pt x="1240089" y="1555006"/>
                  <a:pt x="1240749" y="1557974"/>
                </a:cubicBezTo>
                <a:cubicBezTo>
                  <a:pt x="1244706" y="1577762"/>
                  <a:pt x="1253611" y="1596560"/>
                  <a:pt x="1248004" y="1617667"/>
                </a:cubicBezTo>
                <a:cubicBezTo>
                  <a:pt x="1246025" y="1625583"/>
                  <a:pt x="1240089" y="1628881"/>
                  <a:pt x="1234153" y="1631519"/>
                </a:cubicBezTo>
                <a:cubicBezTo>
                  <a:pt x="1227227" y="1634817"/>
                  <a:pt x="1220961" y="1628881"/>
                  <a:pt x="1214694" y="1626242"/>
                </a:cubicBezTo>
                <a:cubicBezTo>
                  <a:pt x="1214035" y="1625913"/>
                  <a:pt x="1213375" y="1623604"/>
                  <a:pt x="1213705" y="1622285"/>
                </a:cubicBezTo>
                <a:cubicBezTo>
                  <a:pt x="1214694" y="1612721"/>
                  <a:pt x="1209088" y="1603816"/>
                  <a:pt x="1211396" y="1594581"/>
                </a:cubicBezTo>
                <a:cubicBezTo>
                  <a:pt x="1210407" y="1579081"/>
                  <a:pt x="1215684" y="1565889"/>
                  <a:pt x="1222609" y="1552697"/>
                </a:cubicBezTo>
                <a:close/>
                <a:moveTo>
                  <a:pt x="1409935" y="1494982"/>
                </a:moveTo>
                <a:cubicBezTo>
                  <a:pt x="1414552" y="1494982"/>
                  <a:pt x="1417850" y="1496960"/>
                  <a:pt x="1417191" y="1502237"/>
                </a:cubicBezTo>
                <a:cubicBezTo>
                  <a:pt x="1416861" y="1507514"/>
                  <a:pt x="1413233" y="1509822"/>
                  <a:pt x="1406967" y="1509493"/>
                </a:cubicBezTo>
                <a:cubicBezTo>
                  <a:pt x="1403339" y="1509822"/>
                  <a:pt x="1399712" y="1508503"/>
                  <a:pt x="1400041" y="1503886"/>
                </a:cubicBezTo>
                <a:cubicBezTo>
                  <a:pt x="1400371" y="1498280"/>
                  <a:pt x="1403999" y="1494652"/>
                  <a:pt x="1409935" y="1494982"/>
                </a:cubicBezTo>
                <a:close/>
                <a:moveTo>
                  <a:pt x="1468969" y="1476184"/>
                </a:moveTo>
                <a:cubicBezTo>
                  <a:pt x="1472927" y="1475854"/>
                  <a:pt x="1474246" y="1478822"/>
                  <a:pt x="1474246" y="1483110"/>
                </a:cubicBezTo>
                <a:cubicBezTo>
                  <a:pt x="1473586" y="1485089"/>
                  <a:pt x="1472597" y="1488057"/>
                  <a:pt x="1471608" y="1490365"/>
                </a:cubicBezTo>
                <a:cubicBezTo>
                  <a:pt x="1470288" y="1493004"/>
                  <a:pt x="1470948" y="1497950"/>
                  <a:pt x="1466001" y="1496631"/>
                </a:cubicBezTo>
                <a:cubicBezTo>
                  <a:pt x="1459735" y="1494983"/>
                  <a:pt x="1467320" y="1491685"/>
                  <a:pt x="1465671" y="1489046"/>
                </a:cubicBezTo>
                <a:cubicBezTo>
                  <a:pt x="1464682" y="1487067"/>
                  <a:pt x="1468310" y="1485418"/>
                  <a:pt x="1466661" y="1482450"/>
                </a:cubicBezTo>
                <a:cubicBezTo>
                  <a:pt x="1465671" y="1480471"/>
                  <a:pt x="1464022" y="1476184"/>
                  <a:pt x="1468969" y="1476184"/>
                </a:cubicBezTo>
                <a:close/>
                <a:moveTo>
                  <a:pt x="1113446" y="1573144"/>
                </a:moveTo>
                <a:cubicBezTo>
                  <a:pt x="1115094" y="1573144"/>
                  <a:pt x="1116743" y="1573804"/>
                  <a:pt x="1116744" y="1576772"/>
                </a:cubicBezTo>
                <a:cubicBezTo>
                  <a:pt x="1116743" y="1578421"/>
                  <a:pt x="1115424" y="1579081"/>
                  <a:pt x="1114105" y="1579410"/>
                </a:cubicBezTo>
                <a:cubicBezTo>
                  <a:pt x="1111797" y="1579411"/>
                  <a:pt x="1109818" y="1578421"/>
                  <a:pt x="1109488" y="1576112"/>
                </a:cubicBezTo>
                <a:cubicBezTo>
                  <a:pt x="1108828" y="1574134"/>
                  <a:pt x="1110807" y="1573145"/>
                  <a:pt x="1113446" y="1573144"/>
                </a:cubicBezTo>
                <a:close/>
                <a:moveTo>
                  <a:pt x="566968" y="1739033"/>
                </a:moveTo>
                <a:cubicBezTo>
                  <a:pt x="568947" y="1739033"/>
                  <a:pt x="569277" y="1740352"/>
                  <a:pt x="569276" y="1741671"/>
                </a:cubicBezTo>
                <a:cubicBezTo>
                  <a:pt x="569277" y="1743980"/>
                  <a:pt x="567957" y="1745629"/>
                  <a:pt x="565648" y="1745959"/>
                </a:cubicBezTo>
                <a:cubicBezTo>
                  <a:pt x="563670" y="1746289"/>
                  <a:pt x="563340" y="1744640"/>
                  <a:pt x="563340" y="1743320"/>
                </a:cubicBezTo>
                <a:cubicBezTo>
                  <a:pt x="563670" y="1741012"/>
                  <a:pt x="564659" y="1739363"/>
                  <a:pt x="566968" y="1739033"/>
                </a:cubicBezTo>
                <a:close/>
                <a:moveTo>
                  <a:pt x="972951" y="1605794"/>
                </a:moveTo>
                <a:cubicBezTo>
                  <a:pt x="971302" y="1611071"/>
                  <a:pt x="971961" y="1617337"/>
                  <a:pt x="964376" y="1621295"/>
                </a:cubicBezTo>
                <a:cubicBezTo>
                  <a:pt x="965365" y="1613379"/>
                  <a:pt x="968004" y="1609092"/>
                  <a:pt x="972951" y="1605794"/>
                </a:cubicBezTo>
                <a:close/>
                <a:moveTo>
                  <a:pt x="1410595" y="1460353"/>
                </a:moveTo>
                <a:cubicBezTo>
                  <a:pt x="1416861" y="1463651"/>
                  <a:pt x="1419169" y="1467938"/>
                  <a:pt x="1417191" y="1473875"/>
                </a:cubicBezTo>
                <a:cubicBezTo>
                  <a:pt x="1416531" y="1475853"/>
                  <a:pt x="1414552" y="1475194"/>
                  <a:pt x="1413563" y="1474534"/>
                </a:cubicBezTo>
                <a:cubicBezTo>
                  <a:pt x="1408616" y="1471236"/>
                  <a:pt x="1407956" y="1466289"/>
                  <a:pt x="1410595" y="1460353"/>
                </a:cubicBezTo>
                <a:close/>
                <a:moveTo>
                  <a:pt x="1452480" y="1434628"/>
                </a:moveTo>
                <a:cubicBezTo>
                  <a:pt x="1454788" y="1434298"/>
                  <a:pt x="1457426" y="1436607"/>
                  <a:pt x="1457756" y="1439575"/>
                </a:cubicBezTo>
                <a:cubicBezTo>
                  <a:pt x="1455448" y="1443203"/>
                  <a:pt x="1452480" y="1446171"/>
                  <a:pt x="1447532" y="1446171"/>
                </a:cubicBezTo>
                <a:cubicBezTo>
                  <a:pt x="1444564" y="1446171"/>
                  <a:pt x="1440277" y="1445511"/>
                  <a:pt x="1441926" y="1441884"/>
                </a:cubicBezTo>
                <a:cubicBezTo>
                  <a:pt x="1443575" y="1437926"/>
                  <a:pt x="1448192" y="1435617"/>
                  <a:pt x="1452480" y="1434628"/>
                </a:cubicBezTo>
                <a:close/>
                <a:moveTo>
                  <a:pt x="1070901" y="1549398"/>
                </a:moveTo>
                <a:cubicBezTo>
                  <a:pt x="1070241" y="1553026"/>
                  <a:pt x="1074859" y="1551377"/>
                  <a:pt x="1075189" y="1553686"/>
                </a:cubicBezTo>
                <a:cubicBezTo>
                  <a:pt x="1066943" y="1555665"/>
                  <a:pt x="1063976" y="1564240"/>
                  <a:pt x="1057380" y="1568527"/>
                </a:cubicBezTo>
                <a:cubicBezTo>
                  <a:pt x="1056720" y="1571165"/>
                  <a:pt x="1055731" y="1573804"/>
                  <a:pt x="1055071" y="1576442"/>
                </a:cubicBezTo>
                <a:cubicBezTo>
                  <a:pt x="1054411" y="1579080"/>
                  <a:pt x="1054081" y="1582708"/>
                  <a:pt x="1050124" y="1581719"/>
                </a:cubicBezTo>
                <a:cubicBezTo>
                  <a:pt x="1045837" y="1580729"/>
                  <a:pt x="1047815" y="1577431"/>
                  <a:pt x="1047815" y="1574793"/>
                </a:cubicBezTo>
                <a:cubicBezTo>
                  <a:pt x="1048145" y="1569846"/>
                  <a:pt x="1051773" y="1567537"/>
                  <a:pt x="1056060" y="1566218"/>
                </a:cubicBezTo>
                <a:close/>
                <a:moveTo>
                  <a:pt x="1405318" y="1426713"/>
                </a:moveTo>
                <a:cubicBezTo>
                  <a:pt x="1412903" y="1434299"/>
                  <a:pt x="1413233" y="1444523"/>
                  <a:pt x="1418180" y="1452768"/>
                </a:cubicBezTo>
                <a:cubicBezTo>
                  <a:pt x="1419170" y="1454747"/>
                  <a:pt x="1418510" y="1456396"/>
                  <a:pt x="1416531" y="1457055"/>
                </a:cubicBezTo>
                <a:cubicBezTo>
                  <a:pt x="1413893" y="1457715"/>
                  <a:pt x="1412574" y="1457055"/>
                  <a:pt x="1411914" y="1453428"/>
                </a:cubicBezTo>
                <a:cubicBezTo>
                  <a:pt x="1409935" y="1444193"/>
                  <a:pt x="1407297" y="1435618"/>
                  <a:pt x="1405318" y="1426713"/>
                </a:cubicBezTo>
                <a:close/>
                <a:moveTo>
                  <a:pt x="1164234" y="1486077"/>
                </a:moveTo>
                <a:lnTo>
                  <a:pt x="1166993" y="1488042"/>
                </a:lnTo>
                <a:lnTo>
                  <a:pt x="1167403" y="1486077"/>
                </a:lnTo>
                <a:lnTo>
                  <a:pt x="1167612" y="1488483"/>
                </a:lnTo>
                <a:lnTo>
                  <a:pt x="1169676" y="1489953"/>
                </a:lnTo>
                <a:cubicBezTo>
                  <a:pt x="1169429" y="1492179"/>
                  <a:pt x="1168192" y="1494817"/>
                  <a:pt x="1169181" y="1496302"/>
                </a:cubicBezTo>
                <a:lnTo>
                  <a:pt x="1168831" y="1502553"/>
                </a:lnTo>
                <a:lnTo>
                  <a:pt x="1169312" y="1508110"/>
                </a:lnTo>
                <a:lnTo>
                  <a:pt x="1173056" y="1496631"/>
                </a:lnTo>
                <a:cubicBezTo>
                  <a:pt x="1170198" y="1508174"/>
                  <a:pt x="1180676" y="1520377"/>
                  <a:pt x="1167341" y="1531920"/>
                </a:cubicBezTo>
                <a:lnTo>
                  <a:pt x="1167341" y="1529114"/>
                </a:lnTo>
                <a:lnTo>
                  <a:pt x="1167202" y="1531590"/>
                </a:lnTo>
                <a:lnTo>
                  <a:pt x="1166873" y="1531716"/>
                </a:lnTo>
                <a:lnTo>
                  <a:pt x="1166873" y="1532579"/>
                </a:lnTo>
                <a:cubicBezTo>
                  <a:pt x="1167533" y="1536537"/>
                  <a:pt x="1170831" y="1540495"/>
                  <a:pt x="1167532" y="1544782"/>
                </a:cubicBezTo>
                <a:cubicBezTo>
                  <a:pt x="1166543" y="1546101"/>
                  <a:pt x="1164564" y="1546761"/>
                  <a:pt x="1163905" y="1545441"/>
                </a:cubicBezTo>
                <a:cubicBezTo>
                  <a:pt x="1161266" y="1541814"/>
                  <a:pt x="1162915" y="1537526"/>
                  <a:pt x="1162915" y="1533239"/>
                </a:cubicBezTo>
                <a:lnTo>
                  <a:pt x="1162933" y="1533232"/>
                </a:lnTo>
                <a:lnTo>
                  <a:pt x="1162915" y="1533239"/>
                </a:lnTo>
                <a:cubicBezTo>
                  <a:pt x="1162915" y="1532249"/>
                  <a:pt x="1162915" y="1531260"/>
                  <a:pt x="1162915" y="1530271"/>
                </a:cubicBezTo>
                <a:lnTo>
                  <a:pt x="1163353" y="1515593"/>
                </a:lnTo>
                <a:lnTo>
                  <a:pt x="1162760" y="1508297"/>
                </a:lnTo>
                <a:lnTo>
                  <a:pt x="1163706" y="1503770"/>
                </a:lnTo>
                <a:close/>
                <a:moveTo>
                  <a:pt x="1453798" y="1364711"/>
                </a:moveTo>
                <a:cubicBezTo>
                  <a:pt x="1456437" y="1365041"/>
                  <a:pt x="1458745" y="1366690"/>
                  <a:pt x="1458745" y="1369988"/>
                </a:cubicBezTo>
                <a:cubicBezTo>
                  <a:pt x="1458745" y="1372297"/>
                  <a:pt x="1457096" y="1374605"/>
                  <a:pt x="1455447" y="1373946"/>
                </a:cubicBezTo>
                <a:cubicBezTo>
                  <a:pt x="1453139" y="1372957"/>
                  <a:pt x="1450500" y="1370978"/>
                  <a:pt x="1450170" y="1367680"/>
                </a:cubicBezTo>
                <a:cubicBezTo>
                  <a:pt x="1450171" y="1365701"/>
                  <a:pt x="1451160" y="1364711"/>
                  <a:pt x="1453798" y="1364711"/>
                </a:cubicBezTo>
                <a:close/>
                <a:moveTo>
                  <a:pt x="1368051" y="1355146"/>
                </a:moveTo>
                <a:cubicBezTo>
                  <a:pt x="1372997" y="1359763"/>
                  <a:pt x="1378274" y="1364381"/>
                  <a:pt x="1380583" y="1370976"/>
                </a:cubicBezTo>
                <a:lnTo>
                  <a:pt x="1380576" y="1370988"/>
                </a:lnTo>
                <a:lnTo>
                  <a:pt x="1380583" y="1370977"/>
                </a:lnTo>
                <a:cubicBezTo>
                  <a:pt x="1388168" y="1384499"/>
                  <a:pt x="1397732" y="1397032"/>
                  <a:pt x="1399711" y="1413192"/>
                </a:cubicBezTo>
                <a:cubicBezTo>
                  <a:pt x="1390807" y="1401319"/>
                  <a:pt x="1387179" y="1386478"/>
                  <a:pt x="1377944" y="1374935"/>
                </a:cubicBezTo>
                <a:lnTo>
                  <a:pt x="1378131" y="1374656"/>
                </a:lnTo>
                <a:close/>
                <a:moveTo>
                  <a:pt x="1037096" y="1434505"/>
                </a:moveTo>
                <a:cubicBezTo>
                  <a:pt x="1038663" y="1433804"/>
                  <a:pt x="1040889" y="1433804"/>
                  <a:pt x="1043198" y="1433639"/>
                </a:cubicBezTo>
                <a:cubicBezTo>
                  <a:pt x="1048474" y="1432649"/>
                  <a:pt x="1050783" y="1436277"/>
                  <a:pt x="1051113" y="1440895"/>
                </a:cubicBezTo>
                <a:cubicBezTo>
                  <a:pt x="1051772" y="1446831"/>
                  <a:pt x="1046166" y="1447820"/>
                  <a:pt x="1042209" y="1448150"/>
                </a:cubicBezTo>
                <a:cubicBezTo>
                  <a:pt x="1036272" y="1448810"/>
                  <a:pt x="1035613" y="1443863"/>
                  <a:pt x="1034953" y="1439575"/>
                </a:cubicBezTo>
                <a:cubicBezTo>
                  <a:pt x="1034623" y="1436607"/>
                  <a:pt x="1035530" y="1435205"/>
                  <a:pt x="1037096" y="1434505"/>
                </a:cubicBezTo>
                <a:close/>
                <a:moveTo>
                  <a:pt x="702845" y="1535547"/>
                </a:moveTo>
                <a:cubicBezTo>
                  <a:pt x="704494" y="1533238"/>
                  <a:pt x="706472" y="1533568"/>
                  <a:pt x="708781" y="1534557"/>
                </a:cubicBezTo>
                <a:cubicBezTo>
                  <a:pt x="710760" y="1536536"/>
                  <a:pt x="710760" y="1538845"/>
                  <a:pt x="709111" y="1541153"/>
                </a:cubicBezTo>
                <a:cubicBezTo>
                  <a:pt x="707462" y="1543132"/>
                  <a:pt x="705153" y="1543462"/>
                  <a:pt x="703504" y="1542473"/>
                </a:cubicBezTo>
                <a:cubicBezTo>
                  <a:pt x="701196" y="1540823"/>
                  <a:pt x="701525" y="1537855"/>
                  <a:pt x="702845" y="1535547"/>
                </a:cubicBezTo>
                <a:close/>
                <a:moveTo>
                  <a:pt x="1219970" y="1369988"/>
                </a:moveTo>
                <a:cubicBezTo>
                  <a:pt x="1230524" y="1370977"/>
                  <a:pt x="1235471" y="1380211"/>
                  <a:pt x="1243056" y="1385158"/>
                </a:cubicBezTo>
                <a:cubicBezTo>
                  <a:pt x="1244046" y="1385818"/>
                  <a:pt x="1245695" y="1388786"/>
                  <a:pt x="1243386" y="1390765"/>
                </a:cubicBezTo>
                <a:cubicBezTo>
                  <a:pt x="1241077" y="1393074"/>
                  <a:pt x="1239428" y="1391095"/>
                  <a:pt x="1238109" y="1389116"/>
                </a:cubicBezTo>
                <a:cubicBezTo>
                  <a:pt x="1234811" y="1384499"/>
                  <a:pt x="1234811" y="1376254"/>
                  <a:pt x="1224587" y="1380541"/>
                </a:cubicBezTo>
                <a:cubicBezTo>
                  <a:pt x="1222279" y="1381861"/>
                  <a:pt x="1222609" y="1373616"/>
                  <a:pt x="1219970" y="1369988"/>
                </a:cubicBezTo>
                <a:close/>
                <a:moveTo>
                  <a:pt x="1347933" y="1326125"/>
                </a:moveTo>
                <a:cubicBezTo>
                  <a:pt x="1359476" y="1330082"/>
                  <a:pt x="1360135" y="1339976"/>
                  <a:pt x="1366072" y="1348551"/>
                </a:cubicBezTo>
                <a:cubicBezTo>
                  <a:pt x="1353539" y="1344923"/>
                  <a:pt x="1353539" y="1334699"/>
                  <a:pt x="1347933" y="1326125"/>
                </a:cubicBezTo>
                <a:close/>
                <a:moveTo>
                  <a:pt x="1158958" y="1379552"/>
                </a:moveTo>
                <a:cubicBezTo>
                  <a:pt x="1173139" y="1395053"/>
                  <a:pt x="1165554" y="1412532"/>
                  <a:pt x="1166873" y="1428362"/>
                </a:cubicBezTo>
                <a:lnTo>
                  <a:pt x="1166803" y="1428891"/>
                </a:lnTo>
                <a:lnTo>
                  <a:pt x="1166873" y="1428692"/>
                </a:lnTo>
                <a:cubicBezTo>
                  <a:pt x="1167532" y="1437927"/>
                  <a:pt x="1167862" y="1447161"/>
                  <a:pt x="1168521" y="1456396"/>
                </a:cubicBezTo>
                <a:cubicBezTo>
                  <a:pt x="1168522" y="1458374"/>
                  <a:pt x="1168522" y="1460353"/>
                  <a:pt x="1166543" y="1460683"/>
                </a:cubicBezTo>
                <a:cubicBezTo>
                  <a:pt x="1163575" y="1461013"/>
                  <a:pt x="1163575" y="1458704"/>
                  <a:pt x="1163245" y="1456395"/>
                </a:cubicBezTo>
                <a:cubicBezTo>
                  <a:pt x="1163245" y="1449469"/>
                  <a:pt x="1162915" y="1442873"/>
                  <a:pt x="1162915" y="1435948"/>
                </a:cubicBezTo>
                <a:lnTo>
                  <a:pt x="1162915" y="1435947"/>
                </a:lnTo>
                <a:lnTo>
                  <a:pt x="1161308" y="1429269"/>
                </a:lnTo>
                <a:cubicBezTo>
                  <a:pt x="1160772" y="1427043"/>
                  <a:pt x="1160772" y="1424735"/>
                  <a:pt x="1162915" y="1422096"/>
                </a:cubicBezTo>
                <a:cubicBezTo>
                  <a:pt x="1164894" y="1419788"/>
                  <a:pt x="1164564" y="1413192"/>
                  <a:pt x="1162586" y="1410553"/>
                </a:cubicBezTo>
                <a:cubicBezTo>
                  <a:pt x="1155000" y="1400989"/>
                  <a:pt x="1159617" y="1390765"/>
                  <a:pt x="1158958" y="1379552"/>
                </a:cubicBezTo>
                <a:close/>
                <a:moveTo>
                  <a:pt x="1048401" y="1383180"/>
                </a:moveTo>
                <a:lnTo>
                  <a:pt x="1048681" y="1383738"/>
                </a:lnTo>
                <a:lnTo>
                  <a:pt x="1050013" y="1382849"/>
                </a:lnTo>
                <a:lnTo>
                  <a:pt x="1048998" y="1384373"/>
                </a:lnTo>
                <a:lnTo>
                  <a:pt x="1049354" y="1385085"/>
                </a:lnTo>
                <a:cubicBezTo>
                  <a:pt x="1048401" y="1386038"/>
                  <a:pt x="1047449" y="1386990"/>
                  <a:pt x="1046496" y="1386990"/>
                </a:cubicBezTo>
                <a:lnTo>
                  <a:pt x="1047461" y="1385059"/>
                </a:lnTo>
                <a:lnTo>
                  <a:pt x="1047156" y="1384754"/>
                </a:lnTo>
                <a:lnTo>
                  <a:pt x="1047843" y="1384296"/>
                </a:lnTo>
                <a:close/>
                <a:moveTo>
                  <a:pt x="723953" y="1476843"/>
                </a:moveTo>
                <a:cubicBezTo>
                  <a:pt x="726261" y="1472555"/>
                  <a:pt x="730549" y="1472555"/>
                  <a:pt x="735496" y="1476513"/>
                </a:cubicBezTo>
                <a:cubicBezTo>
                  <a:pt x="740113" y="1480140"/>
                  <a:pt x="740772" y="1484758"/>
                  <a:pt x="737804" y="1488386"/>
                </a:cubicBezTo>
                <a:cubicBezTo>
                  <a:pt x="733847" y="1493003"/>
                  <a:pt x="727910" y="1491354"/>
                  <a:pt x="723293" y="1488386"/>
                </a:cubicBezTo>
                <a:cubicBezTo>
                  <a:pt x="718016" y="1485088"/>
                  <a:pt x="720325" y="1481790"/>
                  <a:pt x="723953" y="1476843"/>
                </a:cubicBezTo>
                <a:close/>
                <a:moveTo>
                  <a:pt x="1155330" y="1341624"/>
                </a:moveTo>
                <a:cubicBezTo>
                  <a:pt x="1156319" y="1348550"/>
                  <a:pt x="1156649" y="1353497"/>
                  <a:pt x="1157309" y="1358444"/>
                </a:cubicBezTo>
                <a:cubicBezTo>
                  <a:pt x="1148734" y="1352508"/>
                  <a:pt x="1148734" y="1352508"/>
                  <a:pt x="1155330" y="1341624"/>
                </a:cubicBezTo>
                <a:close/>
                <a:moveTo>
                  <a:pt x="923811" y="1379882"/>
                </a:moveTo>
                <a:cubicBezTo>
                  <a:pt x="928758" y="1380212"/>
                  <a:pt x="933045" y="1382850"/>
                  <a:pt x="933045" y="1388127"/>
                </a:cubicBezTo>
                <a:cubicBezTo>
                  <a:pt x="933045" y="1392085"/>
                  <a:pt x="931726" y="1396702"/>
                  <a:pt x="925460" y="1396702"/>
                </a:cubicBezTo>
                <a:cubicBezTo>
                  <a:pt x="920183" y="1396372"/>
                  <a:pt x="917545" y="1393404"/>
                  <a:pt x="916555" y="1388457"/>
                </a:cubicBezTo>
                <a:cubicBezTo>
                  <a:pt x="915566" y="1382520"/>
                  <a:pt x="919523" y="1381201"/>
                  <a:pt x="923811" y="1379882"/>
                </a:cubicBezTo>
                <a:close/>
                <a:moveTo>
                  <a:pt x="1057709" y="1325794"/>
                </a:moveTo>
                <a:cubicBezTo>
                  <a:pt x="1070571" y="1321507"/>
                  <a:pt x="1085412" y="1327773"/>
                  <a:pt x="1096625" y="1313921"/>
                </a:cubicBezTo>
                <a:cubicBezTo>
                  <a:pt x="1094317" y="1326124"/>
                  <a:pt x="1090359" y="1329092"/>
                  <a:pt x="1072880" y="1333710"/>
                </a:cubicBezTo>
                <a:cubicBezTo>
                  <a:pt x="1065954" y="1335688"/>
                  <a:pt x="1065954" y="1335688"/>
                  <a:pt x="1057709" y="1325794"/>
                </a:cubicBezTo>
                <a:close/>
                <a:moveTo>
                  <a:pt x="964705" y="1332720"/>
                </a:moveTo>
                <a:cubicBezTo>
                  <a:pt x="965365" y="1333380"/>
                  <a:pt x="966684" y="1334699"/>
                  <a:pt x="966024" y="1336348"/>
                </a:cubicBezTo>
                <a:cubicBezTo>
                  <a:pt x="965035" y="1338327"/>
                  <a:pt x="963056" y="1338327"/>
                  <a:pt x="961407" y="1337667"/>
                </a:cubicBezTo>
                <a:cubicBezTo>
                  <a:pt x="959758" y="1337337"/>
                  <a:pt x="958769" y="1336018"/>
                  <a:pt x="959429" y="1334700"/>
                </a:cubicBezTo>
                <a:cubicBezTo>
                  <a:pt x="960418" y="1332391"/>
                  <a:pt x="962067" y="1331402"/>
                  <a:pt x="964705" y="1332720"/>
                </a:cubicBezTo>
                <a:close/>
                <a:moveTo>
                  <a:pt x="1083104" y="1293804"/>
                </a:moveTo>
                <a:cubicBezTo>
                  <a:pt x="1087061" y="1293474"/>
                  <a:pt x="1089040" y="1298751"/>
                  <a:pt x="1091019" y="1301720"/>
                </a:cubicBezTo>
                <a:cubicBezTo>
                  <a:pt x="1094647" y="1306666"/>
                  <a:pt x="1088710" y="1306996"/>
                  <a:pt x="1086401" y="1309305"/>
                </a:cubicBezTo>
                <a:cubicBezTo>
                  <a:pt x="1084423" y="1310954"/>
                  <a:pt x="1082114" y="1312603"/>
                  <a:pt x="1077827" y="1312603"/>
                </a:cubicBezTo>
                <a:cubicBezTo>
                  <a:pt x="1078816" y="1308316"/>
                  <a:pt x="1079146" y="1305347"/>
                  <a:pt x="1080136" y="1302379"/>
                </a:cubicBezTo>
                <a:cubicBezTo>
                  <a:pt x="1080795" y="1299411"/>
                  <a:pt x="1077827" y="1294134"/>
                  <a:pt x="1083104" y="1293804"/>
                </a:cubicBezTo>
                <a:close/>
                <a:moveTo>
                  <a:pt x="1579782" y="1136819"/>
                </a:moveTo>
                <a:cubicBezTo>
                  <a:pt x="1586048" y="1140447"/>
                  <a:pt x="1592314" y="1144405"/>
                  <a:pt x="1598580" y="1148033"/>
                </a:cubicBezTo>
                <a:cubicBezTo>
                  <a:pt x="1601219" y="1149682"/>
                  <a:pt x="1603528" y="1152320"/>
                  <a:pt x="1601219" y="1154959"/>
                </a:cubicBezTo>
                <a:cubicBezTo>
                  <a:pt x="1597921" y="1158916"/>
                  <a:pt x="1597261" y="1154299"/>
                  <a:pt x="1595283" y="1152650"/>
                </a:cubicBezTo>
                <a:cubicBezTo>
                  <a:pt x="1590006" y="1147703"/>
                  <a:pt x="1584069" y="1143416"/>
                  <a:pt x="1578133" y="1138798"/>
                </a:cubicBezTo>
                <a:cubicBezTo>
                  <a:pt x="1578793" y="1138139"/>
                  <a:pt x="1579122" y="1137479"/>
                  <a:pt x="1579782" y="1136819"/>
                </a:cubicBezTo>
                <a:close/>
                <a:moveTo>
                  <a:pt x="1107180" y="1270058"/>
                </a:moveTo>
                <a:cubicBezTo>
                  <a:pt x="1110148" y="1270718"/>
                  <a:pt x="1112786" y="1271377"/>
                  <a:pt x="1112457" y="1275335"/>
                </a:cubicBezTo>
                <a:cubicBezTo>
                  <a:pt x="1112126" y="1277314"/>
                  <a:pt x="1111467" y="1279293"/>
                  <a:pt x="1109159" y="1278303"/>
                </a:cubicBezTo>
                <a:cubicBezTo>
                  <a:pt x="1106520" y="1277314"/>
                  <a:pt x="1104211" y="1275335"/>
                  <a:pt x="1104211" y="1272037"/>
                </a:cubicBezTo>
                <a:cubicBezTo>
                  <a:pt x="1104211" y="1270058"/>
                  <a:pt x="1105530" y="1269728"/>
                  <a:pt x="1107180" y="1270058"/>
                </a:cubicBezTo>
                <a:close/>
                <a:moveTo>
                  <a:pt x="1730170" y="1037550"/>
                </a:moveTo>
                <a:cubicBezTo>
                  <a:pt x="1731160" y="1037550"/>
                  <a:pt x="1732149" y="1037550"/>
                  <a:pt x="1733139" y="1037550"/>
                </a:cubicBezTo>
                <a:cubicBezTo>
                  <a:pt x="1746991" y="1049093"/>
                  <a:pt x="1758204" y="1062944"/>
                  <a:pt x="1774364" y="1072179"/>
                </a:cubicBezTo>
                <a:cubicBezTo>
                  <a:pt x="1788546" y="1080424"/>
                  <a:pt x="1792833" y="1097244"/>
                  <a:pt x="1800418" y="1111095"/>
                </a:cubicBezTo>
                <a:cubicBezTo>
                  <a:pt x="1802397" y="1114723"/>
                  <a:pt x="1804376" y="1118681"/>
                  <a:pt x="1807014" y="1121979"/>
                </a:cubicBezTo>
                <a:cubicBezTo>
                  <a:pt x="1808333" y="1123957"/>
                  <a:pt x="1810972" y="1126266"/>
                  <a:pt x="1807674" y="1128245"/>
                </a:cubicBezTo>
                <a:cubicBezTo>
                  <a:pt x="1805035" y="1130224"/>
                  <a:pt x="1802397" y="1128575"/>
                  <a:pt x="1801407" y="1126266"/>
                </a:cubicBezTo>
                <a:cubicBezTo>
                  <a:pt x="1797450" y="1118021"/>
                  <a:pt x="1791843" y="1110436"/>
                  <a:pt x="1788216" y="1102191"/>
                </a:cubicBezTo>
                <a:cubicBezTo>
                  <a:pt x="1783268" y="1090648"/>
                  <a:pt x="1775353" y="1083062"/>
                  <a:pt x="1766119" y="1075147"/>
                </a:cubicBezTo>
                <a:cubicBezTo>
                  <a:pt x="1753257" y="1063604"/>
                  <a:pt x="1742043" y="1050082"/>
                  <a:pt x="1730170" y="1037550"/>
                </a:cubicBezTo>
                <a:close/>
                <a:moveTo>
                  <a:pt x="370407" y="1443533"/>
                </a:moveTo>
                <a:cubicBezTo>
                  <a:pt x="372386" y="1443532"/>
                  <a:pt x="373705" y="1445182"/>
                  <a:pt x="373705" y="1446831"/>
                </a:cubicBezTo>
                <a:cubicBezTo>
                  <a:pt x="374035" y="1448809"/>
                  <a:pt x="372386" y="1450459"/>
                  <a:pt x="370737" y="1450788"/>
                </a:cubicBezTo>
                <a:cubicBezTo>
                  <a:pt x="368428" y="1451118"/>
                  <a:pt x="367109" y="1449469"/>
                  <a:pt x="366450" y="1447161"/>
                </a:cubicBezTo>
                <a:cubicBezTo>
                  <a:pt x="366779" y="1444852"/>
                  <a:pt x="368099" y="1443203"/>
                  <a:pt x="370407" y="1443533"/>
                </a:cubicBezTo>
                <a:close/>
                <a:moveTo>
                  <a:pt x="1103881" y="1189917"/>
                </a:moveTo>
                <a:cubicBezTo>
                  <a:pt x="1108169" y="1197832"/>
                  <a:pt x="1111467" y="1203439"/>
                  <a:pt x="1120701" y="1203109"/>
                </a:cubicBezTo>
                <a:cubicBezTo>
                  <a:pt x="1108498" y="1210365"/>
                  <a:pt x="1107509" y="1213663"/>
                  <a:pt x="1115754" y="1223557"/>
                </a:cubicBezTo>
                <a:cubicBezTo>
                  <a:pt x="1118392" y="1226855"/>
                  <a:pt x="1116744" y="1227844"/>
                  <a:pt x="1115094" y="1229163"/>
                </a:cubicBezTo>
                <a:cubicBezTo>
                  <a:pt x="1110807" y="1232462"/>
                  <a:pt x="1106850" y="1229823"/>
                  <a:pt x="1102892" y="1228504"/>
                </a:cubicBezTo>
                <a:cubicBezTo>
                  <a:pt x="1098605" y="1226855"/>
                  <a:pt x="1099924" y="1223557"/>
                  <a:pt x="1100583" y="1220259"/>
                </a:cubicBezTo>
                <a:cubicBezTo>
                  <a:pt x="1102232" y="1211354"/>
                  <a:pt x="1104541" y="1202120"/>
                  <a:pt x="1103881" y="1189917"/>
                </a:cubicBezTo>
                <a:close/>
                <a:moveTo>
                  <a:pt x="985153" y="1222568"/>
                </a:moveTo>
                <a:cubicBezTo>
                  <a:pt x="987792" y="1222568"/>
                  <a:pt x="988781" y="1223887"/>
                  <a:pt x="988781" y="1226855"/>
                </a:cubicBezTo>
                <a:cubicBezTo>
                  <a:pt x="988121" y="1228834"/>
                  <a:pt x="986802" y="1231472"/>
                  <a:pt x="983834" y="1230483"/>
                </a:cubicBezTo>
                <a:cubicBezTo>
                  <a:pt x="981855" y="1229823"/>
                  <a:pt x="979217" y="1229164"/>
                  <a:pt x="980206" y="1226195"/>
                </a:cubicBezTo>
                <a:cubicBezTo>
                  <a:pt x="980866" y="1224217"/>
                  <a:pt x="982515" y="1222568"/>
                  <a:pt x="985153" y="1222568"/>
                </a:cubicBezTo>
                <a:close/>
                <a:moveTo>
                  <a:pt x="1523716" y="1053710"/>
                </a:moveTo>
                <a:cubicBezTo>
                  <a:pt x="1529652" y="1054699"/>
                  <a:pt x="1533939" y="1052720"/>
                  <a:pt x="1538887" y="1050742"/>
                </a:cubicBezTo>
                <a:cubicBezTo>
                  <a:pt x="1546802" y="1047773"/>
                  <a:pt x="1550430" y="1056018"/>
                  <a:pt x="1556036" y="1058986"/>
                </a:cubicBezTo>
                <a:cubicBezTo>
                  <a:pt x="1562302" y="1061954"/>
                  <a:pt x="1556036" y="1067561"/>
                  <a:pt x="1556366" y="1072178"/>
                </a:cubicBezTo>
                <a:cubicBezTo>
                  <a:pt x="1543504" y="1070859"/>
                  <a:pt x="1532950" y="1063274"/>
                  <a:pt x="1520418" y="1065912"/>
                </a:cubicBezTo>
                <a:cubicBezTo>
                  <a:pt x="1518109" y="1066242"/>
                  <a:pt x="1513492" y="1067231"/>
                  <a:pt x="1514481" y="1062615"/>
                </a:cubicBezTo>
                <a:cubicBezTo>
                  <a:pt x="1515471" y="1057997"/>
                  <a:pt x="1518109" y="1052721"/>
                  <a:pt x="1523716" y="1053710"/>
                </a:cubicBezTo>
                <a:close/>
                <a:moveTo>
                  <a:pt x="679347" y="1289970"/>
                </a:moveTo>
                <a:cubicBezTo>
                  <a:pt x="682150" y="1288775"/>
                  <a:pt x="685531" y="1288528"/>
                  <a:pt x="688664" y="1287868"/>
                </a:cubicBezTo>
                <a:cubicBezTo>
                  <a:pt x="689323" y="1288198"/>
                  <a:pt x="689653" y="1288528"/>
                  <a:pt x="689983" y="1288528"/>
                </a:cubicBezTo>
                <a:cubicBezTo>
                  <a:pt x="683717" y="1289847"/>
                  <a:pt x="682068" y="1298751"/>
                  <a:pt x="673493" y="1297762"/>
                </a:cubicBezTo>
                <a:cubicBezTo>
                  <a:pt x="674318" y="1293310"/>
                  <a:pt x="676544" y="1291166"/>
                  <a:pt x="679347" y="1289970"/>
                </a:cubicBezTo>
                <a:close/>
                <a:moveTo>
                  <a:pt x="694971" y="1283085"/>
                </a:moveTo>
                <a:cubicBezTo>
                  <a:pt x="697486" y="1283002"/>
                  <a:pt x="700372" y="1283910"/>
                  <a:pt x="703505" y="1284239"/>
                </a:cubicBezTo>
                <a:cubicBezTo>
                  <a:pt x="699547" y="1290176"/>
                  <a:pt x="695260" y="1291165"/>
                  <a:pt x="689983" y="1288527"/>
                </a:cubicBezTo>
                <a:lnTo>
                  <a:pt x="689324" y="1287867"/>
                </a:lnTo>
                <a:cubicBezTo>
                  <a:pt x="689324" y="1287867"/>
                  <a:pt x="688664" y="1287867"/>
                  <a:pt x="688664" y="1287867"/>
                </a:cubicBezTo>
                <a:cubicBezTo>
                  <a:pt x="690313" y="1284239"/>
                  <a:pt x="692456" y="1283167"/>
                  <a:pt x="694971" y="1283085"/>
                </a:cubicBezTo>
                <a:close/>
                <a:moveTo>
                  <a:pt x="991419" y="1173427"/>
                </a:moveTo>
                <a:cubicBezTo>
                  <a:pt x="993398" y="1173757"/>
                  <a:pt x="994387" y="1175076"/>
                  <a:pt x="994387" y="1177055"/>
                </a:cubicBezTo>
                <a:cubicBezTo>
                  <a:pt x="993398" y="1179364"/>
                  <a:pt x="991419" y="1180353"/>
                  <a:pt x="989110" y="1180024"/>
                </a:cubicBezTo>
                <a:cubicBezTo>
                  <a:pt x="987132" y="1179694"/>
                  <a:pt x="986472" y="1177715"/>
                  <a:pt x="987132" y="1176066"/>
                </a:cubicBezTo>
                <a:cubicBezTo>
                  <a:pt x="987792" y="1174417"/>
                  <a:pt x="989441" y="1173098"/>
                  <a:pt x="991419" y="1173427"/>
                </a:cubicBezTo>
                <a:close/>
                <a:moveTo>
                  <a:pt x="583127" y="1261484"/>
                </a:moveTo>
                <a:cubicBezTo>
                  <a:pt x="584776" y="1261814"/>
                  <a:pt x="586425" y="1262143"/>
                  <a:pt x="587415" y="1263462"/>
                </a:cubicBezTo>
                <a:cubicBezTo>
                  <a:pt x="587085" y="1266101"/>
                  <a:pt x="586096" y="1267420"/>
                  <a:pt x="583787" y="1267420"/>
                </a:cubicBezTo>
                <a:cubicBezTo>
                  <a:pt x="581808" y="1267420"/>
                  <a:pt x="580489" y="1266101"/>
                  <a:pt x="580159" y="1264122"/>
                </a:cubicBezTo>
                <a:cubicBezTo>
                  <a:pt x="580159" y="1262473"/>
                  <a:pt x="581478" y="1261814"/>
                  <a:pt x="583127" y="1261484"/>
                </a:cubicBezTo>
                <a:close/>
                <a:moveTo>
                  <a:pt x="1745341" y="903321"/>
                </a:moveTo>
                <a:cubicBezTo>
                  <a:pt x="1748639" y="903321"/>
                  <a:pt x="1749958" y="905300"/>
                  <a:pt x="1750618" y="907938"/>
                </a:cubicBezTo>
                <a:cubicBezTo>
                  <a:pt x="1749628" y="910577"/>
                  <a:pt x="1747979" y="912226"/>
                  <a:pt x="1745011" y="911896"/>
                </a:cubicBezTo>
                <a:cubicBezTo>
                  <a:pt x="1742043" y="911896"/>
                  <a:pt x="1740394" y="910577"/>
                  <a:pt x="1740394" y="907279"/>
                </a:cubicBezTo>
                <a:cubicBezTo>
                  <a:pt x="1740394" y="903651"/>
                  <a:pt x="1742703" y="903321"/>
                  <a:pt x="1745341" y="903321"/>
                </a:cubicBezTo>
                <a:close/>
                <a:moveTo>
                  <a:pt x="604565" y="1240047"/>
                </a:moveTo>
                <a:cubicBezTo>
                  <a:pt x="607203" y="1240047"/>
                  <a:pt x="610171" y="1239387"/>
                  <a:pt x="609512" y="1244334"/>
                </a:cubicBezTo>
                <a:cubicBezTo>
                  <a:pt x="608522" y="1248621"/>
                  <a:pt x="604895" y="1250600"/>
                  <a:pt x="600607" y="1251260"/>
                </a:cubicBezTo>
                <a:cubicBezTo>
                  <a:pt x="599288" y="1251590"/>
                  <a:pt x="596320" y="1248292"/>
                  <a:pt x="596649" y="1245323"/>
                </a:cubicBezTo>
                <a:cubicBezTo>
                  <a:pt x="597309" y="1241036"/>
                  <a:pt x="600607" y="1239717"/>
                  <a:pt x="604565" y="1240047"/>
                </a:cubicBezTo>
                <a:close/>
                <a:moveTo>
                  <a:pt x="1445554" y="956749"/>
                </a:moveTo>
                <a:cubicBezTo>
                  <a:pt x="1449841" y="957079"/>
                  <a:pt x="1452809" y="958068"/>
                  <a:pt x="1452479" y="960707"/>
                </a:cubicBezTo>
                <a:cubicBezTo>
                  <a:pt x="1451820" y="968292"/>
                  <a:pt x="1448852" y="971590"/>
                  <a:pt x="1443904" y="970601"/>
                </a:cubicBezTo>
                <a:cubicBezTo>
                  <a:pt x="1440277" y="969941"/>
                  <a:pt x="1433681" y="968952"/>
                  <a:pt x="1434670" y="963675"/>
                </a:cubicBezTo>
                <a:cubicBezTo>
                  <a:pt x="1435330" y="959387"/>
                  <a:pt x="1440276" y="956420"/>
                  <a:pt x="1445554" y="956749"/>
                </a:cubicBezTo>
                <a:close/>
                <a:moveTo>
                  <a:pt x="814318" y="1062614"/>
                </a:moveTo>
                <a:cubicBezTo>
                  <a:pt x="814977" y="1062614"/>
                  <a:pt x="815966" y="1063933"/>
                  <a:pt x="816296" y="1064593"/>
                </a:cubicBezTo>
                <a:cubicBezTo>
                  <a:pt x="817286" y="1070199"/>
                  <a:pt x="813328" y="1072838"/>
                  <a:pt x="809041" y="1075147"/>
                </a:cubicBezTo>
                <a:cubicBezTo>
                  <a:pt x="808051" y="1075476"/>
                  <a:pt x="807062" y="1075806"/>
                  <a:pt x="804094" y="1076795"/>
                </a:cubicBezTo>
                <a:cubicBezTo>
                  <a:pt x="805083" y="1073827"/>
                  <a:pt x="805413" y="1072508"/>
                  <a:pt x="806073" y="1071519"/>
                </a:cubicBezTo>
                <a:cubicBezTo>
                  <a:pt x="808051" y="1067891"/>
                  <a:pt x="809041" y="1063274"/>
                  <a:pt x="814318" y="1062614"/>
                </a:cubicBezTo>
                <a:close/>
                <a:moveTo>
                  <a:pt x="659641" y="1109776"/>
                </a:moveTo>
                <a:cubicBezTo>
                  <a:pt x="668546" y="1109776"/>
                  <a:pt x="666237" y="1119340"/>
                  <a:pt x="670525" y="1123628"/>
                </a:cubicBezTo>
                <a:cubicBezTo>
                  <a:pt x="673823" y="1126926"/>
                  <a:pt x="669535" y="1127915"/>
                  <a:pt x="666897" y="1128905"/>
                </a:cubicBezTo>
                <a:cubicBezTo>
                  <a:pt x="653705" y="1133851"/>
                  <a:pt x="640843" y="1138799"/>
                  <a:pt x="632928" y="1151991"/>
                </a:cubicBezTo>
                <a:cubicBezTo>
                  <a:pt x="630619" y="1155618"/>
                  <a:pt x="626332" y="1157597"/>
                  <a:pt x="621714" y="1157597"/>
                </a:cubicBezTo>
                <a:cubicBezTo>
                  <a:pt x="618087" y="1157268"/>
                  <a:pt x="615118" y="1156278"/>
                  <a:pt x="615778" y="1153970"/>
                </a:cubicBezTo>
                <a:cubicBezTo>
                  <a:pt x="616438" y="1149022"/>
                  <a:pt x="616108" y="1146054"/>
                  <a:pt x="617427" y="1145065"/>
                </a:cubicBezTo>
                <a:cubicBezTo>
                  <a:pt x="627651" y="1136820"/>
                  <a:pt x="633257" y="1121649"/>
                  <a:pt x="649747" y="1122968"/>
                </a:cubicBezTo>
                <a:cubicBezTo>
                  <a:pt x="656014" y="1123628"/>
                  <a:pt x="657003" y="1119011"/>
                  <a:pt x="658322" y="1114723"/>
                </a:cubicBezTo>
                <a:cubicBezTo>
                  <a:pt x="658652" y="1113074"/>
                  <a:pt x="656673" y="1109776"/>
                  <a:pt x="659641" y="1109776"/>
                </a:cubicBezTo>
                <a:close/>
                <a:moveTo>
                  <a:pt x="1786896" y="742380"/>
                </a:moveTo>
                <a:cubicBezTo>
                  <a:pt x="1793822" y="742709"/>
                  <a:pt x="1798439" y="746667"/>
                  <a:pt x="1798769" y="753593"/>
                </a:cubicBezTo>
                <a:cubicBezTo>
                  <a:pt x="1799099" y="760519"/>
                  <a:pt x="1795471" y="765466"/>
                  <a:pt x="1788215" y="765136"/>
                </a:cubicBezTo>
                <a:cubicBezTo>
                  <a:pt x="1782279" y="765136"/>
                  <a:pt x="1776672" y="763157"/>
                  <a:pt x="1777332" y="757550"/>
                </a:cubicBezTo>
                <a:cubicBezTo>
                  <a:pt x="1777992" y="748976"/>
                  <a:pt x="1777662" y="742380"/>
                  <a:pt x="1786896" y="742380"/>
                </a:cubicBezTo>
                <a:close/>
                <a:moveTo>
                  <a:pt x="470006" y="1129894"/>
                </a:moveTo>
                <a:cubicBezTo>
                  <a:pt x="470666" y="1129234"/>
                  <a:pt x="472974" y="1129564"/>
                  <a:pt x="473964" y="1130224"/>
                </a:cubicBezTo>
                <a:cubicBezTo>
                  <a:pt x="475943" y="1131213"/>
                  <a:pt x="476437" y="1132368"/>
                  <a:pt x="476272" y="1133604"/>
                </a:cubicBezTo>
                <a:lnTo>
                  <a:pt x="474624" y="1137479"/>
                </a:lnTo>
                <a:cubicBezTo>
                  <a:pt x="474624" y="1137809"/>
                  <a:pt x="474953" y="1138138"/>
                  <a:pt x="474623" y="1138468"/>
                </a:cubicBezTo>
                <a:cubicBezTo>
                  <a:pt x="473305" y="1141766"/>
                  <a:pt x="479901" y="1147373"/>
                  <a:pt x="473305" y="1147703"/>
                </a:cubicBezTo>
                <a:cubicBezTo>
                  <a:pt x="470831" y="1147868"/>
                  <a:pt x="470336" y="1146301"/>
                  <a:pt x="470336" y="1144281"/>
                </a:cubicBezTo>
                <a:lnTo>
                  <a:pt x="470336" y="1138139"/>
                </a:lnTo>
                <a:cubicBezTo>
                  <a:pt x="467698" y="1135501"/>
                  <a:pt x="467698" y="1132532"/>
                  <a:pt x="470006" y="1129894"/>
                </a:cubicBezTo>
                <a:close/>
                <a:moveTo>
                  <a:pt x="460772" y="1054039"/>
                </a:moveTo>
                <a:cubicBezTo>
                  <a:pt x="467039" y="1055029"/>
                  <a:pt x="469677" y="1060306"/>
                  <a:pt x="470666" y="1066572"/>
                </a:cubicBezTo>
                <a:cubicBezTo>
                  <a:pt x="470007" y="1071519"/>
                  <a:pt x="468028" y="1077125"/>
                  <a:pt x="463081" y="1076136"/>
                </a:cubicBezTo>
                <a:cubicBezTo>
                  <a:pt x="456485" y="1075147"/>
                  <a:pt x="456815" y="1067561"/>
                  <a:pt x="455496" y="1062284"/>
                </a:cubicBezTo>
                <a:cubicBezTo>
                  <a:pt x="454506" y="1058656"/>
                  <a:pt x="456815" y="1053710"/>
                  <a:pt x="460772" y="1054039"/>
                </a:cubicBezTo>
                <a:close/>
                <a:moveTo>
                  <a:pt x="1789204" y="623981"/>
                </a:moveTo>
                <a:cubicBezTo>
                  <a:pt x="1791183" y="624311"/>
                  <a:pt x="1792832" y="625301"/>
                  <a:pt x="1792502" y="627279"/>
                </a:cubicBezTo>
                <a:cubicBezTo>
                  <a:pt x="1792502" y="629258"/>
                  <a:pt x="1790523" y="630248"/>
                  <a:pt x="1788875" y="630248"/>
                </a:cubicBezTo>
                <a:cubicBezTo>
                  <a:pt x="1786896" y="630248"/>
                  <a:pt x="1785576" y="629258"/>
                  <a:pt x="1785577" y="626950"/>
                </a:cubicBezTo>
                <a:cubicBezTo>
                  <a:pt x="1785906" y="624971"/>
                  <a:pt x="1787226" y="623981"/>
                  <a:pt x="1789204" y="623981"/>
                </a:cubicBezTo>
                <a:close/>
                <a:moveTo>
                  <a:pt x="1654976" y="660919"/>
                </a:moveTo>
                <a:lnTo>
                  <a:pt x="1661243" y="677079"/>
                </a:lnTo>
                <a:cubicBezTo>
                  <a:pt x="1653328" y="677079"/>
                  <a:pt x="1646072" y="671802"/>
                  <a:pt x="1647392" y="667844"/>
                </a:cubicBezTo>
                <a:cubicBezTo>
                  <a:pt x="1648380" y="664876"/>
                  <a:pt x="1652009" y="661248"/>
                  <a:pt x="1654976" y="660919"/>
                </a:cubicBezTo>
                <a:close/>
                <a:moveTo>
                  <a:pt x="1720936" y="562969"/>
                </a:moveTo>
                <a:cubicBezTo>
                  <a:pt x="1722915" y="562969"/>
                  <a:pt x="1724565" y="564288"/>
                  <a:pt x="1724234" y="566267"/>
                </a:cubicBezTo>
                <a:cubicBezTo>
                  <a:pt x="1724235" y="568905"/>
                  <a:pt x="1722256" y="569894"/>
                  <a:pt x="1719947" y="569564"/>
                </a:cubicBezTo>
                <a:cubicBezTo>
                  <a:pt x="1717639" y="569564"/>
                  <a:pt x="1716319" y="568245"/>
                  <a:pt x="1716320" y="565607"/>
                </a:cubicBezTo>
                <a:cubicBezTo>
                  <a:pt x="1716649" y="562309"/>
                  <a:pt x="1719287" y="562968"/>
                  <a:pt x="1720936" y="562969"/>
                </a:cubicBezTo>
                <a:close/>
                <a:moveTo>
                  <a:pt x="563011" y="883533"/>
                </a:moveTo>
                <a:cubicBezTo>
                  <a:pt x="547180" y="895406"/>
                  <a:pt x="535967" y="913875"/>
                  <a:pt x="515849" y="919811"/>
                </a:cubicBezTo>
                <a:cubicBezTo>
                  <a:pt x="521126" y="893757"/>
                  <a:pt x="544871" y="892438"/>
                  <a:pt x="563011" y="883533"/>
                </a:cubicBezTo>
                <a:close/>
                <a:moveTo>
                  <a:pt x="1534599" y="540212"/>
                </a:moveTo>
                <a:cubicBezTo>
                  <a:pt x="1538227" y="539223"/>
                  <a:pt x="1539875" y="542850"/>
                  <a:pt x="1541525" y="545489"/>
                </a:cubicBezTo>
                <a:cubicBezTo>
                  <a:pt x="1540206" y="549117"/>
                  <a:pt x="1537897" y="549776"/>
                  <a:pt x="1534929" y="550106"/>
                </a:cubicBezTo>
                <a:cubicBezTo>
                  <a:pt x="1530971" y="550436"/>
                  <a:pt x="1529982" y="546478"/>
                  <a:pt x="1529322" y="544829"/>
                </a:cubicBezTo>
                <a:cubicBezTo>
                  <a:pt x="1528003" y="540871"/>
                  <a:pt x="1532950" y="540542"/>
                  <a:pt x="1534599" y="540212"/>
                </a:cubicBezTo>
                <a:close/>
                <a:moveTo>
                  <a:pt x="688334" y="777998"/>
                </a:moveTo>
                <a:cubicBezTo>
                  <a:pt x="683717" y="776679"/>
                  <a:pt x="682068" y="778328"/>
                  <a:pt x="683387" y="782945"/>
                </a:cubicBezTo>
                <a:cubicBezTo>
                  <a:pt x="692292" y="792509"/>
                  <a:pt x="699877" y="802733"/>
                  <a:pt x="705483" y="814606"/>
                </a:cubicBezTo>
                <a:cubicBezTo>
                  <a:pt x="708452" y="821202"/>
                  <a:pt x="724942" y="828128"/>
                  <a:pt x="732527" y="827138"/>
                </a:cubicBezTo>
                <a:cubicBezTo>
                  <a:pt x="728570" y="823181"/>
                  <a:pt x="724942" y="819553"/>
                  <a:pt x="721644" y="815265"/>
                </a:cubicBezTo>
                <a:cubicBezTo>
                  <a:pt x="717356" y="809659"/>
                  <a:pt x="717026" y="800754"/>
                  <a:pt x="707133" y="799765"/>
                </a:cubicBezTo>
                <a:cubicBezTo>
                  <a:pt x="705484" y="799765"/>
                  <a:pt x="701856" y="794818"/>
                  <a:pt x="707133" y="791520"/>
                </a:cubicBezTo>
                <a:cubicBezTo>
                  <a:pt x="711420" y="788552"/>
                  <a:pt x="709771" y="784594"/>
                  <a:pt x="705814" y="785583"/>
                </a:cubicBezTo>
                <a:cubicBezTo>
                  <a:pt x="697569" y="787562"/>
                  <a:pt x="694270" y="780637"/>
                  <a:pt x="688334" y="777998"/>
                </a:cubicBezTo>
                <a:close/>
                <a:moveTo>
                  <a:pt x="933128" y="632309"/>
                </a:moveTo>
                <a:cubicBezTo>
                  <a:pt x="931314" y="632309"/>
                  <a:pt x="929747" y="633711"/>
                  <a:pt x="928099" y="636844"/>
                </a:cubicBezTo>
                <a:cubicBezTo>
                  <a:pt x="922822" y="647727"/>
                  <a:pt x="920183" y="657951"/>
                  <a:pt x="923481" y="670483"/>
                </a:cubicBezTo>
                <a:cubicBezTo>
                  <a:pt x="929088" y="690271"/>
                  <a:pt x="938322" y="706761"/>
                  <a:pt x="956461" y="717645"/>
                </a:cubicBezTo>
                <a:cubicBezTo>
                  <a:pt x="962727" y="721273"/>
                  <a:pt x="963057" y="718634"/>
                  <a:pt x="964706" y="713687"/>
                </a:cubicBezTo>
                <a:cubicBezTo>
                  <a:pt x="967674" y="705112"/>
                  <a:pt x="957450" y="705112"/>
                  <a:pt x="956461" y="699176"/>
                </a:cubicBezTo>
                <a:cubicBezTo>
                  <a:pt x="960748" y="700495"/>
                  <a:pt x="965366" y="701485"/>
                  <a:pt x="969323" y="703793"/>
                </a:cubicBezTo>
                <a:cubicBezTo>
                  <a:pt x="976579" y="708410"/>
                  <a:pt x="980866" y="701814"/>
                  <a:pt x="984824" y="698846"/>
                </a:cubicBezTo>
                <a:cubicBezTo>
                  <a:pt x="989441" y="695218"/>
                  <a:pt x="993728" y="687633"/>
                  <a:pt x="990430" y="682356"/>
                </a:cubicBezTo>
                <a:cubicBezTo>
                  <a:pt x="983505" y="671803"/>
                  <a:pt x="977898" y="659930"/>
                  <a:pt x="964706" y="653993"/>
                </a:cubicBezTo>
                <a:cubicBezTo>
                  <a:pt x="955801" y="649706"/>
                  <a:pt x="947227" y="643110"/>
                  <a:pt x="939641" y="636184"/>
                </a:cubicBezTo>
                <a:cubicBezTo>
                  <a:pt x="937003" y="633711"/>
                  <a:pt x="934942" y="632309"/>
                  <a:pt x="933128" y="632309"/>
                </a:cubicBezTo>
                <a:close/>
                <a:moveTo>
                  <a:pt x="791231" y="663228"/>
                </a:moveTo>
                <a:cubicBezTo>
                  <a:pt x="797827" y="663887"/>
                  <a:pt x="803103" y="669164"/>
                  <a:pt x="803763" y="677739"/>
                </a:cubicBezTo>
                <a:cubicBezTo>
                  <a:pt x="802774" y="684005"/>
                  <a:pt x="799146" y="688622"/>
                  <a:pt x="792220" y="688952"/>
                </a:cubicBezTo>
                <a:cubicBezTo>
                  <a:pt x="786284" y="689612"/>
                  <a:pt x="776720" y="681037"/>
                  <a:pt x="778039" y="675430"/>
                </a:cubicBezTo>
                <a:cubicBezTo>
                  <a:pt x="779688" y="668834"/>
                  <a:pt x="784305" y="662898"/>
                  <a:pt x="791231" y="663228"/>
                </a:cubicBezTo>
                <a:close/>
                <a:moveTo>
                  <a:pt x="867415" y="621673"/>
                </a:moveTo>
                <a:cubicBezTo>
                  <a:pt x="866756" y="622333"/>
                  <a:pt x="865766" y="622662"/>
                  <a:pt x="865766" y="623322"/>
                </a:cubicBezTo>
                <a:cubicBezTo>
                  <a:pt x="864777" y="626290"/>
                  <a:pt x="860819" y="628929"/>
                  <a:pt x="862798" y="631897"/>
                </a:cubicBezTo>
                <a:cubicBezTo>
                  <a:pt x="865766" y="636514"/>
                  <a:pt x="871373" y="636514"/>
                  <a:pt x="878299" y="637173"/>
                </a:cubicBezTo>
                <a:cubicBezTo>
                  <a:pt x="883575" y="636514"/>
                  <a:pt x="888522" y="628929"/>
                  <a:pt x="896767" y="630908"/>
                </a:cubicBezTo>
                <a:cubicBezTo>
                  <a:pt x="898416" y="631567"/>
                  <a:pt x="899076" y="626950"/>
                  <a:pt x="896767" y="624311"/>
                </a:cubicBezTo>
                <a:cubicBezTo>
                  <a:pt x="892810" y="620354"/>
                  <a:pt x="871702" y="618375"/>
                  <a:pt x="867415" y="621673"/>
                </a:cubicBezTo>
                <a:close/>
                <a:moveTo>
                  <a:pt x="308075" y="782945"/>
                </a:moveTo>
                <a:cubicBezTo>
                  <a:pt x="317969" y="782615"/>
                  <a:pt x="323905" y="788222"/>
                  <a:pt x="323905" y="797786"/>
                </a:cubicBezTo>
                <a:cubicBezTo>
                  <a:pt x="323905" y="807350"/>
                  <a:pt x="315661" y="816914"/>
                  <a:pt x="307086" y="816914"/>
                </a:cubicBezTo>
                <a:cubicBezTo>
                  <a:pt x="298511" y="816914"/>
                  <a:pt x="291915" y="809659"/>
                  <a:pt x="291915" y="800424"/>
                </a:cubicBezTo>
                <a:cubicBezTo>
                  <a:pt x="291915" y="791190"/>
                  <a:pt x="299501" y="782945"/>
                  <a:pt x="308075" y="782945"/>
                </a:cubicBezTo>
                <a:close/>
                <a:moveTo>
                  <a:pt x="159005" y="828456"/>
                </a:moveTo>
                <a:cubicBezTo>
                  <a:pt x="160984" y="828456"/>
                  <a:pt x="162633" y="829116"/>
                  <a:pt x="162633" y="831425"/>
                </a:cubicBezTo>
                <a:cubicBezTo>
                  <a:pt x="161973" y="833073"/>
                  <a:pt x="160654" y="834723"/>
                  <a:pt x="158675" y="834063"/>
                </a:cubicBezTo>
                <a:cubicBezTo>
                  <a:pt x="156697" y="833733"/>
                  <a:pt x="155377" y="832414"/>
                  <a:pt x="155707" y="830435"/>
                </a:cubicBezTo>
                <a:cubicBezTo>
                  <a:pt x="156037" y="828786"/>
                  <a:pt x="157686" y="828456"/>
                  <a:pt x="159005" y="828456"/>
                </a:cubicBezTo>
                <a:close/>
                <a:moveTo>
                  <a:pt x="758911" y="619364"/>
                </a:moveTo>
                <a:cubicBezTo>
                  <a:pt x="766166" y="619034"/>
                  <a:pt x="768475" y="622662"/>
                  <a:pt x="768805" y="628928"/>
                </a:cubicBezTo>
                <a:cubicBezTo>
                  <a:pt x="769134" y="634205"/>
                  <a:pt x="766496" y="636514"/>
                  <a:pt x="760889" y="636843"/>
                </a:cubicBezTo>
                <a:cubicBezTo>
                  <a:pt x="754953" y="637173"/>
                  <a:pt x="750995" y="635524"/>
                  <a:pt x="751325" y="628928"/>
                </a:cubicBezTo>
                <a:cubicBezTo>
                  <a:pt x="750995" y="623322"/>
                  <a:pt x="752644" y="619694"/>
                  <a:pt x="758911" y="619364"/>
                </a:cubicBezTo>
                <a:close/>
                <a:moveTo>
                  <a:pt x="1393115" y="395429"/>
                </a:moveTo>
                <a:cubicBezTo>
                  <a:pt x="1397732" y="394110"/>
                  <a:pt x="1398722" y="398398"/>
                  <a:pt x="1399051" y="401036"/>
                </a:cubicBezTo>
                <a:cubicBezTo>
                  <a:pt x="1399711" y="405654"/>
                  <a:pt x="1396413" y="407962"/>
                  <a:pt x="1391796" y="408292"/>
                </a:cubicBezTo>
                <a:cubicBezTo>
                  <a:pt x="1387178" y="408621"/>
                  <a:pt x="1384870" y="404664"/>
                  <a:pt x="1384870" y="402025"/>
                </a:cubicBezTo>
                <a:cubicBezTo>
                  <a:pt x="1385530" y="398398"/>
                  <a:pt x="1388498" y="395100"/>
                  <a:pt x="1393115" y="395429"/>
                </a:cubicBezTo>
                <a:close/>
                <a:moveTo>
                  <a:pt x="914906" y="538564"/>
                </a:moveTo>
                <a:cubicBezTo>
                  <a:pt x="917874" y="543841"/>
                  <a:pt x="914906" y="549117"/>
                  <a:pt x="917215" y="553075"/>
                </a:cubicBezTo>
                <a:cubicBezTo>
                  <a:pt x="914906" y="548787"/>
                  <a:pt x="908970" y="545160"/>
                  <a:pt x="914906" y="538564"/>
                </a:cubicBezTo>
                <a:close/>
                <a:moveTo>
                  <a:pt x="656673" y="615077"/>
                </a:moveTo>
                <a:cubicBezTo>
                  <a:pt x="662280" y="615407"/>
                  <a:pt x="665578" y="618045"/>
                  <a:pt x="666237" y="622992"/>
                </a:cubicBezTo>
                <a:cubicBezTo>
                  <a:pt x="666897" y="627939"/>
                  <a:pt x="663929" y="631567"/>
                  <a:pt x="658982" y="632227"/>
                </a:cubicBezTo>
                <a:cubicBezTo>
                  <a:pt x="654364" y="632886"/>
                  <a:pt x="649747" y="632886"/>
                  <a:pt x="645790" y="635855"/>
                </a:cubicBezTo>
                <a:cubicBezTo>
                  <a:pt x="644141" y="637173"/>
                  <a:pt x="641503" y="636514"/>
                  <a:pt x="639853" y="634865"/>
                </a:cubicBezTo>
                <a:cubicBezTo>
                  <a:pt x="637874" y="632886"/>
                  <a:pt x="636885" y="629259"/>
                  <a:pt x="638535" y="627939"/>
                </a:cubicBezTo>
                <a:cubicBezTo>
                  <a:pt x="644470" y="623322"/>
                  <a:pt x="650737" y="619365"/>
                  <a:pt x="656673" y="615077"/>
                </a:cubicBezTo>
                <a:close/>
                <a:moveTo>
                  <a:pt x="712409" y="578799"/>
                </a:moveTo>
                <a:cubicBezTo>
                  <a:pt x="716037" y="580118"/>
                  <a:pt x="719334" y="581107"/>
                  <a:pt x="722632" y="582427"/>
                </a:cubicBezTo>
                <a:cubicBezTo>
                  <a:pt x="731207" y="585725"/>
                  <a:pt x="736155" y="594299"/>
                  <a:pt x="745059" y="597597"/>
                </a:cubicBezTo>
                <a:cubicBezTo>
                  <a:pt x="748687" y="598917"/>
                  <a:pt x="748027" y="605513"/>
                  <a:pt x="745059" y="609140"/>
                </a:cubicBezTo>
                <a:cubicBezTo>
                  <a:pt x="741431" y="613757"/>
                  <a:pt x="736154" y="614417"/>
                  <a:pt x="732856" y="610460"/>
                </a:cubicBezTo>
                <a:cubicBezTo>
                  <a:pt x="725930" y="602215"/>
                  <a:pt x="715377" y="599246"/>
                  <a:pt x="708121" y="591661"/>
                </a:cubicBezTo>
                <a:cubicBezTo>
                  <a:pt x="705813" y="589352"/>
                  <a:pt x="705153" y="586714"/>
                  <a:pt x="706473" y="583746"/>
                </a:cubicBezTo>
                <a:cubicBezTo>
                  <a:pt x="707132" y="581437"/>
                  <a:pt x="709111" y="579129"/>
                  <a:pt x="712409" y="578799"/>
                </a:cubicBezTo>
                <a:close/>
                <a:moveTo>
                  <a:pt x="668216" y="589022"/>
                </a:moveTo>
                <a:cubicBezTo>
                  <a:pt x="673492" y="589022"/>
                  <a:pt x="677450" y="590342"/>
                  <a:pt x="677120" y="596938"/>
                </a:cubicBezTo>
                <a:cubicBezTo>
                  <a:pt x="676790" y="602214"/>
                  <a:pt x="674152" y="606172"/>
                  <a:pt x="668875" y="606172"/>
                </a:cubicBezTo>
                <a:cubicBezTo>
                  <a:pt x="662939" y="606502"/>
                  <a:pt x="659971" y="602214"/>
                  <a:pt x="659971" y="596608"/>
                </a:cubicBezTo>
                <a:cubicBezTo>
                  <a:pt x="659971" y="591001"/>
                  <a:pt x="663269" y="589352"/>
                  <a:pt x="668216" y="589022"/>
                </a:cubicBezTo>
                <a:close/>
                <a:moveTo>
                  <a:pt x="647108" y="575500"/>
                </a:moveTo>
                <a:cubicBezTo>
                  <a:pt x="654034" y="576490"/>
                  <a:pt x="657332" y="579458"/>
                  <a:pt x="657662" y="586054"/>
                </a:cubicBezTo>
                <a:cubicBezTo>
                  <a:pt x="657002" y="591990"/>
                  <a:pt x="654034" y="595618"/>
                  <a:pt x="647768" y="595288"/>
                </a:cubicBezTo>
                <a:cubicBezTo>
                  <a:pt x="641172" y="595289"/>
                  <a:pt x="636225" y="591331"/>
                  <a:pt x="636225" y="584735"/>
                </a:cubicBezTo>
                <a:cubicBezTo>
                  <a:pt x="636225" y="578798"/>
                  <a:pt x="640182" y="575171"/>
                  <a:pt x="647108" y="575500"/>
                </a:cubicBezTo>
                <a:close/>
                <a:moveTo>
                  <a:pt x="685036" y="563298"/>
                </a:moveTo>
                <a:cubicBezTo>
                  <a:pt x="688993" y="563958"/>
                  <a:pt x="690313" y="566596"/>
                  <a:pt x="689983" y="570224"/>
                </a:cubicBezTo>
                <a:cubicBezTo>
                  <a:pt x="689653" y="573522"/>
                  <a:pt x="688004" y="575830"/>
                  <a:pt x="684376" y="575501"/>
                </a:cubicBezTo>
                <a:cubicBezTo>
                  <a:pt x="680419" y="575171"/>
                  <a:pt x="679099" y="572202"/>
                  <a:pt x="679429" y="568575"/>
                </a:cubicBezTo>
                <a:cubicBezTo>
                  <a:pt x="679759" y="565277"/>
                  <a:pt x="681738" y="563298"/>
                  <a:pt x="685036" y="563298"/>
                </a:cubicBezTo>
                <a:close/>
                <a:moveTo>
                  <a:pt x="526402" y="604193"/>
                </a:moveTo>
                <a:cubicBezTo>
                  <a:pt x="534317" y="604853"/>
                  <a:pt x="543221" y="614417"/>
                  <a:pt x="542892" y="622332"/>
                </a:cubicBezTo>
                <a:cubicBezTo>
                  <a:pt x="542232" y="635194"/>
                  <a:pt x="537945" y="641460"/>
                  <a:pt x="529700" y="641131"/>
                </a:cubicBezTo>
                <a:cubicBezTo>
                  <a:pt x="520465" y="640801"/>
                  <a:pt x="508922" y="628598"/>
                  <a:pt x="509582" y="619364"/>
                </a:cubicBezTo>
                <a:cubicBezTo>
                  <a:pt x="509912" y="611119"/>
                  <a:pt x="518157" y="603863"/>
                  <a:pt x="526402" y="604193"/>
                </a:cubicBezTo>
                <a:close/>
                <a:moveTo>
                  <a:pt x="827509" y="510200"/>
                </a:moveTo>
                <a:cubicBezTo>
                  <a:pt x="828498" y="507892"/>
                  <a:pt x="830477" y="508881"/>
                  <a:pt x="831796" y="510200"/>
                </a:cubicBezTo>
                <a:cubicBezTo>
                  <a:pt x="838062" y="515807"/>
                  <a:pt x="844329" y="521743"/>
                  <a:pt x="851914" y="528339"/>
                </a:cubicBezTo>
                <a:cubicBezTo>
                  <a:pt x="839711" y="527679"/>
                  <a:pt x="837073" y="516466"/>
                  <a:pt x="828828" y="513828"/>
                </a:cubicBezTo>
                <a:cubicBezTo>
                  <a:pt x="828168" y="513498"/>
                  <a:pt x="827179" y="511190"/>
                  <a:pt x="827509" y="510200"/>
                </a:cubicBezTo>
                <a:close/>
                <a:moveTo>
                  <a:pt x="750089" y="525866"/>
                </a:moveTo>
                <a:cubicBezTo>
                  <a:pt x="754871" y="523969"/>
                  <a:pt x="760395" y="523722"/>
                  <a:pt x="763528" y="526360"/>
                </a:cubicBezTo>
                <a:cubicBezTo>
                  <a:pt x="767486" y="529658"/>
                  <a:pt x="771773" y="531967"/>
                  <a:pt x="776390" y="534276"/>
                </a:cubicBezTo>
                <a:cubicBezTo>
                  <a:pt x="786614" y="539223"/>
                  <a:pt x="788923" y="546808"/>
                  <a:pt x="781337" y="555713"/>
                </a:cubicBezTo>
                <a:cubicBezTo>
                  <a:pt x="777709" y="560330"/>
                  <a:pt x="778039" y="562968"/>
                  <a:pt x="781997" y="566266"/>
                </a:cubicBezTo>
                <a:cubicBezTo>
                  <a:pt x="787274" y="570883"/>
                  <a:pt x="788593" y="577479"/>
                  <a:pt x="783976" y="582426"/>
                </a:cubicBezTo>
                <a:cubicBezTo>
                  <a:pt x="779688" y="587043"/>
                  <a:pt x="773752" y="592980"/>
                  <a:pt x="766167" y="588363"/>
                </a:cubicBezTo>
                <a:cubicBezTo>
                  <a:pt x="759900" y="584735"/>
                  <a:pt x="753964" y="580118"/>
                  <a:pt x="756272" y="571213"/>
                </a:cubicBezTo>
                <a:cubicBezTo>
                  <a:pt x="756932" y="568245"/>
                  <a:pt x="757921" y="564947"/>
                  <a:pt x="758911" y="561979"/>
                </a:cubicBezTo>
                <a:cubicBezTo>
                  <a:pt x="753964" y="558681"/>
                  <a:pt x="746049" y="563628"/>
                  <a:pt x="744070" y="557362"/>
                </a:cubicBezTo>
                <a:cubicBezTo>
                  <a:pt x="741761" y="550436"/>
                  <a:pt x="740772" y="542521"/>
                  <a:pt x="741101" y="535265"/>
                </a:cubicBezTo>
                <a:cubicBezTo>
                  <a:pt x="741267" y="531307"/>
                  <a:pt x="745306" y="527762"/>
                  <a:pt x="750089" y="525866"/>
                </a:cubicBezTo>
                <a:close/>
                <a:moveTo>
                  <a:pt x="773752" y="502615"/>
                </a:moveTo>
                <a:cubicBezTo>
                  <a:pt x="776061" y="503275"/>
                  <a:pt x="781337" y="504264"/>
                  <a:pt x="786285" y="506573"/>
                </a:cubicBezTo>
                <a:cubicBezTo>
                  <a:pt x="791231" y="508551"/>
                  <a:pt x="794859" y="512839"/>
                  <a:pt x="794200" y="518445"/>
                </a:cubicBezTo>
                <a:cubicBezTo>
                  <a:pt x="793540" y="523722"/>
                  <a:pt x="789583" y="527020"/>
                  <a:pt x="784635" y="529329"/>
                </a:cubicBezTo>
                <a:cubicBezTo>
                  <a:pt x="779359" y="531637"/>
                  <a:pt x="775401" y="528669"/>
                  <a:pt x="772103" y="525701"/>
                </a:cubicBezTo>
                <a:cubicBezTo>
                  <a:pt x="769465" y="523392"/>
                  <a:pt x="767816" y="519765"/>
                  <a:pt x="764848" y="517786"/>
                </a:cubicBezTo>
                <a:cubicBezTo>
                  <a:pt x="760890" y="515147"/>
                  <a:pt x="759241" y="512179"/>
                  <a:pt x="761220" y="507892"/>
                </a:cubicBezTo>
                <a:cubicBezTo>
                  <a:pt x="762539" y="503604"/>
                  <a:pt x="766166" y="501626"/>
                  <a:pt x="773752" y="502615"/>
                </a:cubicBezTo>
                <a:close/>
                <a:moveTo>
                  <a:pt x="473964" y="586713"/>
                </a:moveTo>
                <a:cubicBezTo>
                  <a:pt x="480230" y="586384"/>
                  <a:pt x="482539" y="589682"/>
                  <a:pt x="483528" y="595288"/>
                </a:cubicBezTo>
                <a:cubicBezTo>
                  <a:pt x="483199" y="600235"/>
                  <a:pt x="480560" y="603863"/>
                  <a:pt x="474954" y="604193"/>
                </a:cubicBezTo>
                <a:cubicBezTo>
                  <a:pt x="470007" y="604522"/>
                  <a:pt x="466709" y="601224"/>
                  <a:pt x="466379" y="596278"/>
                </a:cubicBezTo>
                <a:cubicBezTo>
                  <a:pt x="466049" y="591330"/>
                  <a:pt x="467698" y="587043"/>
                  <a:pt x="473964" y="586713"/>
                </a:cubicBezTo>
                <a:close/>
                <a:moveTo>
                  <a:pt x="532999" y="558681"/>
                </a:moveTo>
                <a:cubicBezTo>
                  <a:pt x="539265" y="558021"/>
                  <a:pt x="541573" y="563298"/>
                  <a:pt x="541244" y="567915"/>
                </a:cubicBezTo>
                <a:cubicBezTo>
                  <a:pt x="541573" y="574182"/>
                  <a:pt x="536626" y="576161"/>
                  <a:pt x="531350" y="575831"/>
                </a:cubicBezTo>
                <a:cubicBezTo>
                  <a:pt x="526402" y="575831"/>
                  <a:pt x="522445" y="574511"/>
                  <a:pt x="522775" y="569235"/>
                </a:cubicBezTo>
                <a:cubicBezTo>
                  <a:pt x="523105" y="563298"/>
                  <a:pt x="527062" y="559011"/>
                  <a:pt x="532999" y="558681"/>
                </a:cubicBezTo>
                <a:close/>
                <a:moveTo>
                  <a:pt x="766207" y="479693"/>
                </a:moveTo>
                <a:cubicBezTo>
                  <a:pt x="769134" y="478127"/>
                  <a:pt x="772927" y="477549"/>
                  <a:pt x="776720" y="477220"/>
                </a:cubicBezTo>
                <a:cubicBezTo>
                  <a:pt x="782986" y="477550"/>
                  <a:pt x="785954" y="481177"/>
                  <a:pt x="786284" y="487773"/>
                </a:cubicBezTo>
                <a:cubicBezTo>
                  <a:pt x="786284" y="494369"/>
                  <a:pt x="779028" y="500636"/>
                  <a:pt x="772432" y="499976"/>
                </a:cubicBezTo>
                <a:cubicBezTo>
                  <a:pt x="765506" y="498987"/>
                  <a:pt x="760229" y="494699"/>
                  <a:pt x="760889" y="488103"/>
                </a:cubicBezTo>
                <a:cubicBezTo>
                  <a:pt x="761219" y="483816"/>
                  <a:pt x="763280" y="481260"/>
                  <a:pt x="766207" y="479693"/>
                </a:cubicBezTo>
                <a:close/>
                <a:moveTo>
                  <a:pt x="320278" y="615076"/>
                </a:moveTo>
                <a:lnTo>
                  <a:pt x="320281" y="615078"/>
                </a:lnTo>
                <a:lnTo>
                  <a:pt x="337427" y="619035"/>
                </a:lnTo>
                <a:lnTo>
                  <a:pt x="323905" y="621343"/>
                </a:lnTo>
                <a:lnTo>
                  <a:pt x="322916" y="622002"/>
                </a:lnTo>
                <a:cubicBezTo>
                  <a:pt x="319948" y="625630"/>
                  <a:pt x="316320" y="627609"/>
                  <a:pt x="312033" y="624971"/>
                </a:cubicBezTo>
                <a:cubicBezTo>
                  <a:pt x="310714" y="624311"/>
                  <a:pt x="308735" y="622662"/>
                  <a:pt x="310054" y="620683"/>
                </a:cubicBezTo>
                <a:cubicBezTo>
                  <a:pt x="312693" y="617385"/>
                  <a:pt x="315001" y="613757"/>
                  <a:pt x="320278" y="615076"/>
                </a:cubicBezTo>
                <a:close/>
                <a:moveTo>
                  <a:pt x="817863" y="453721"/>
                </a:moveTo>
                <a:cubicBezTo>
                  <a:pt x="819677" y="451743"/>
                  <a:pt x="822068" y="450671"/>
                  <a:pt x="825860" y="452155"/>
                </a:cubicBezTo>
                <a:cubicBezTo>
                  <a:pt x="833116" y="454793"/>
                  <a:pt x="836414" y="461719"/>
                  <a:pt x="835754" y="468645"/>
                </a:cubicBezTo>
                <a:cubicBezTo>
                  <a:pt x="834765" y="477550"/>
                  <a:pt x="830477" y="486454"/>
                  <a:pt x="823552" y="492061"/>
                </a:cubicBezTo>
                <a:cubicBezTo>
                  <a:pt x="815307" y="498657"/>
                  <a:pt x="815637" y="488103"/>
                  <a:pt x="812668" y="484475"/>
                </a:cubicBezTo>
                <a:cubicBezTo>
                  <a:pt x="812668" y="484475"/>
                  <a:pt x="812998" y="483486"/>
                  <a:pt x="812998" y="483486"/>
                </a:cubicBezTo>
                <a:lnTo>
                  <a:pt x="812338" y="482496"/>
                </a:lnTo>
                <a:cubicBezTo>
                  <a:pt x="811019" y="475241"/>
                  <a:pt x="808381" y="467656"/>
                  <a:pt x="813328" y="460730"/>
                </a:cubicBezTo>
                <a:cubicBezTo>
                  <a:pt x="814812" y="458586"/>
                  <a:pt x="816049" y="455700"/>
                  <a:pt x="817863" y="453721"/>
                </a:cubicBezTo>
                <a:close/>
                <a:moveTo>
                  <a:pt x="712409" y="467326"/>
                </a:moveTo>
                <a:cubicBezTo>
                  <a:pt x="718345" y="467326"/>
                  <a:pt x="720654" y="471614"/>
                  <a:pt x="720984" y="476890"/>
                </a:cubicBezTo>
                <a:cubicBezTo>
                  <a:pt x="720324" y="482827"/>
                  <a:pt x="717686" y="486784"/>
                  <a:pt x="712409" y="486454"/>
                </a:cubicBezTo>
                <a:cubicBezTo>
                  <a:pt x="706472" y="486454"/>
                  <a:pt x="703504" y="482497"/>
                  <a:pt x="703834" y="476560"/>
                </a:cubicBezTo>
                <a:cubicBezTo>
                  <a:pt x="703834" y="471284"/>
                  <a:pt x="706802" y="467656"/>
                  <a:pt x="712409" y="467326"/>
                </a:cubicBezTo>
                <a:close/>
                <a:moveTo>
                  <a:pt x="420536" y="551755"/>
                </a:moveTo>
                <a:cubicBezTo>
                  <a:pt x="426803" y="551755"/>
                  <a:pt x="429771" y="555053"/>
                  <a:pt x="429111" y="560660"/>
                </a:cubicBezTo>
                <a:cubicBezTo>
                  <a:pt x="429441" y="568245"/>
                  <a:pt x="425154" y="569565"/>
                  <a:pt x="419547" y="569235"/>
                </a:cubicBezTo>
                <a:cubicBezTo>
                  <a:pt x="413611" y="568905"/>
                  <a:pt x="409653" y="565937"/>
                  <a:pt x="409983" y="560001"/>
                </a:cubicBezTo>
                <a:cubicBezTo>
                  <a:pt x="410313" y="554064"/>
                  <a:pt x="414930" y="551755"/>
                  <a:pt x="420536" y="551755"/>
                </a:cubicBezTo>
                <a:close/>
                <a:moveTo>
                  <a:pt x="566638" y="504594"/>
                </a:moveTo>
                <a:cubicBezTo>
                  <a:pt x="568617" y="503110"/>
                  <a:pt x="571420" y="502450"/>
                  <a:pt x="573894" y="502615"/>
                </a:cubicBezTo>
                <a:cubicBezTo>
                  <a:pt x="582139" y="503275"/>
                  <a:pt x="590384" y="504924"/>
                  <a:pt x="594012" y="514488"/>
                </a:cubicBezTo>
                <a:cubicBezTo>
                  <a:pt x="596650" y="521414"/>
                  <a:pt x="600278" y="528339"/>
                  <a:pt x="602916" y="535265"/>
                </a:cubicBezTo>
                <a:cubicBezTo>
                  <a:pt x="605555" y="542191"/>
                  <a:pt x="608853" y="542851"/>
                  <a:pt x="614130" y="538233"/>
                </a:cubicBezTo>
                <a:cubicBezTo>
                  <a:pt x="618417" y="534606"/>
                  <a:pt x="622375" y="531637"/>
                  <a:pt x="628640" y="534276"/>
                </a:cubicBezTo>
                <a:cubicBezTo>
                  <a:pt x="633588" y="536255"/>
                  <a:pt x="638534" y="538234"/>
                  <a:pt x="637875" y="544500"/>
                </a:cubicBezTo>
                <a:cubicBezTo>
                  <a:pt x="637215" y="549777"/>
                  <a:pt x="633258" y="554064"/>
                  <a:pt x="627651" y="554394"/>
                </a:cubicBezTo>
                <a:cubicBezTo>
                  <a:pt x="621715" y="554724"/>
                  <a:pt x="618087" y="557032"/>
                  <a:pt x="614130" y="561319"/>
                </a:cubicBezTo>
                <a:cubicBezTo>
                  <a:pt x="607863" y="568575"/>
                  <a:pt x="598959" y="566597"/>
                  <a:pt x="596320" y="556373"/>
                </a:cubicBezTo>
                <a:cubicBezTo>
                  <a:pt x="594012" y="547468"/>
                  <a:pt x="585107" y="547138"/>
                  <a:pt x="581150" y="540872"/>
                </a:cubicBezTo>
                <a:cubicBezTo>
                  <a:pt x="579170" y="537574"/>
                  <a:pt x="576202" y="541862"/>
                  <a:pt x="573564" y="542851"/>
                </a:cubicBezTo>
                <a:cubicBezTo>
                  <a:pt x="564659" y="545819"/>
                  <a:pt x="557734" y="541531"/>
                  <a:pt x="557404" y="532957"/>
                </a:cubicBezTo>
                <a:cubicBezTo>
                  <a:pt x="557404" y="529989"/>
                  <a:pt x="557074" y="526691"/>
                  <a:pt x="559712" y="525042"/>
                </a:cubicBezTo>
                <a:cubicBezTo>
                  <a:pt x="564990" y="521414"/>
                  <a:pt x="565979" y="517786"/>
                  <a:pt x="564330" y="511520"/>
                </a:cubicBezTo>
                <a:cubicBezTo>
                  <a:pt x="563506" y="508387"/>
                  <a:pt x="564660" y="506078"/>
                  <a:pt x="566638" y="504594"/>
                </a:cubicBezTo>
                <a:close/>
                <a:moveTo>
                  <a:pt x="547180" y="509540"/>
                </a:moveTo>
                <a:cubicBezTo>
                  <a:pt x="551797" y="509870"/>
                  <a:pt x="555754" y="512508"/>
                  <a:pt x="555424" y="518445"/>
                </a:cubicBezTo>
                <a:cubicBezTo>
                  <a:pt x="555424" y="524381"/>
                  <a:pt x="552126" y="526030"/>
                  <a:pt x="546850" y="526030"/>
                </a:cubicBezTo>
                <a:cubicBezTo>
                  <a:pt x="541243" y="525700"/>
                  <a:pt x="538935" y="521743"/>
                  <a:pt x="538934" y="517456"/>
                </a:cubicBezTo>
                <a:cubicBezTo>
                  <a:pt x="538605" y="512508"/>
                  <a:pt x="542232" y="508881"/>
                  <a:pt x="547180" y="509540"/>
                </a:cubicBezTo>
                <a:close/>
                <a:moveTo>
                  <a:pt x="272127" y="573192"/>
                </a:moveTo>
                <a:cubicBezTo>
                  <a:pt x="272127" y="573852"/>
                  <a:pt x="271797" y="574842"/>
                  <a:pt x="271797" y="575831"/>
                </a:cubicBezTo>
                <a:cubicBezTo>
                  <a:pt x="273776" y="576820"/>
                  <a:pt x="275425" y="578140"/>
                  <a:pt x="277404" y="578799"/>
                </a:cubicBezTo>
                <a:cubicBezTo>
                  <a:pt x="295543" y="584736"/>
                  <a:pt x="313352" y="590672"/>
                  <a:pt x="331491" y="596278"/>
                </a:cubicBezTo>
                <a:cubicBezTo>
                  <a:pt x="335119" y="597268"/>
                  <a:pt x="339736" y="602545"/>
                  <a:pt x="342044" y="598257"/>
                </a:cubicBezTo>
                <a:cubicBezTo>
                  <a:pt x="344683" y="593310"/>
                  <a:pt x="339736" y="588693"/>
                  <a:pt x="335448" y="586384"/>
                </a:cubicBezTo>
                <a:cubicBezTo>
                  <a:pt x="333140" y="584736"/>
                  <a:pt x="330172" y="583746"/>
                  <a:pt x="327533" y="583086"/>
                </a:cubicBezTo>
                <a:cubicBezTo>
                  <a:pt x="319288" y="580448"/>
                  <a:pt x="311043" y="578140"/>
                  <a:pt x="302469" y="576161"/>
                </a:cubicBezTo>
                <a:cubicBezTo>
                  <a:pt x="292575" y="573852"/>
                  <a:pt x="282351" y="572203"/>
                  <a:pt x="272127" y="573192"/>
                </a:cubicBezTo>
                <a:close/>
                <a:moveTo>
                  <a:pt x="518817" y="487114"/>
                </a:moveTo>
                <a:cubicBezTo>
                  <a:pt x="525413" y="488104"/>
                  <a:pt x="530690" y="493051"/>
                  <a:pt x="532998" y="498987"/>
                </a:cubicBezTo>
                <a:cubicBezTo>
                  <a:pt x="532669" y="505583"/>
                  <a:pt x="524424" y="513169"/>
                  <a:pt x="518817" y="512839"/>
                </a:cubicBezTo>
                <a:cubicBezTo>
                  <a:pt x="513211" y="512509"/>
                  <a:pt x="504636" y="502945"/>
                  <a:pt x="505955" y="497668"/>
                </a:cubicBezTo>
                <a:cubicBezTo>
                  <a:pt x="507274" y="490742"/>
                  <a:pt x="512221" y="486125"/>
                  <a:pt x="518817" y="487114"/>
                </a:cubicBezTo>
                <a:close/>
                <a:moveTo>
                  <a:pt x="720324" y="402356"/>
                </a:moveTo>
                <a:cubicBezTo>
                  <a:pt x="720984" y="402356"/>
                  <a:pt x="722303" y="403346"/>
                  <a:pt x="722633" y="404335"/>
                </a:cubicBezTo>
                <a:cubicBezTo>
                  <a:pt x="723623" y="407962"/>
                  <a:pt x="720654" y="409612"/>
                  <a:pt x="718675" y="411261"/>
                </a:cubicBezTo>
                <a:cubicBezTo>
                  <a:pt x="716697" y="413240"/>
                  <a:pt x="713729" y="414558"/>
                  <a:pt x="709771" y="417197"/>
                </a:cubicBezTo>
                <a:cubicBezTo>
                  <a:pt x="710431" y="411260"/>
                  <a:pt x="714059" y="410271"/>
                  <a:pt x="715377" y="407303"/>
                </a:cubicBezTo>
                <a:cubicBezTo>
                  <a:pt x="716367" y="404994"/>
                  <a:pt x="717357" y="402356"/>
                  <a:pt x="720324" y="402356"/>
                </a:cubicBezTo>
                <a:close/>
                <a:moveTo>
                  <a:pt x="227603" y="529328"/>
                </a:moveTo>
                <a:cubicBezTo>
                  <a:pt x="231231" y="527020"/>
                  <a:pt x="234199" y="527679"/>
                  <a:pt x="236178" y="530647"/>
                </a:cubicBezTo>
                <a:cubicBezTo>
                  <a:pt x="237168" y="531966"/>
                  <a:pt x="236508" y="533616"/>
                  <a:pt x="234859" y="533945"/>
                </a:cubicBezTo>
                <a:cubicBezTo>
                  <a:pt x="231231" y="534935"/>
                  <a:pt x="229582" y="532296"/>
                  <a:pt x="227603" y="529328"/>
                </a:cubicBezTo>
                <a:close/>
                <a:moveTo>
                  <a:pt x="402398" y="473922"/>
                </a:moveTo>
                <a:cubicBezTo>
                  <a:pt x="408994" y="474252"/>
                  <a:pt x="411962" y="478210"/>
                  <a:pt x="411633" y="484476"/>
                </a:cubicBezTo>
                <a:cubicBezTo>
                  <a:pt x="411303" y="490412"/>
                  <a:pt x="407345" y="493051"/>
                  <a:pt x="402068" y="493380"/>
                </a:cubicBezTo>
                <a:cubicBezTo>
                  <a:pt x="395802" y="492721"/>
                  <a:pt x="392174" y="489753"/>
                  <a:pt x="392174" y="483816"/>
                </a:cubicBezTo>
                <a:cubicBezTo>
                  <a:pt x="392174" y="477220"/>
                  <a:pt x="395802" y="473592"/>
                  <a:pt x="402398" y="473922"/>
                </a:cubicBezTo>
                <a:close/>
                <a:moveTo>
                  <a:pt x="639523" y="368387"/>
                </a:moveTo>
                <a:cubicBezTo>
                  <a:pt x="648098" y="371355"/>
                  <a:pt x="652386" y="379270"/>
                  <a:pt x="658652" y="385207"/>
                </a:cubicBezTo>
                <a:cubicBezTo>
                  <a:pt x="651726" y="380259"/>
                  <a:pt x="642821" y="377291"/>
                  <a:pt x="639523" y="368387"/>
                </a:cubicBezTo>
                <a:close/>
                <a:moveTo>
                  <a:pt x="624023" y="344970"/>
                </a:moveTo>
                <a:cubicBezTo>
                  <a:pt x="627651" y="344970"/>
                  <a:pt x="631279" y="345630"/>
                  <a:pt x="631279" y="349588"/>
                </a:cubicBezTo>
                <a:cubicBezTo>
                  <a:pt x="631279" y="354535"/>
                  <a:pt x="634577" y="358492"/>
                  <a:pt x="635896" y="364099"/>
                </a:cubicBezTo>
                <a:cubicBezTo>
                  <a:pt x="630949" y="362450"/>
                  <a:pt x="629300" y="352226"/>
                  <a:pt x="622374" y="359811"/>
                </a:cubicBezTo>
                <a:cubicBezTo>
                  <a:pt x="622045" y="360141"/>
                  <a:pt x="621385" y="353545"/>
                  <a:pt x="620725" y="350247"/>
                </a:cubicBezTo>
                <a:cubicBezTo>
                  <a:pt x="620395" y="347939"/>
                  <a:pt x="620065" y="345300"/>
                  <a:pt x="624023" y="344970"/>
                </a:cubicBezTo>
                <a:close/>
                <a:moveTo>
                  <a:pt x="558063" y="354205"/>
                </a:moveTo>
                <a:cubicBezTo>
                  <a:pt x="565319" y="353875"/>
                  <a:pt x="568947" y="358822"/>
                  <a:pt x="569276" y="364758"/>
                </a:cubicBezTo>
                <a:cubicBezTo>
                  <a:pt x="569936" y="369705"/>
                  <a:pt x="566308" y="373993"/>
                  <a:pt x="560701" y="373663"/>
                </a:cubicBezTo>
                <a:cubicBezTo>
                  <a:pt x="553117" y="373663"/>
                  <a:pt x="548829" y="371025"/>
                  <a:pt x="548829" y="363769"/>
                </a:cubicBezTo>
                <a:cubicBezTo>
                  <a:pt x="548829" y="357833"/>
                  <a:pt x="552127" y="354535"/>
                  <a:pt x="558063" y="354205"/>
                </a:cubicBezTo>
                <a:close/>
                <a:moveTo>
                  <a:pt x="647439" y="318917"/>
                </a:moveTo>
                <a:cubicBezTo>
                  <a:pt x="653705" y="318917"/>
                  <a:pt x="655684" y="322215"/>
                  <a:pt x="655354" y="327821"/>
                </a:cubicBezTo>
                <a:cubicBezTo>
                  <a:pt x="655684" y="333758"/>
                  <a:pt x="653046" y="336726"/>
                  <a:pt x="647109" y="336396"/>
                </a:cubicBezTo>
                <a:cubicBezTo>
                  <a:pt x="641833" y="336066"/>
                  <a:pt x="638204" y="333098"/>
                  <a:pt x="638204" y="327491"/>
                </a:cubicBezTo>
                <a:cubicBezTo>
                  <a:pt x="638204" y="321885"/>
                  <a:pt x="641833" y="319246"/>
                  <a:pt x="647439" y="318917"/>
                </a:cubicBezTo>
                <a:close/>
                <a:moveTo>
                  <a:pt x="376343" y="397739"/>
                </a:moveTo>
                <a:cubicBezTo>
                  <a:pt x="381950" y="398398"/>
                  <a:pt x="388546" y="398728"/>
                  <a:pt x="389865" y="405654"/>
                </a:cubicBezTo>
                <a:cubicBezTo>
                  <a:pt x="388876" y="411590"/>
                  <a:pt x="385908" y="414888"/>
                  <a:pt x="380301" y="414559"/>
                </a:cubicBezTo>
                <a:cubicBezTo>
                  <a:pt x="374365" y="413899"/>
                  <a:pt x="369747" y="410601"/>
                  <a:pt x="368758" y="404665"/>
                </a:cubicBezTo>
                <a:cubicBezTo>
                  <a:pt x="368098" y="400048"/>
                  <a:pt x="372056" y="397079"/>
                  <a:pt x="376343" y="397739"/>
                </a:cubicBezTo>
                <a:close/>
                <a:moveTo>
                  <a:pt x="546850" y="329799"/>
                </a:moveTo>
                <a:cubicBezTo>
                  <a:pt x="553116" y="329470"/>
                  <a:pt x="555754" y="332438"/>
                  <a:pt x="555425" y="337055"/>
                </a:cubicBezTo>
                <a:cubicBezTo>
                  <a:pt x="555425" y="344641"/>
                  <a:pt x="552786" y="348928"/>
                  <a:pt x="546190" y="349258"/>
                </a:cubicBezTo>
                <a:cubicBezTo>
                  <a:pt x="539594" y="349917"/>
                  <a:pt x="536626" y="345300"/>
                  <a:pt x="536297" y="340023"/>
                </a:cubicBezTo>
                <a:cubicBezTo>
                  <a:pt x="536296" y="334087"/>
                  <a:pt x="540913" y="330459"/>
                  <a:pt x="546850" y="329799"/>
                </a:cubicBezTo>
                <a:close/>
                <a:moveTo>
                  <a:pt x="469347" y="288905"/>
                </a:moveTo>
                <a:cubicBezTo>
                  <a:pt x="473963" y="288905"/>
                  <a:pt x="475943" y="291873"/>
                  <a:pt x="475943" y="295830"/>
                </a:cubicBezTo>
                <a:cubicBezTo>
                  <a:pt x="475943" y="299458"/>
                  <a:pt x="473304" y="302097"/>
                  <a:pt x="469347" y="301767"/>
                </a:cubicBezTo>
                <a:cubicBezTo>
                  <a:pt x="464729" y="301767"/>
                  <a:pt x="462091" y="299788"/>
                  <a:pt x="461761" y="295501"/>
                </a:cubicBezTo>
                <a:cubicBezTo>
                  <a:pt x="461761" y="290224"/>
                  <a:pt x="464729" y="288905"/>
                  <a:pt x="469347" y="288905"/>
                </a:cubicBezTo>
                <a:close/>
                <a:moveTo>
                  <a:pt x="930407" y="133899"/>
                </a:moveTo>
                <a:cubicBezTo>
                  <a:pt x="933705" y="133898"/>
                  <a:pt x="935024" y="135548"/>
                  <a:pt x="935354" y="138186"/>
                </a:cubicBezTo>
                <a:cubicBezTo>
                  <a:pt x="935024" y="141814"/>
                  <a:pt x="932386" y="143463"/>
                  <a:pt x="929417" y="143133"/>
                </a:cubicBezTo>
                <a:cubicBezTo>
                  <a:pt x="927109" y="143133"/>
                  <a:pt x="926449" y="140165"/>
                  <a:pt x="925790" y="137856"/>
                </a:cubicBezTo>
                <a:cubicBezTo>
                  <a:pt x="925130" y="134229"/>
                  <a:pt x="927769" y="133898"/>
                  <a:pt x="930407" y="133899"/>
                </a:cubicBezTo>
                <a:close/>
                <a:moveTo>
                  <a:pt x="934694" y="90365"/>
                </a:moveTo>
                <a:cubicBezTo>
                  <a:pt x="939971" y="90365"/>
                  <a:pt x="937992" y="95642"/>
                  <a:pt x="940631" y="97291"/>
                </a:cubicBezTo>
                <a:cubicBezTo>
                  <a:pt x="939311" y="101578"/>
                  <a:pt x="937332" y="103227"/>
                  <a:pt x="933375" y="103227"/>
                </a:cubicBezTo>
                <a:cubicBezTo>
                  <a:pt x="927768" y="103227"/>
                  <a:pt x="928097" y="99270"/>
                  <a:pt x="928428" y="95972"/>
                </a:cubicBezTo>
                <a:cubicBezTo>
                  <a:pt x="928428" y="92014"/>
                  <a:pt x="930406" y="90365"/>
                  <a:pt x="934694" y="90365"/>
                </a:cubicBezTo>
                <a:close/>
                <a:moveTo>
                  <a:pt x="467368" y="225583"/>
                </a:moveTo>
                <a:cubicBezTo>
                  <a:pt x="473964" y="224594"/>
                  <a:pt x="477921" y="228551"/>
                  <a:pt x="478581" y="234488"/>
                </a:cubicBezTo>
                <a:cubicBezTo>
                  <a:pt x="479241" y="240754"/>
                  <a:pt x="474294" y="243062"/>
                  <a:pt x="468357" y="243062"/>
                </a:cubicBezTo>
                <a:cubicBezTo>
                  <a:pt x="463080" y="243062"/>
                  <a:pt x="457474" y="242733"/>
                  <a:pt x="457474" y="235477"/>
                </a:cubicBezTo>
                <a:cubicBezTo>
                  <a:pt x="457474" y="228881"/>
                  <a:pt x="459783" y="224594"/>
                  <a:pt x="467368" y="225583"/>
                </a:cubicBezTo>
                <a:close/>
                <a:moveTo>
                  <a:pt x="522444" y="207774"/>
                </a:moveTo>
                <a:cubicBezTo>
                  <a:pt x="529040" y="207774"/>
                  <a:pt x="532008" y="210742"/>
                  <a:pt x="531349" y="217008"/>
                </a:cubicBezTo>
                <a:cubicBezTo>
                  <a:pt x="531678" y="222945"/>
                  <a:pt x="528710" y="225583"/>
                  <a:pt x="522774" y="225583"/>
                </a:cubicBezTo>
                <a:cubicBezTo>
                  <a:pt x="516178" y="225583"/>
                  <a:pt x="513539" y="222945"/>
                  <a:pt x="513869" y="216349"/>
                </a:cubicBezTo>
                <a:cubicBezTo>
                  <a:pt x="513869" y="210412"/>
                  <a:pt x="516507" y="208104"/>
                  <a:pt x="522444" y="207774"/>
                </a:cubicBezTo>
                <a:close/>
                <a:moveTo>
                  <a:pt x="601597" y="170837"/>
                </a:moveTo>
                <a:cubicBezTo>
                  <a:pt x="604565" y="170507"/>
                  <a:pt x="606544" y="172485"/>
                  <a:pt x="606873" y="175124"/>
                </a:cubicBezTo>
                <a:cubicBezTo>
                  <a:pt x="607533" y="178752"/>
                  <a:pt x="605884" y="181720"/>
                  <a:pt x="603245" y="181720"/>
                </a:cubicBezTo>
                <a:cubicBezTo>
                  <a:pt x="598958" y="181720"/>
                  <a:pt x="596649" y="181390"/>
                  <a:pt x="596320" y="177762"/>
                </a:cubicBezTo>
                <a:cubicBezTo>
                  <a:pt x="596320" y="173805"/>
                  <a:pt x="598299" y="171496"/>
                  <a:pt x="601597" y="170837"/>
                </a:cubicBezTo>
                <a:close/>
                <a:moveTo>
                  <a:pt x="334129" y="177762"/>
                </a:moveTo>
                <a:cubicBezTo>
                  <a:pt x="339406" y="179411"/>
                  <a:pt x="346661" y="178092"/>
                  <a:pt x="348640" y="185348"/>
                </a:cubicBezTo>
                <a:cubicBezTo>
                  <a:pt x="348310" y="190954"/>
                  <a:pt x="345672" y="194582"/>
                  <a:pt x="340725" y="194582"/>
                </a:cubicBezTo>
                <a:cubicBezTo>
                  <a:pt x="334129" y="194582"/>
                  <a:pt x="328852" y="190954"/>
                  <a:pt x="327533" y="184029"/>
                </a:cubicBezTo>
                <a:cubicBezTo>
                  <a:pt x="326873" y="180401"/>
                  <a:pt x="329841" y="176113"/>
                  <a:pt x="334129" y="177762"/>
                </a:cubicBezTo>
                <a:close/>
                <a:moveTo>
                  <a:pt x="139218" y="202828"/>
                </a:moveTo>
                <a:cubicBezTo>
                  <a:pt x="133611" y="203817"/>
                  <a:pt x="128334" y="206785"/>
                  <a:pt x="128334" y="212062"/>
                </a:cubicBezTo>
                <a:cubicBezTo>
                  <a:pt x="128664" y="223935"/>
                  <a:pt x="126026" y="237127"/>
                  <a:pt x="134271" y="246361"/>
                </a:cubicBezTo>
                <a:cubicBezTo>
                  <a:pt x="145154" y="257904"/>
                  <a:pt x="150761" y="272085"/>
                  <a:pt x="157357" y="285937"/>
                </a:cubicBezTo>
                <a:cubicBezTo>
                  <a:pt x="162633" y="297810"/>
                  <a:pt x="169559" y="308034"/>
                  <a:pt x="180113" y="316279"/>
                </a:cubicBezTo>
                <a:cubicBezTo>
                  <a:pt x="198582" y="291544"/>
                  <a:pt x="196933" y="248670"/>
                  <a:pt x="186049" y="225584"/>
                </a:cubicBezTo>
                <a:cubicBezTo>
                  <a:pt x="178794" y="210413"/>
                  <a:pt x="155378" y="199530"/>
                  <a:pt x="139218" y="202828"/>
                </a:cubicBezTo>
                <a:close/>
                <a:moveTo>
                  <a:pt x="585436" y="49800"/>
                </a:moveTo>
                <a:cubicBezTo>
                  <a:pt x="587745" y="49470"/>
                  <a:pt x="589394" y="51119"/>
                  <a:pt x="589394" y="53428"/>
                </a:cubicBezTo>
                <a:cubicBezTo>
                  <a:pt x="589394" y="55406"/>
                  <a:pt x="588075" y="56396"/>
                  <a:pt x="586425" y="57055"/>
                </a:cubicBezTo>
                <a:cubicBezTo>
                  <a:pt x="584447" y="57055"/>
                  <a:pt x="582798" y="56066"/>
                  <a:pt x="582468" y="54417"/>
                </a:cubicBezTo>
                <a:cubicBezTo>
                  <a:pt x="581808" y="52108"/>
                  <a:pt x="583128" y="50130"/>
                  <a:pt x="585436" y="49800"/>
                </a:cubicBezTo>
                <a:close/>
                <a:moveTo>
                  <a:pt x="191326" y="0"/>
                </a:moveTo>
                <a:cubicBezTo>
                  <a:pt x="197922" y="330"/>
                  <a:pt x="199901" y="5607"/>
                  <a:pt x="200560" y="11213"/>
                </a:cubicBezTo>
                <a:cubicBezTo>
                  <a:pt x="201549" y="16820"/>
                  <a:pt x="196932" y="13192"/>
                  <a:pt x="194954" y="14181"/>
                </a:cubicBezTo>
                <a:cubicBezTo>
                  <a:pt x="188357" y="14841"/>
                  <a:pt x="186709" y="10553"/>
                  <a:pt x="186049" y="4947"/>
                </a:cubicBezTo>
                <a:cubicBezTo>
                  <a:pt x="185389" y="989"/>
                  <a:pt x="189347" y="0"/>
                  <a:pt x="191326" y="0"/>
                </a:cubicBezTo>
                <a:close/>
                <a:moveTo>
                  <a:pt x="35001" y="6267"/>
                </a:moveTo>
                <a:cubicBezTo>
                  <a:pt x="47863" y="3299"/>
                  <a:pt x="60726" y="-1648"/>
                  <a:pt x="74247" y="4948"/>
                </a:cubicBezTo>
                <a:cubicBezTo>
                  <a:pt x="76556" y="5937"/>
                  <a:pt x="79195" y="6267"/>
                  <a:pt x="81833" y="6267"/>
                </a:cubicBezTo>
                <a:cubicBezTo>
                  <a:pt x="99972" y="6267"/>
                  <a:pt x="115802" y="11214"/>
                  <a:pt x="129654" y="23417"/>
                </a:cubicBezTo>
                <a:cubicBezTo>
                  <a:pt x="134271" y="27704"/>
                  <a:pt x="141197" y="27704"/>
                  <a:pt x="146803" y="30013"/>
                </a:cubicBezTo>
                <a:cubicBezTo>
                  <a:pt x="153070" y="32651"/>
                  <a:pt x="158346" y="35619"/>
                  <a:pt x="154059" y="43865"/>
                </a:cubicBezTo>
                <a:cubicBezTo>
                  <a:pt x="152080" y="47822"/>
                  <a:pt x="153729" y="50790"/>
                  <a:pt x="156697" y="53429"/>
                </a:cubicBezTo>
                <a:cubicBezTo>
                  <a:pt x="166262" y="62003"/>
                  <a:pt x="170219" y="72557"/>
                  <a:pt x="172857" y="85419"/>
                </a:cubicBezTo>
                <a:cubicBezTo>
                  <a:pt x="176485" y="105207"/>
                  <a:pt x="185390" y="124005"/>
                  <a:pt x="194294" y="142144"/>
                </a:cubicBezTo>
                <a:cubicBezTo>
                  <a:pt x="200231" y="153687"/>
                  <a:pt x="212763" y="160613"/>
                  <a:pt x="222987" y="168199"/>
                </a:cubicBezTo>
                <a:cubicBezTo>
                  <a:pt x="253988" y="190955"/>
                  <a:pt x="279383" y="218988"/>
                  <a:pt x="301479" y="251638"/>
                </a:cubicBezTo>
                <a:cubicBezTo>
                  <a:pt x="318959" y="276043"/>
                  <a:pt x="326874" y="305066"/>
                  <a:pt x="338087" y="332769"/>
                </a:cubicBezTo>
                <a:cubicBezTo>
                  <a:pt x="342704" y="344641"/>
                  <a:pt x="346992" y="357174"/>
                  <a:pt x="355566" y="367397"/>
                </a:cubicBezTo>
                <a:cubicBezTo>
                  <a:pt x="363482" y="376962"/>
                  <a:pt x="357545" y="397739"/>
                  <a:pt x="346662" y="403675"/>
                </a:cubicBezTo>
                <a:cubicBezTo>
                  <a:pt x="345013" y="404335"/>
                  <a:pt x="343364" y="404995"/>
                  <a:pt x="341715" y="405654"/>
                </a:cubicBezTo>
                <a:cubicBezTo>
                  <a:pt x="335448" y="408293"/>
                  <a:pt x="326214" y="407303"/>
                  <a:pt x="323906" y="415878"/>
                </a:cubicBezTo>
                <a:cubicBezTo>
                  <a:pt x="321267" y="425772"/>
                  <a:pt x="323576" y="435336"/>
                  <a:pt x="328523" y="444241"/>
                </a:cubicBezTo>
                <a:cubicBezTo>
                  <a:pt x="343364" y="471285"/>
                  <a:pt x="357545" y="498988"/>
                  <a:pt x="369088" y="527680"/>
                </a:cubicBezTo>
                <a:cubicBezTo>
                  <a:pt x="377993" y="550106"/>
                  <a:pt x="386238" y="572533"/>
                  <a:pt x="401079" y="591661"/>
                </a:cubicBezTo>
                <a:cubicBezTo>
                  <a:pt x="404377" y="595619"/>
                  <a:pt x="407675" y="599576"/>
                  <a:pt x="411962" y="602215"/>
                </a:cubicBezTo>
                <a:cubicBezTo>
                  <a:pt x="434718" y="616066"/>
                  <a:pt x="455826" y="631897"/>
                  <a:pt x="476273" y="648717"/>
                </a:cubicBezTo>
                <a:cubicBezTo>
                  <a:pt x="492104" y="661579"/>
                  <a:pt x="509253" y="670813"/>
                  <a:pt x="529041" y="675760"/>
                </a:cubicBezTo>
                <a:lnTo>
                  <a:pt x="552046" y="685214"/>
                </a:lnTo>
                <a:lnTo>
                  <a:pt x="552456" y="684994"/>
                </a:lnTo>
                <a:lnTo>
                  <a:pt x="576860" y="691260"/>
                </a:lnTo>
                <a:lnTo>
                  <a:pt x="576862" y="691260"/>
                </a:lnTo>
                <a:cubicBezTo>
                  <a:pt x="589064" y="694558"/>
                  <a:pt x="600936" y="700164"/>
                  <a:pt x="613799" y="696537"/>
                </a:cubicBezTo>
                <a:cubicBezTo>
                  <a:pt x="620065" y="694887"/>
                  <a:pt x="624023" y="697856"/>
                  <a:pt x="626661" y="703462"/>
                </a:cubicBezTo>
                <a:cubicBezTo>
                  <a:pt x="630948" y="712037"/>
                  <a:pt x="623034" y="713686"/>
                  <a:pt x="618746" y="716984"/>
                </a:cubicBezTo>
                <a:cubicBezTo>
                  <a:pt x="613139" y="721601"/>
                  <a:pt x="610171" y="715006"/>
                  <a:pt x="608852" y="712367"/>
                </a:cubicBezTo>
                <a:cubicBezTo>
                  <a:pt x="602916" y="698516"/>
                  <a:pt x="588734" y="699835"/>
                  <a:pt x="577521" y="695547"/>
                </a:cubicBezTo>
                <a:lnTo>
                  <a:pt x="577503" y="695541"/>
                </a:lnTo>
                <a:lnTo>
                  <a:pt x="577521" y="695548"/>
                </a:lnTo>
                <a:lnTo>
                  <a:pt x="571031" y="697908"/>
                </a:lnTo>
                <a:lnTo>
                  <a:pt x="591373" y="707751"/>
                </a:lnTo>
                <a:cubicBezTo>
                  <a:pt x="594011" y="708410"/>
                  <a:pt x="596980" y="708740"/>
                  <a:pt x="598299" y="710719"/>
                </a:cubicBezTo>
                <a:cubicBezTo>
                  <a:pt x="605554" y="721273"/>
                  <a:pt x="618087" y="724571"/>
                  <a:pt x="626991" y="732815"/>
                </a:cubicBezTo>
                <a:cubicBezTo>
                  <a:pt x="638204" y="743039"/>
                  <a:pt x="653375" y="747327"/>
                  <a:pt x="663599" y="759199"/>
                </a:cubicBezTo>
                <a:cubicBezTo>
                  <a:pt x="665248" y="761178"/>
                  <a:pt x="668216" y="761178"/>
                  <a:pt x="670855" y="760849"/>
                </a:cubicBezTo>
                <a:cubicBezTo>
                  <a:pt x="673163" y="760189"/>
                  <a:pt x="676132" y="759859"/>
                  <a:pt x="676791" y="756891"/>
                </a:cubicBezTo>
                <a:cubicBezTo>
                  <a:pt x="677451" y="754582"/>
                  <a:pt x="675472" y="752933"/>
                  <a:pt x="673823" y="751614"/>
                </a:cubicBezTo>
                <a:cubicBezTo>
                  <a:pt x="670525" y="749305"/>
                  <a:pt x="666897" y="747657"/>
                  <a:pt x="663929" y="745018"/>
                </a:cubicBezTo>
                <a:cubicBezTo>
                  <a:pt x="658982" y="740401"/>
                  <a:pt x="654035" y="735784"/>
                  <a:pt x="657663" y="728199"/>
                </a:cubicBezTo>
                <a:cubicBezTo>
                  <a:pt x="660301" y="722921"/>
                  <a:pt x="669536" y="720943"/>
                  <a:pt x="677121" y="724241"/>
                </a:cubicBezTo>
                <a:cubicBezTo>
                  <a:pt x="679100" y="725230"/>
                  <a:pt x="680749" y="726549"/>
                  <a:pt x="682398" y="728199"/>
                </a:cubicBezTo>
                <a:lnTo>
                  <a:pt x="682627" y="728632"/>
                </a:lnTo>
                <a:lnTo>
                  <a:pt x="700990" y="725230"/>
                </a:lnTo>
                <a:cubicBezTo>
                  <a:pt x="707545" y="723745"/>
                  <a:pt x="714223" y="722921"/>
                  <a:pt x="721314" y="725559"/>
                </a:cubicBezTo>
                <a:cubicBezTo>
                  <a:pt x="715378" y="729022"/>
                  <a:pt x="709112" y="730589"/>
                  <a:pt x="702763" y="731413"/>
                </a:cubicBezTo>
                <a:lnTo>
                  <a:pt x="684799" y="732735"/>
                </a:lnTo>
                <a:lnTo>
                  <a:pt x="685366" y="733805"/>
                </a:lnTo>
                <a:cubicBezTo>
                  <a:pt x="687345" y="747327"/>
                  <a:pt x="690972" y="750955"/>
                  <a:pt x="704494" y="750955"/>
                </a:cubicBezTo>
                <a:cubicBezTo>
                  <a:pt x="716697" y="750955"/>
                  <a:pt x="728900" y="752274"/>
                  <a:pt x="741102" y="753923"/>
                </a:cubicBezTo>
                <a:cubicBezTo>
                  <a:pt x="756273" y="755901"/>
                  <a:pt x="770124" y="749635"/>
                  <a:pt x="782987" y="741720"/>
                </a:cubicBezTo>
                <a:cubicBezTo>
                  <a:pt x="790572" y="737103"/>
                  <a:pt x="797498" y="730507"/>
                  <a:pt x="807721" y="733475"/>
                </a:cubicBezTo>
                <a:cubicBezTo>
                  <a:pt x="811020" y="734464"/>
                  <a:pt x="811679" y="732156"/>
                  <a:pt x="811679" y="728858"/>
                </a:cubicBezTo>
                <a:cubicBezTo>
                  <a:pt x="811349" y="715996"/>
                  <a:pt x="817615" y="704123"/>
                  <a:pt x="817946" y="690931"/>
                </a:cubicBezTo>
                <a:cubicBezTo>
                  <a:pt x="817945" y="684995"/>
                  <a:pt x="823552" y="682356"/>
                  <a:pt x="829159" y="680707"/>
                </a:cubicBezTo>
                <a:cubicBezTo>
                  <a:pt x="848616" y="674441"/>
                  <a:pt x="849276" y="674111"/>
                  <a:pt x="845648" y="654653"/>
                </a:cubicBezTo>
                <a:cubicBezTo>
                  <a:pt x="843999" y="645089"/>
                  <a:pt x="846308" y="634206"/>
                  <a:pt x="840042" y="625301"/>
                </a:cubicBezTo>
                <a:cubicBezTo>
                  <a:pt x="837403" y="621343"/>
                  <a:pt x="835425" y="617385"/>
                  <a:pt x="830148" y="616066"/>
                </a:cubicBezTo>
                <a:cubicBezTo>
                  <a:pt x="822232" y="614088"/>
                  <a:pt x="823222" y="608151"/>
                  <a:pt x="826190" y="603204"/>
                </a:cubicBezTo>
                <a:cubicBezTo>
                  <a:pt x="827839" y="600236"/>
                  <a:pt x="829818" y="598257"/>
                  <a:pt x="828499" y="594629"/>
                </a:cubicBezTo>
                <a:cubicBezTo>
                  <a:pt x="827510" y="592651"/>
                  <a:pt x="828499" y="590342"/>
                  <a:pt x="831137" y="589682"/>
                </a:cubicBezTo>
                <a:cubicBezTo>
                  <a:pt x="833446" y="589353"/>
                  <a:pt x="835425" y="590672"/>
                  <a:pt x="836414" y="592651"/>
                </a:cubicBezTo>
                <a:cubicBezTo>
                  <a:pt x="839052" y="597928"/>
                  <a:pt x="840372" y="603534"/>
                  <a:pt x="842680" y="608811"/>
                </a:cubicBezTo>
                <a:cubicBezTo>
                  <a:pt x="847297" y="619364"/>
                  <a:pt x="849936" y="620354"/>
                  <a:pt x="859830" y="615407"/>
                </a:cubicBezTo>
                <a:cubicBezTo>
                  <a:pt x="865107" y="613098"/>
                  <a:pt x="865107" y="613098"/>
                  <a:pt x="875331" y="613098"/>
                </a:cubicBezTo>
                <a:cubicBezTo>
                  <a:pt x="875990" y="609141"/>
                  <a:pt x="873681" y="606172"/>
                  <a:pt x="871373" y="603534"/>
                </a:cubicBezTo>
                <a:cubicBezTo>
                  <a:pt x="867085" y="598587"/>
                  <a:pt x="867415" y="593640"/>
                  <a:pt x="870054" y="588363"/>
                </a:cubicBezTo>
                <a:cubicBezTo>
                  <a:pt x="873022" y="582757"/>
                  <a:pt x="876979" y="578140"/>
                  <a:pt x="883905" y="580778"/>
                </a:cubicBezTo>
                <a:cubicBezTo>
                  <a:pt x="890171" y="583086"/>
                  <a:pt x="892150" y="589682"/>
                  <a:pt x="889512" y="594300"/>
                </a:cubicBezTo>
                <a:cubicBezTo>
                  <a:pt x="884894" y="603204"/>
                  <a:pt x="892480" y="607492"/>
                  <a:pt x="894788" y="613758"/>
                </a:cubicBezTo>
                <a:cubicBezTo>
                  <a:pt x="896438" y="618375"/>
                  <a:pt x="899736" y="614417"/>
                  <a:pt x="902704" y="613428"/>
                </a:cubicBezTo>
                <a:cubicBezTo>
                  <a:pt x="907980" y="611449"/>
                  <a:pt x="909630" y="603864"/>
                  <a:pt x="916555" y="605183"/>
                </a:cubicBezTo>
                <a:cubicBezTo>
                  <a:pt x="907980" y="596938"/>
                  <a:pt x="902704" y="585725"/>
                  <a:pt x="893469" y="577810"/>
                </a:cubicBezTo>
                <a:cubicBezTo>
                  <a:pt x="891161" y="575831"/>
                  <a:pt x="890171" y="572533"/>
                  <a:pt x="890831" y="568905"/>
                </a:cubicBezTo>
                <a:lnTo>
                  <a:pt x="892203" y="567670"/>
                </a:lnTo>
                <a:lnTo>
                  <a:pt x="854883" y="534605"/>
                </a:lnTo>
                <a:cubicBezTo>
                  <a:pt x="864777" y="536255"/>
                  <a:pt x="869394" y="542521"/>
                  <a:pt x="874341" y="547467"/>
                </a:cubicBezTo>
                <a:cubicBezTo>
                  <a:pt x="880607" y="554063"/>
                  <a:pt x="891490" y="555713"/>
                  <a:pt x="895118" y="565277"/>
                </a:cubicBezTo>
                <a:lnTo>
                  <a:pt x="894319" y="566076"/>
                </a:lnTo>
                <a:lnTo>
                  <a:pt x="915896" y="581767"/>
                </a:lnTo>
                <a:cubicBezTo>
                  <a:pt x="918204" y="583416"/>
                  <a:pt x="920183" y="585395"/>
                  <a:pt x="922821" y="583746"/>
                </a:cubicBezTo>
                <a:cubicBezTo>
                  <a:pt x="925790" y="581767"/>
                  <a:pt x="925790" y="578799"/>
                  <a:pt x="925130" y="575831"/>
                </a:cubicBezTo>
                <a:cubicBezTo>
                  <a:pt x="924141" y="571873"/>
                  <a:pt x="921172" y="568905"/>
                  <a:pt x="920183" y="564948"/>
                </a:cubicBezTo>
                <a:cubicBezTo>
                  <a:pt x="919524" y="562309"/>
                  <a:pt x="919853" y="558681"/>
                  <a:pt x="923151" y="560330"/>
                </a:cubicBezTo>
                <a:cubicBezTo>
                  <a:pt x="929417" y="563628"/>
                  <a:pt x="937003" y="559671"/>
                  <a:pt x="942610" y="565277"/>
                </a:cubicBezTo>
                <a:cubicBezTo>
                  <a:pt x="947887" y="570554"/>
                  <a:pt x="953493" y="565937"/>
                  <a:pt x="959100" y="564948"/>
                </a:cubicBezTo>
                <a:cubicBezTo>
                  <a:pt x="972292" y="562639"/>
                  <a:pt x="972621" y="562639"/>
                  <a:pt x="967674" y="550107"/>
                </a:cubicBezTo>
                <a:cubicBezTo>
                  <a:pt x="964377" y="542191"/>
                  <a:pt x="962068" y="534276"/>
                  <a:pt x="959759" y="526361"/>
                </a:cubicBezTo>
                <a:cubicBezTo>
                  <a:pt x="958770" y="522733"/>
                  <a:pt x="956131" y="518446"/>
                  <a:pt x="960419" y="516467"/>
                </a:cubicBezTo>
                <a:lnTo>
                  <a:pt x="965206" y="516978"/>
                </a:lnTo>
                <a:lnTo>
                  <a:pt x="968667" y="521556"/>
                </a:lnTo>
                <a:lnTo>
                  <a:pt x="968993" y="522074"/>
                </a:lnTo>
                <a:cubicBezTo>
                  <a:pt x="969653" y="523063"/>
                  <a:pt x="970642" y="524382"/>
                  <a:pt x="971302" y="525042"/>
                </a:cubicBezTo>
                <a:lnTo>
                  <a:pt x="968667" y="521556"/>
                </a:lnTo>
                <a:lnTo>
                  <a:pt x="965819" y="517044"/>
                </a:lnTo>
                <a:lnTo>
                  <a:pt x="965206" y="516978"/>
                </a:lnTo>
                <a:lnTo>
                  <a:pt x="961079" y="511520"/>
                </a:lnTo>
                <a:cubicBezTo>
                  <a:pt x="953823" y="504924"/>
                  <a:pt x="948216" y="497338"/>
                  <a:pt x="943929" y="488104"/>
                </a:cubicBezTo>
                <a:cubicBezTo>
                  <a:pt x="933705" y="466008"/>
                  <a:pt x="917874" y="448858"/>
                  <a:pt x="892480" y="443911"/>
                </a:cubicBezTo>
                <a:cubicBezTo>
                  <a:pt x="881926" y="441932"/>
                  <a:pt x="871043" y="440613"/>
                  <a:pt x="860160" y="440943"/>
                </a:cubicBezTo>
                <a:cubicBezTo>
                  <a:pt x="853234" y="440943"/>
                  <a:pt x="851585" y="435007"/>
                  <a:pt x="846308" y="433357"/>
                </a:cubicBezTo>
                <a:cubicBezTo>
                  <a:pt x="835754" y="429730"/>
                  <a:pt x="824871" y="426761"/>
                  <a:pt x="814977" y="421155"/>
                </a:cubicBezTo>
                <a:cubicBezTo>
                  <a:pt x="797168" y="410931"/>
                  <a:pt x="782657" y="396420"/>
                  <a:pt x="765178" y="386196"/>
                </a:cubicBezTo>
                <a:cubicBezTo>
                  <a:pt x="739453" y="371355"/>
                  <a:pt x="716367" y="353876"/>
                  <a:pt x="696909" y="331779"/>
                </a:cubicBezTo>
                <a:cubicBezTo>
                  <a:pt x="684376" y="317268"/>
                  <a:pt x="670525" y="304076"/>
                  <a:pt x="657663" y="289895"/>
                </a:cubicBezTo>
                <a:cubicBezTo>
                  <a:pt x="632928" y="262192"/>
                  <a:pt x="613800" y="228552"/>
                  <a:pt x="579170" y="211072"/>
                </a:cubicBezTo>
                <a:cubicBezTo>
                  <a:pt x="548829" y="195902"/>
                  <a:pt x="520796" y="176114"/>
                  <a:pt x="489465" y="162262"/>
                </a:cubicBezTo>
                <a:cubicBezTo>
                  <a:pt x="478252" y="157315"/>
                  <a:pt x="468028" y="149730"/>
                  <a:pt x="457145" y="144123"/>
                </a:cubicBezTo>
                <a:cubicBezTo>
                  <a:pt x="454506" y="142474"/>
                  <a:pt x="451538" y="140495"/>
                  <a:pt x="451209" y="136868"/>
                </a:cubicBezTo>
                <a:lnTo>
                  <a:pt x="452280" y="135558"/>
                </a:lnTo>
                <a:lnTo>
                  <a:pt x="393493" y="114771"/>
                </a:lnTo>
                <a:cubicBezTo>
                  <a:pt x="395802" y="111473"/>
                  <a:pt x="397781" y="109824"/>
                  <a:pt x="399759" y="110813"/>
                </a:cubicBezTo>
                <a:cubicBezTo>
                  <a:pt x="417239" y="117409"/>
                  <a:pt x="435048" y="124005"/>
                  <a:pt x="452527" y="130931"/>
                </a:cubicBezTo>
                <a:lnTo>
                  <a:pt x="454676" y="133319"/>
                </a:lnTo>
                <a:lnTo>
                  <a:pt x="466709" y="135219"/>
                </a:lnTo>
                <a:cubicBezTo>
                  <a:pt x="496721" y="151379"/>
                  <a:pt x="527392" y="166220"/>
                  <a:pt x="556744" y="183369"/>
                </a:cubicBezTo>
                <a:cubicBezTo>
                  <a:pt x="563670" y="187327"/>
                  <a:pt x="570925" y="193593"/>
                  <a:pt x="578841" y="188316"/>
                </a:cubicBezTo>
                <a:cubicBezTo>
                  <a:pt x="586756" y="183040"/>
                  <a:pt x="580820" y="174465"/>
                  <a:pt x="579830" y="167209"/>
                </a:cubicBezTo>
                <a:cubicBezTo>
                  <a:pt x="577521" y="151379"/>
                  <a:pt x="571915" y="136538"/>
                  <a:pt x="563340" y="122686"/>
                </a:cubicBezTo>
                <a:cubicBezTo>
                  <a:pt x="560702" y="118069"/>
                  <a:pt x="558063" y="113452"/>
                  <a:pt x="557074" y="107845"/>
                </a:cubicBezTo>
                <a:cubicBezTo>
                  <a:pt x="555755" y="99930"/>
                  <a:pt x="558393" y="93994"/>
                  <a:pt x="565649" y="90696"/>
                </a:cubicBezTo>
                <a:cubicBezTo>
                  <a:pt x="572574" y="87398"/>
                  <a:pt x="578841" y="88717"/>
                  <a:pt x="583458" y="94323"/>
                </a:cubicBezTo>
                <a:cubicBezTo>
                  <a:pt x="590054" y="101909"/>
                  <a:pt x="595990" y="110154"/>
                  <a:pt x="600608" y="119388"/>
                </a:cubicBezTo>
                <a:cubicBezTo>
                  <a:pt x="605884" y="129942"/>
                  <a:pt x="602586" y="135218"/>
                  <a:pt x="590384" y="134559"/>
                </a:cubicBezTo>
                <a:cubicBezTo>
                  <a:pt x="587085" y="134559"/>
                  <a:pt x="585107" y="135218"/>
                  <a:pt x="585766" y="138517"/>
                </a:cubicBezTo>
                <a:cubicBezTo>
                  <a:pt x="591043" y="161602"/>
                  <a:pt x="589394" y="187986"/>
                  <a:pt x="605224" y="206455"/>
                </a:cubicBezTo>
                <a:cubicBezTo>
                  <a:pt x="628641" y="233829"/>
                  <a:pt x="649418" y="264170"/>
                  <a:pt x="675801" y="288905"/>
                </a:cubicBezTo>
                <a:cubicBezTo>
                  <a:pt x="691962" y="304076"/>
                  <a:pt x="709771" y="317598"/>
                  <a:pt x="728899" y="328481"/>
                </a:cubicBezTo>
                <a:cubicBezTo>
                  <a:pt x="742751" y="336396"/>
                  <a:pt x="754624" y="346290"/>
                  <a:pt x="765178" y="357833"/>
                </a:cubicBezTo>
                <a:cubicBezTo>
                  <a:pt x="791891" y="387515"/>
                  <a:pt x="824212" y="407633"/>
                  <a:pt x="862139" y="419176"/>
                </a:cubicBezTo>
                <a:cubicBezTo>
                  <a:pt x="872692" y="422474"/>
                  <a:pt x="883905" y="422474"/>
                  <a:pt x="894459" y="423463"/>
                </a:cubicBezTo>
                <a:cubicBezTo>
                  <a:pt x="920183" y="425442"/>
                  <a:pt x="937333" y="439624"/>
                  <a:pt x="950195" y="460071"/>
                </a:cubicBezTo>
                <a:cubicBezTo>
                  <a:pt x="956131" y="469635"/>
                  <a:pt x="961408" y="479529"/>
                  <a:pt x="970313" y="486785"/>
                </a:cubicBezTo>
                <a:cubicBezTo>
                  <a:pt x="973611" y="489423"/>
                  <a:pt x="975590" y="492721"/>
                  <a:pt x="977238" y="496349"/>
                </a:cubicBezTo>
                <a:cubicBezTo>
                  <a:pt x="986473" y="515807"/>
                  <a:pt x="999994" y="531308"/>
                  <a:pt x="1018134" y="543181"/>
                </a:cubicBezTo>
                <a:cubicBezTo>
                  <a:pt x="1031326" y="551756"/>
                  <a:pt x="1043528" y="561650"/>
                  <a:pt x="1052763" y="574182"/>
                </a:cubicBezTo>
                <a:cubicBezTo>
                  <a:pt x="1060348" y="584406"/>
                  <a:pt x="1071231" y="590342"/>
                  <a:pt x="1080466" y="598257"/>
                </a:cubicBezTo>
                <a:cubicBezTo>
                  <a:pt x="1091679" y="608151"/>
                  <a:pt x="1098935" y="620354"/>
                  <a:pt x="1103882" y="634205"/>
                </a:cubicBezTo>
                <a:cubicBezTo>
                  <a:pt x="1104871" y="636844"/>
                  <a:pt x="1105530" y="639812"/>
                  <a:pt x="1106850" y="642450"/>
                </a:cubicBezTo>
                <a:cubicBezTo>
                  <a:pt x="1111467" y="652015"/>
                  <a:pt x="1115095" y="653334"/>
                  <a:pt x="1124659" y="648387"/>
                </a:cubicBezTo>
                <a:cubicBezTo>
                  <a:pt x="1138511" y="641131"/>
                  <a:pt x="1152032" y="633216"/>
                  <a:pt x="1167203" y="628929"/>
                </a:cubicBezTo>
                <a:cubicBezTo>
                  <a:pt x="1205790" y="618375"/>
                  <a:pt x="1254600" y="642780"/>
                  <a:pt x="1256578" y="690271"/>
                </a:cubicBezTo>
                <a:cubicBezTo>
                  <a:pt x="1257898" y="715006"/>
                  <a:pt x="1270100" y="728528"/>
                  <a:pt x="1290878" y="736773"/>
                </a:cubicBezTo>
                <a:cubicBezTo>
                  <a:pt x="1311985" y="745018"/>
                  <a:pt x="1330784" y="756561"/>
                  <a:pt x="1344305" y="774700"/>
                </a:cubicBezTo>
                <a:cubicBezTo>
                  <a:pt x="1358157" y="792839"/>
                  <a:pt x="1373987" y="809329"/>
                  <a:pt x="1382562" y="831096"/>
                </a:cubicBezTo>
                <a:cubicBezTo>
                  <a:pt x="1386849" y="841979"/>
                  <a:pt x="1396414" y="848575"/>
                  <a:pt x="1406967" y="853192"/>
                </a:cubicBezTo>
                <a:cubicBezTo>
                  <a:pt x="1415542" y="855171"/>
                  <a:pt x="1424117" y="854842"/>
                  <a:pt x="1432692" y="854182"/>
                </a:cubicBezTo>
                <a:cubicBezTo>
                  <a:pt x="1450501" y="853852"/>
                  <a:pt x="1468640" y="855831"/>
                  <a:pt x="1486779" y="852533"/>
                </a:cubicBezTo>
                <a:cubicBezTo>
                  <a:pt x="1490407" y="851873"/>
                  <a:pt x="1494034" y="852533"/>
                  <a:pt x="1497662" y="853192"/>
                </a:cubicBezTo>
                <a:cubicBezTo>
                  <a:pt x="1520088" y="857150"/>
                  <a:pt x="1525695" y="869353"/>
                  <a:pt x="1514812" y="889470"/>
                </a:cubicBezTo>
                <a:cubicBezTo>
                  <a:pt x="1508215" y="901343"/>
                  <a:pt x="1501619" y="912556"/>
                  <a:pt x="1490737" y="921131"/>
                </a:cubicBezTo>
                <a:cubicBezTo>
                  <a:pt x="1487768" y="923439"/>
                  <a:pt x="1485130" y="926408"/>
                  <a:pt x="1485790" y="930365"/>
                </a:cubicBezTo>
                <a:cubicBezTo>
                  <a:pt x="1486449" y="934653"/>
                  <a:pt x="1491066" y="934983"/>
                  <a:pt x="1494364" y="935313"/>
                </a:cubicBezTo>
                <a:cubicBezTo>
                  <a:pt x="1513492" y="937951"/>
                  <a:pt x="1531962" y="941909"/>
                  <a:pt x="1550760" y="945866"/>
                </a:cubicBezTo>
                <a:cubicBezTo>
                  <a:pt x="1579452" y="952132"/>
                  <a:pt x="1606826" y="962686"/>
                  <a:pt x="1634529" y="971591"/>
                </a:cubicBezTo>
                <a:cubicBezTo>
                  <a:pt x="1651678" y="977197"/>
                  <a:pt x="1669158" y="982474"/>
                  <a:pt x="1685318" y="991049"/>
                </a:cubicBezTo>
                <a:cubicBezTo>
                  <a:pt x="1691584" y="994347"/>
                  <a:pt x="1699169" y="996326"/>
                  <a:pt x="1701148" y="1004571"/>
                </a:cubicBezTo>
                <a:lnTo>
                  <a:pt x="1700537" y="1004900"/>
                </a:lnTo>
                <a:lnTo>
                  <a:pt x="1700818" y="1004900"/>
                </a:lnTo>
                <a:cubicBezTo>
                  <a:pt x="1712361" y="1015123"/>
                  <a:pt x="1723574" y="1025677"/>
                  <a:pt x="1733468" y="1037550"/>
                </a:cubicBezTo>
                <a:cubicBezTo>
                  <a:pt x="1732478" y="1038540"/>
                  <a:pt x="1731489" y="1038539"/>
                  <a:pt x="1730500" y="1037550"/>
                </a:cubicBezTo>
                <a:cubicBezTo>
                  <a:pt x="1721595" y="1031943"/>
                  <a:pt x="1716319" y="1022379"/>
                  <a:pt x="1708403" y="1015453"/>
                </a:cubicBezTo>
                <a:lnTo>
                  <a:pt x="1697864" y="1006339"/>
                </a:lnTo>
                <a:lnTo>
                  <a:pt x="1696861" y="1006879"/>
                </a:lnTo>
                <a:cubicBezTo>
                  <a:pt x="1687627" y="1004571"/>
                  <a:pt x="1680041" y="998304"/>
                  <a:pt x="1671137" y="995006"/>
                </a:cubicBezTo>
                <a:cubicBezTo>
                  <a:pt x="1632880" y="981155"/>
                  <a:pt x="1594293" y="968952"/>
                  <a:pt x="1554717" y="959388"/>
                </a:cubicBezTo>
                <a:cubicBezTo>
                  <a:pt x="1533610" y="954441"/>
                  <a:pt x="1511514" y="953451"/>
                  <a:pt x="1490077" y="951473"/>
                </a:cubicBezTo>
                <a:cubicBezTo>
                  <a:pt x="1485460" y="951143"/>
                  <a:pt x="1480842" y="949824"/>
                  <a:pt x="1476555" y="947515"/>
                </a:cubicBezTo>
                <a:cubicBezTo>
                  <a:pt x="1462374" y="939600"/>
                  <a:pt x="1446213" y="940589"/>
                  <a:pt x="1431042" y="938611"/>
                </a:cubicBezTo>
                <a:cubicBezTo>
                  <a:pt x="1417850" y="936632"/>
                  <a:pt x="1413563" y="945207"/>
                  <a:pt x="1417191" y="957739"/>
                </a:cubicBezTo>
                <a:cubicBezTo>
                  <a:pt x="1420489" y="969611"/>
                  <a:pt x="1427745" y="976207"/>
                  <a:pt x="1437968" y="981155"/>
                </a:cubicBezTo>
                <a:cubicBezTo>
                  <a:pt x="1444234" y="984123"/>
                  <a:pt x="1450501" y="987091"/>
                  <a:pt x="1456767" y="990060"/>
                </a:cubicBezTo>
                <a:cubicBezTo>
                  <a:pt x="1465342" y="993687"/>
                  <a:pt x="1472597" y="998304"/>
                  <a:pt x="1476225" y="1007869"/>
                </a:cubicBezTo>
                <a:cubicBezTo>
                  <a:pt x="1478533" y="1014135"/>
                  <a:pt x="1483481" y="1017433"/>
                  <a:pt x="1490406" y="1018092"/>
                </a:cubicBezTo>
                <a:cubicBezTo>
                  <a:pt x="1495684" y="1018752"/>
                  <a:pt x="1500960" y="1020401"/>
                  <a:pt x="1505907" y="1022709"/>
                </a:cubicBezTo>
                <a:cubicBezTo>
                  <a:pt x="1507886" y="1023699"/>
                  <a:pt x="1510524" y="1025348"/>
                  <a:pt x="1512174" y="1024029"/>
                </a:cubicBezTo>
                <a:cubicBezTo>
                  <a:pt x="1520418" y="1018422"/>
                  <a:pt x="1524705" y="1025018"/>
                  <a:pt x="1530312" y="1028975"/>
                </a:cubicBezTo>
                <a:cubicBezTo>
                  <a:pt x="1533940" y="1031284"/>
                  <a:pt x="1534930" y="1034252"/>
                  <a:pt x="1533280" y="1038210"/>
                </a:cubicBezTo>
                <a:cubicBezTo>
                  <a:pt x="1531962" y="1041838"/>
                  <a:pt x="1528334" y="1042167"/>
                  <a:pt x="1525036" y="1041838"/>
                </a:cubicBezTo>
                <a:cubicBezTo>
                  <a:pt x="1519429" y="1041508"/>
                  <a:pt x="1514811" y="1038210"/>
                  <a:pt x="1510194" y="1035571"/>
                </a:cubicBezTo>
                <a:cubicBezTo>
                  <a:pt x="1487768" y="1022709"/>
                  <a:pt x="1485460" y="1024029"/>
                  <a:pt x="1485459" y="1049093"/>
                </a:cubicBezTo>
                <a:cubicBezTo>
                  <a:pt x="1485459" y="1067892"/>
                  <a:pt x="1491726" y="1074488"/>
                  <a:pt x="1511184" y="1076137"/>
                </a:cubicBezTo>
                <a:cubicBezTo>
                  <a:pt x="1515142" y="1076466"/>
                  <a:pt x="1519759" y="1076467"/>
                  <a:pt x="1521737" y="1080425"/>
                </a:cubicBezTo>
                <a:cubicBezTo>
                  <a:pt x="1528664" y="1094606"/>
                  <a:pt x="1542515" y="1101202"/>
                  <a:pt x="1553398" y="1111096"/>
                </a:cubicBezTo>
                <a:cubicBezTo>
                  <a:pt x="1559005" y="1115713"/>
                  <a:pt x="1564281" y="1120660"/>
                  <a:pt x="1568899" y="1126267"/>
                </a:cubicBezTo>
                <a:cubicBezTo>
                  <a:pt x="1570548" y="1127915"/>
                  <a:pt x="1572526" y="1130554"/>
                  <a:pt x="1570877" y="1132862"/>
                </a:cubicBezTo>
                <a:cubicBezTo>
                  <a:pt x="1568569" y="1135831"/>
                  <a:pt x="1565601" y="1134182"/>
                  <a:pt x="1562962" y="1132862"/>
                </a:cubicBezTo>
                <a:cubicBezTo>
                  <a:pt x="1558675" y="1130554"/>
                  <a:pt x="1554717" y="1127256"/>
                  <a:pt x="1551089" y="1123628"/>
                </a:cubicBezTo>
                <a:cubicBezTo>
                  <a:pt x="1547462" y="1119670"/>
                  <a:pt x="1543174" y="1116373"/>
                  <a:pt x="1538887" y="1113075"/>
                </a:cubicBezTo>
                <a:cubicBezTo>
                  <a:pt x="1532950" y="1108127"/>
                  <a:pt x="1526684" y="1103840"/>
                  <a:pt x="1521078" y="1113405"/>
                </a:cubicBezTo>
                <a:cubicBezTo>
                  <a:pt x="1520418" y="1114394"/>
                  <a:pt x="1518770" y="1115053"/>
                  <a:pt x="1517450" y="1115713"/>
                </a:cubicBezTo>
                <a:cubicBezTo>
                  <a:pt x="1507886" y="1121319"/>
                  <a:pt x="1506896" y="1125277"/>
                  <a:pt x="1512174" y="1134841"/>
                </a:cubicBezTo>
                <a:cubicBezTo>
                  <a:pt x="1518110" y="1146055"/>
                  <a:pt x="1528333" y="1153640"/>
                  <a:pt x="1537568" y="1161225"/>
                </a:cubicBezTo>
                <a:cubicBezTo>
                  <a:pt x="1553398" y="1174417"/>
                  <a:pt x="1567909" y="1189258"/>
                  <a:pt x="1585059" y="1201131"/>
                </a:cubicBezTo>
                <a:cubicBezTo>
                  <a:pt x="1588687" y="1203769"/>
                  <a:pt x="1591985" y="1206408"/>
                  <a:pt x="1596272" y="1207727"/>
                </a:cubicBezTo>
                <a:cubicBezTo>
                  <a:pt x="1604517" y="1210365"/>
                  <a:pt x="1611113" y="1215642"/>
                  <a:pt x="1616390" y="1222238"/>
                </a:cubicBezTo>
                <a:cubicBezTo>
                  <a:pt x="1634529" y="1244664"/>
                  <a:pt x="1658274" y="1260825"/>
                  <a:pt x="1679052" y="1280613"/>
                </a:cubicBezTo>
                <a:cubicBezTo>
                  <a:pt x="1689276" y="1290507"/>
                  <a:pt x="1701478" y="1298752"/>
                  <a:pt x="1710053" y="1310624"/>
                </a:cubicBezTo>
                <a:cubicBezTo>
                  <a:pt x="1717639" y="1320518"/>
                  <a:pt x="1729511" y="1325465"/>
                  <a:pt x="1738745" y="1333710"/>
                </a:cubicBezTo>
                <a:cubicBezTo>
                  <a:pt x="1760512" y="1352509"/>
                  <a:pt x="1783928" y="1369329"/>
                  <a:pt x="1804046" y="1390436"/>
                </a:cubicBezTo>
                <a:cubicBezTo>
                  <a:pt x="1812291" y="1399011"/>
                  <a:pt x="1823834" y="1403958"/>
                  <a:pt x="1834057" y="1410224"/>
                </a:cubicBezTo>
                <a:cubicBezTo>
                  <a:pt x="1841313" y="1414511"/>
                  <a:pt x="1848239" y="1419128"/>
                  <a:pt x="1853845" y="1425395"/>
                </a:cubicBezTo>
                <a:cubicBezTo>
                  <a:pt x="1872644" y="1446832"/>
                  <a:pt x="1896719" y="1459694"/>
                  <a:pt x="1923433" y="1467939"/>
                </a:cubicBezTo>
                <a:cubicBezTo>
                  <a:pt x="1929040" y="1469588"/>
                  <a:pt x="1934646" y="1471567"/>
                  <a:pt x="1937945" y="1476844"/>
                </a:cubicBezTo>
                <a:cubicBezTo>
                  <a:pt x="1951136" y="1483110"/>
                  <a:pt x="1963009" y="1491685"/>
                  <a:pt x="1972903" y="1502898"/>
                </a:cubicBezTo>
                <a:cubicBezTo>
                  <a:pt x="1982467" y="1513781"/>
                  <a:pt x="1980489" y="1524664"/>
                  <a:pt x="1966637" y="1526973"/>
                </a:cubicBezTo>
                <a:cubicBezTo>
                  <a:pt x="1958062" y="1529612"/>
                  <a:pt x="1948168" y="1530271"/>
                  <a:pt x="1940583" y="1524994"/>
                </a:cubicBezTo>
                <a:cubicBezTo>
                  <a:pt x="1930029" y="1517739"/>
                  <a:pt x="1919805" y="1510153"/>
                  <a:pt x="1911231" y="1499270"/>
                </a:cubicBezTo>
                <a:cubicBezTo>
                  <a:pt x="1899028" y="1483440"/>
                  <a:pt x="1885506" y="1469258"/>
                  <a:pt x="1867697" y="1458705"/>
                </a:cubicBezTo>
                <a:cubicBezTo>
                  <a:pt x="1852197" y="1449800"/>
                  <a:pt x="1839994" y="1435619"/>
                  <a:pt x="1825153" y="1425065"/>
                </a:cubicBezTo>
                <a:cubicBezTo>
                  <a:pt x="1817897" y="1419788"/>
                  <a:pt x="1810972" y="1416160"/>
                  <a:pt x="1802397" y="1422427"/>
                </a:cubicBezTo>
                <a:cubicBezTo>
                  <a:pt x="1799429" y="1424735"/>
                  <a:pt x="1795471" y="1423416"/>
                  <a:pt x="1791843" y="1423746"/>
                </a:cubicBezTo>
                <a:cubicBezTo>
                  <a:pt x="1783928" y="1424405"/>
                  <a:pt x="1775353" y="1421767"/>
                  <a:pt x="1767768" y="1426714"/>
                </a:cubicBezTo>
                <a:cubicBezTo>
                  <a:pt x="1763481" y="1429352"/>
                  <a:pt x="1760183" y="1426054"/>
                  <a:pt x="1758863" y="1423416"/>
                </a:cubicBezTo>
                <a:cubicBezTo>
                  <a:pt x="1757544" y="1420778"/>
                  <a:pt x="1759523" y="1416820"/>
                  <a:pt x="1763151" y="1415501"/>
                </a:cubicBezTo>
                <a:cubicBezTo>
                  <a:pt x="1767768" y="1413852"/>
                  <a:pt x="1772715" y="1412533"/>
                  <a:pt x="1777992" y="1413192"/>
                </a:cubicBezTo>
                <a:cubicBezTo>
                  <a:pt x="1782939" y="1413852"/>
                  <a:pt x="1786566" y="1411873"/>
                  <a:pt x="1789205" y="1407585"/>
                </a:cubicBezTo>
                <a:cubicBezTo>
                  <a:pt x="1792833" y="1402639"/>
                  <a:pt x="1789535" y="1399341"/>
                  <a:pt x="1786237" y="1396702"/>
                </a:cubicBezTo>
                <a:cubicBezTo>
                  <a:pt x="1771066" y="1383840"/>
                  <a:pt x="1758534" y="1368339"/>
                  <a:pt x="1738086" y="1362403"/>
                </a:cubicBezTo>
                <a:cubicBezTo>
                  <a:pt x="1724234" y="1358445"/>
                  <a:pt x="1712362" y="1348551"/>
                  <a:pt x="1701149" y="1338987"/>
                </a:cubicBezTo>
                <a:cubicBezTo>
                  <a:pt x="1684988" y="1325466"/>
                  <a:pt x="1664870" y="1317880"/>
                  <a:pt x="1649040" y="1304358"/>
                </a:cubicBezTo>
                <a:cubicBezTo>
                  <a:pt x="1629252" y="1287538"/>
                  <a:pt x="1604847" y="1276655"/>
                  <a:pt x="1587038" y="1256867"/>
                </a:cubicBezTo>
                <a:cubicBezTo>
                  <a:pt x="1578793" y="1247633"/>
                  <a:pt x="1574175" y="1236090"/>
                  <a:pt x="1565601" y="1226855"/>
                </a:cubicBezTo>
                <a:cubicBezTo>
                  <a:pt x="1549111" y="1209046"/>
                  <a:pt x="1533610" y="1190577"/>
                  <a:pt x="1513492" y="1176396"/>
                </a:cubicBezTo>
                <a:cubicBezTo>
                  <a:pt x="1507226" y="1172109"/>
                  <a:pt x="1500300" y="1169800"/>
                  <a:pt x="1494034" y="1169800"/>
                </a:cubicBezTo>
                <a:cubicBezTo>
                  <a:pt x="1484140" y="1169800"/>
                  <a:pt x="1477214" y="1164523"/>
                  <a:pt x="1469629" y="1159577"/>
                </a:cubicBezTo>
                <a:cubicBezTo>
                  <a:pt x="1465012" y="1156608"/>
                  <a:pt x="1461055" y="1151001"/>
                  <a:pt x="1454458" y="1155289"/>
                </a:cubicBezTo>
                <a:cubicBezTo>
                  <a:pt x="1448192" y="1159247"/>
                  <a:pt x="1449182" y="1165842"/>
                  <a:pt x="1448851" y="1171779"/>
                </a:cubicBezTo>
                <a:cubicBezTo>
                  <a:pt x="1448852" y="1175406"/>
                  <a:pt x="1450171" y="1178705"/>
                  <a:pt x="1450830" y="1182332"/>
                </a:cubicBezTo>
                <a:cubicBezTo>
                  <a:pt x="1454128" y="1197503"/>
                  <a:pt x="1451820" y="1200471"/>
                  <a:pt x="1435990" y="1199811"/>
                </a:cubicBezTo>
                <a:lnTo>
                  <a:pt x="1425840" y="1199278"/>
                </a:lnTo>
                <a:lnTo>
                  <a:pt x="1435989" y="1200800"/>
                </a:lnTo>
                <a:cubicBezTo>
                  <a:pt x="1432856" y="1201789"/>
                  <a:pt x="1428816" y="1200635"/>
                  <a:pt x="1425229" y="1200718"/>
                </a:cubicBezTo>
                <a:lnTo>
                  <a:pt x="1417613" y="1207670"/>
                </a:lnTo>
                <a:lnTo>
                  <a:pt x="1430713" y="1246643"/>
                </a:lnTo>
                <a:cubicBezTo>
                  <a:pt x="1436649" y="1270719"/>
                  <a:pt x="1424447" y="1285890"/>
                  <a:pt x="1402350" y="1291166"/>
                </a:cubicBezTo>
                <a:lnTo>
                  <a:pt x="1400975" y="1291666"/>
                </a:lnTo>
                <a:lnTo>
                  <a:pt x="1402350" y="1291825"/>
                </a:lnTo>
                <a:cubicBezTo>
                  <a:pt x="1402020" y="1311943"/>
                  <a:pt x="1408616" y="1329752"/>
                  <a:pt x="1422798" y="1344263"/>
                </a:cubicBezTo>
                <a:cubicBezTo>
                  <a:pt x="1426096" y="1347561"/>
                  <a:pt x="1427415" y="1350199"/>
                  <a:pt x="1426425" y="1354487"/>
                </a:cubicBezTo>
                <a:cubicBezTo>
                  <a:pt x="1425766" y="1357455"/>
                  <a:pt x="1424117" y="1357785"/>
                  <a:pt x="1421808" y="1357455"/>
                </a:cubicBezTo>
                <a:cubicBezTo>
                  <a:pt x="1420159" y="1357125"/>
                  <a:pt x="1417851" y="1357455"/>
                  <a:pt x="1418181" y="1354817"/>
                </a:cubicBezTo>
                <a:cubicBezTo>
                  <a:pt x="1418840" y="1344923"/>
                  <a:pt x="1411914" y="1338986"/>
                  <a:pt x="1407297" y="1331731"/>
                </a:cubicBezTo>
                <a:cubicBezTo>
                  <a:pt x="1402350" y="1323486"/>
                  <a:pt x="1396414" y="1315241"/>
                  <a:pt x="1398062" y="1304358"/>
                </a:cubicBezTo>
                <a:cubicBezTo>
                  <a:pt x="1398722" y="1299410"/>
                  <a:pt x="1397403" y="1295783"/>
                  <a:pt x="1391467" y="1295783"/>
                </a:cubicBezTo>
                <a:lnTo>
                  <a:pt x="1392419" y="1294778"/>
                </a:lnTo>
                <a:lnTo>
                  <a:pt x="1391466" y="1295124"/>
                </a:lnTo>
                <a:cubicBezTo>
                  <a:pt x="1378934" y="1298092"/>
                  <a:pt x="1369370" y="1294464"/>
                  <a:pt x="1361784" y="1283911"/>
                </a:cubicBezTo>
                <a:cubicBezTo>
                  <a:pt x="1356508" y="1276655"/>
                  <a:pt x="1351561" y="1266761"/>
                  <a:pt x="1344305" y="1264452"/>
                </a:cubicBezTo>
                <a:cubicBezTo>
                  <a:pt x="1339688" y="1262804"/>
                  <a:pt x="1331444" y="1273027"/>
                  <a:pt x="1324517" y="1277644"/>
                </a:cubicBezTo>
                <a:cubicBezTo>
                  <a:pt x="1321879" y="1279293"/>
                  <a:pt x="1318910" y="1280613"/>
                  <a:pt x="1315943" y="1281932"/>
                </a:cubicBezTo>
                <a:cubicBezTo>
                  <a:pt x="1307368" y="1285560"/>
                  <a:pt x="1305389" y="1292485"/>
                  <a:pt x="1309016" y="1300071"/>
                </a:cubicBezTo>
                <a:cubicBezTo>
                  <a:pt x="1311985" y="1306337"/>
                  <a:pt x="1311985" y="1311943"/>
                  <a:pt x="1311325" y="1318540"/>
                </a:cubicBezTo>
                <a:cubicBezTo>
                  <a:pt x="1310995" y="1322497"/>
                  <a:pt x="1309676" y="1325135"/>
                  <a:pt x="1306049" y="1326785"/>
                </a:cubicBezTo>
                <a:cubicBezTo>
                  <a:pt x="1302421" y="1328434"/>
                  <a:pt x="1300442" y="1326455"/>
                  <a:pt x="1297474" y="1324476"/>
                </a:cubicBezTo>
                <a:cubicBezTo>
                  <a:pt x="1288239" y="1318539"/>
                  <a:pt x="1283292" y="1310954"/>
                  <a:pt x="1285601" y="1299741"/>
                </a:cubicBezTo>
                <a:cubicBezTo>
                  <a:pt x="1286920" y="1293475"/>
                  <a:pt x="1282963" y="1289187"/>
                  <a:pt x="1278675" y="1286549"/>
                </a:cubicBezTo>
                <a:cubicBezTo>
                  <a:pt x="1275707" y="1284900"/>
                  <a:pt x="1270430" y="1285230"/>
                  <a:pt x="1266802" y="1288858"/>
                </a:cubicBezTo>
                <a:cubicBezTo>
                  <a:pt x="1261856" y="1293805"/>
                  <a:pt x="1263834" y="1299081"/>
                  <a:pt x="1266143" y="1303699"/>
                </a:cubicBezTo>
                <a:cubicBezTo>
                  <a:pt x="1271750" y="1315571"/>
                  <a:pt x="1274388" y="1328764"/>
                  <a:pt x="1278015" y="1341296"/>
                </a:cubicBezTo>
                <a:cubicBezTo>
                  <a:pt x="1279335" y="1345583"/>
                  <a:pt x="1279664" y="1349871"/>
                  <a:pt x="1279005" y="1354818"/>
                </a:cubicBezTo>
                <a:cubicBezTo>
                  <a:pt x="1277686" y="1361743"/>
                  <a:pt x="1277026" y="1369659"/>
                  <a:pt x="1282303" y="1375595"/>
                </a:cubicBezTo>
                <a:cubicBezTo>
                  <a:pt x="1290218" y="1384499"/>
                  <a:pt x="1282303" y="1394064"/>
                  <a:pt x="1283622" y="1403628"/>
                </a:cubicBezTo>
                <a:cubicBezTo>
                  <a:pt x="1285271" y="1417479"/>
                  <a:pt x="1287910" y="1431661"/>
                  <a:pt x="1287250" y="1445842"/>
                </a:cubicBezTo>
                <a:lnTo>
                  <a:pt x="1287250" y="1447418"/>
                </a:lnTo>
                <a:lnTo>
                  <a:pt x="1290630" y="1453427"/>
                </a:lnTo>
                <a:lnTo>
                  <a:pt x="1287250" y="1459435"/>
                </a:lnTo>
                <a:lnTo>
                  <a:pt x="1287250" y="1523675"/>
                </a:lnTo>
                <a:cubicBezTo>
                  <a:pt x="1287580" y="1529282"/>
                  <a:pt x="1292856" y="1533569"/>
                  <a:pt x="1297144" y="1537197"/>
                </a:cubicBezTo>
                <a:cubicBezTo>
                  <a:pt x="1314953" y="1552698"/>
                  <a:pt x="1326166" y="1570177"/>
                  <a:pt x="1320230" y="1595242"/>
                </a:cubicBezTo>
                <a:cubicBezTo>
                  <a:pt x="1318581" y="1602168"/>
                  <a:pt x="1318251" y="1609423"/>
                  <a:pt x="1315612" y="1616019"/>
                </a:cubicBezTo>
                <a:cubicBezTo>
                  <a:pt x="1312645" y="1623604"/>
                  <a:pt x="1307368" y="1627892"/>
                  <a:pt x="1299782" y="1628881"/>
                </a:cubicBezTo>
                <a:lnTo>
                  <a:pt x="1293189" y="1636973"/>
                </a:lnTo>
                <a:lnTo>
                  <a:pt x="1294898" y="1639269"/>
                </a:lnTo>
                <a:lnTo>
                  <a:pt x="1292419" y="1643052"/>
                </a:lnTo>
                <a:lnTo>
                  <a:pt x="1292197" y="1653863"/>
                </a:lnTo>
                <a:cubicBezTo>
                  <a:pt x="1292362" y="1659140"/>
                  <a:pt x="1293186" y="1664335"/>
                  <a:pt x="1295825" y="1669447"/>
                </a:cubicBezTo>
                <a:cubicBezTo>
                  <a:pt x="1297474" y="1672745"/>
                  <a:pt x="1297144" y="1677691"/>
                  <a:pt x="1291867" y="1678681"/>
                </a:cubicBezTo>
                <a:cubicBezTo>
                  <a:pt x="1286590" y="1679670"/>
                  <a:pt x="1283952" y="1675383"/>
                  <a:pt x="1283622" y="1671095"/>
                </a:cubicBezTo>
                <a:lnTo>
                  <a:pt x="1287844" y="1649338"/>
                </a:lnTo>
                <a:lnTo>
                  <a:pt x="1286920" y="1628551"/>
                </a:lnTo>
                <a:lnTo>
                  <a:pt x="1287609" y="1629476"/>
                </a:lnTo>
                <a:lnTo>
                  <a:pt x="1287580" y="1627562"/>
                </a:lnTo>
                <a:cubicBezTo>
                  <a:pt x="1263504" y="1613381"/>
                  <a:pt x="1258228" y="1591614"/>
                  <a:pt x="1259547" y="1565560"/>
                </a:cubicBezTo>
                <a:cubicBezTo>
                  <a:pt x="1260206" y="1555006"/>
                  <a:pt x="1262845" y="1546431"/>
                  <a:pt x="1267792" y="1536867"/>
                </a:cubicBezTo>
                <a:cubicBezTo>
                  <a:pt x="1275707" y="1521366"/>
                  <a:pt x="1276696" y="1503557"/>
                  <a:pt x="1275377" y="1486078"/>
                </a:cubicBezTo>
                <a:cubicBezTo>
                  <a:pt x="1274717" y="1478823"/>
                  <a:pt x="1275048" y="1471567"/>
                  <a:pt x="1274718" y="1464311"/>
                </a:cubicBezTo>
                <a:lnTo>
                  <a:pt x="1274962" y="1459728"/>
                </a:lnTo>
                <a:lnTo>
                  <a:pt x="1273633" y="1452685"/>
                </a:lnTo>
                <a:lnTo>
                  <a:pt x="1275536" y="1448958"/>
                </a:lnTo>
                <a:lnTo>
                  <a:pt x="1276037" y="1439576"/>
                </a:lnTo>
                <a:cubicBezTo>
                  <a:pt x="1274058" y="1426714"/>
                  <a:pt x="1274058" y="1413522"/>
                  <a:pt x="1270430" y="1400989"/>
                </a:cubicBezTo>
                <a:cubicBezTo>
                  <a:pt x="1269441" y="1397691"/>
                  <a:pt x="1269441" y="1394723"/>
                  <a:pt x="1266143" y="1393074"/>
                </a:cubicBezTo>
                <a:cubicBezTo>
                  <a:pt x="1264164" y="1392415"/>
                  <a:pt x="1262845" y="1390766"/>
                  <a:pt x="1263834" y="1389117"/>
                </a:cubicBezTo>
                <a:cubicBezTo>
                  <a:pt x="1275047" y="1372297"/>
                  <a:pt x="1261196" y="1358446"/>
                  <a:pt x="1257898" y="1343604"/>
                </a:cubicBezTo>
                <a:cubicBezTo>
                  <a:pt x="1255259" y="1331072"/>
                  <a:pt x="1249323" y="1319199"/>
                  <a:pt x="1248994" y="1306007"/>
                </a:cubicBezTo>
                <a:cubicBezTo>
                  <a:pt x="1248993" y="1303369"/>
                  <a:pt x="1247014" y="1301060"/>
                  <a:pt x="1245695" y="1298422"/>
                </a:cubicBezTo>
                <a:cubicBezTo>
                  <a:pt x="1242068" y="1298422"/>
                  <a:pt x="1241738" y="1303039"/>
                  <a:pt x="1238440" y="1304028"/>
                </a:cubicBezTo>
                <a:cubicBezTo>
                  <a:pt x="1235141" y="1305018"/>
                  <a:pt x="1232503" y="1303699"/>
                  <a:pt x="1231514" y="1300730"/>
                </a:cubicBezTo>
                <a:cubicBezTo>
                  <a:pt x="1230524" y="1298422"/>
                  <a:pt x="1230195" y="1295453"/>
                  <a:pt x="1234482" y="1295784"/>
                </a:cubicBezTo>
                <a:cubicBezTo>
                  <a:pt x="1238769" y="1296113"/>
                  <a:pt x="1241737" y="1292815"/>
                  <a:pt x="1241078" y="1289517"/>
                </a:cubicBezTo>
                <a:cubicBezTo>
                  <a:pt x="1240418" y="1285889"/>
                  <a:pt x="1236461" y="1284240"/>
                  <a:pt x="1231843" y="1284570"/>
                </a:cubicBezTo>
                <a:cubicBezTo>
                  <a:pt x="1217662" y="1285230"/>
                  <a:pt x="1203481" y="1281932"/>
                  <a:pt x="1196225" y="1269400"/>
                </a:cubicBezTo>
                <a:cubicBezTo>
                  <a:pt x="1188970" y="1256867"/>
                  <a:pt x="1179075" y="1245324"/>
                  <a:pt x="1175118" y="1229824"/>
                </a:cubicBezTo>
                <a:cubicBezTo>
                  <a:pt x="1171491" y="1233451"/>
                  <a:pt x="1168192" y="1237409"/>
                  <a:pt x="1163905" y="1241696"/>
                </a:cubicBezTo>
                <a:cubicBezTo>
                  <a:pt x="1159948" y="1233451"/>
                  <a:pt x="1166544" y="1231143"/>
                  <a:pt x="1170171" y="1227845"/>
                </a:cubicBezTo>
                <a:cubicBezTo>
                  <a:pt x="1176108" y="1222568"/>
                  <a:pt x="1175448" y="1217291"/>
                  <a:pt x="1171160" y="1211684"/>
                </a:cubicBezTo>
                <a:cubicBezTo>
                  <a:pt x="1166873" y="1206407"/>
                  <a:pt x="1162915" y="1200801"/>
                  <a:pt x="1155001" y="1206408"/>
                </a:cubicBezTo>
                <a:lnTo>
                  <a:pt x="1154294" y="1214753"/>
                </a:lnTo>
                <a:lnTo>
                  <a:pt x="1154505" y="1220465"/>
                </a:lnTo>
                <a:lnTo>
                  <a:pt x="1152928" y="1226227"/>
                </a:lnTo>
                <a:lnTo>
                  <a:pt x="1152032" y="1232462"/>
                </a:lnTo>
                <a:cubicBezTo>
                  <a:pt x="1145106" y="1244335"/>
                  <a:pt x="1149394" y="1258516"/>
                  <a:pt x="1144776" y="1271048"/>
                </a:cubicBezTo>
                <a:cubicBezTo>
                  <a:pt x="1143458" y="1275006"/>
                  <a:pt x="1147085" y="1283251"/>
                  <a:pt x="1155330" y="1283251"/>
                </a:cubicBezTo>
                <a:cubicBezTo>
                  <a:pt x="1157639" y="1283251"/>
                  <a:pt x="1159288" y="1283251"/>
                  <a:pt x="1159287" y="1285559"/>
                </a:cubicBezTo>
                <a:cubicBezTo>
                  <a:pt x="1158628" y="1297433"/>
                  <a:pt x="1165884" y="1307656"/>
                  <a:pt x="1166214" y="1319529"/>
                </a:cubicBezTo>
                <a:cubicBezTo>
                  <a:pt x="1166214" y="1327774"/>
                  <a:pt x="1159948" y="1335689"/>
                  <a:pt x="1151703" y="1337008"/>
                </a:cubicBezTo>
                <a:cubicBezTo>
                  <a:pt x="1148734" y="1337338"/>
                  <a:pt x="1145766" y="1337998"/>
                  <a:pt x="1143128" y="1337338"/>
                </a:cubicBezTo>
                <a:cubicBezTo>
                  <a:pt x="1131915" y="1334700"/>
                  <a:pt x="1129606" y="1340306"/>
                  <a:pt x="1128617" y="1350200"/>
                </a:cubicBezTo>
                <a:cubicBezTo>
                  <a:pt x="1127957" y="1358446"/>
                  <a:pt x="1123999" y="1366690"/>
                  <a:pt x="1121361" y="1374605"/>
                </a:cubicBezTo>
                <a:cubicBezTo>
                  <a:pt x="1119382" y="1381201"/>
                  <a:pt x="1113776" y="1388457"/>
                  <a:pt x="1126638" y="1393404"/>
                </a:cubicBezTo>
                <a:cubicBezTo>
                  <a:pt x="1111137" y="1387797"/>
                  <a:pt x="1111467" y="1400660"/>
                  <a:pt x="1110148" y="1406266"/>
                </a:cubicBezTo>
                <a:cubicBezTo>
                  <a:pt x="1105860" y="1425065"/>
                  <a:pt x="1096626" y="1442874"/>
                  <a:pt x="1096296" y="1462992"/>
                </a:cubicBezTo>
                <a:cubicBezTo>
                  <a:pt x="1096296" y="1470248"/>
                  <a:pt x="1086732" y="1476184"/>
                  <a:pt x="1092008" y="1484759"/>
                </a:cubicBezTo>
                <a:cubicBezTo>
                  <a:pt x="1090360" y="1489376"/>
                  <a:pt x="1090772" y="1494241"/>
                  <a:pt x="1091060" y="1499105"/>
                </a:cubicBezTo>
                <a:lnTo>
                  <a:pt x="1090797" y="1501344"/>
                </a:lnTo>
                <a:lnTo>
                  <a:pt x="1091119" y="1499640"/>
                </a:lnTo>
                <a:cubicBezTo>
                  <a:pt x="1090762" y="1494816"/>
                  <a:pt x="1090762" y="1490034"/>
                  <a:pt x="1096001" y="1485417"/>
                </a:cubicBezTo>
                <a:cubicBezTo>
                  <a:pt x="1093858" y="1492590"/>
                  <a:pt x="1099751" y="1499949"/>
                  <a:pt x="1096001" y="1507076"/>
                </a:cubicBezTo>
                <a:lnTo>
                  <a:pt x="1089404" y="1513165"/>
                </a:lnTo>
                <a:lnTo>
                  <a:pt x="1089370" y="1513451"/>
                </a:lnTo>
                <a:cubicBezTo>
                  <a:pt x="1081126" y="1533239"/>
                  <a:pt x="1085743" y="1552698"/>
                  <a:pt x="1092668" y="1571826"/>
                </a:cubicBezTo>
                <a:cubicBezTo>
                  <a:pt x="1094317" y="1577103"/>
                  <a:pt x="1093328" y="1581390"/>
                  <a:pt x="1092668" y="1586667"/>
                </a:cubicBezTo>
                <a:cubicBezTo>
                  <a:pt x="1087721" y="1575124"/>
                  <a:pt x="1082774" y="1563581"/>
                  <a:pt x="1076508" y="1552697"/>
                </a:cubicBezTo>
                <a:cubicBezTo>
                  <a:pt x="1075519" y="1550719"/>
                  <a:pt x="1071561" y="1552038"/>
                  <a:pt x="1072221" y="1548410"/>
                </a:cubicBezTo>
                <a:cubicBezTo>
                  <a:pt x="1075518" y="1537527"/>
                  <a:pt x="1083764" y="1528292"/>
                  <a:pt x="1081125" y="1515760"/>
                </a:cubicBezTo>
                <a:cubicBezTo>
                  <a:pt x="1077498" y="1510813"/>
                  <a:pt x="1080466" y="1505536"/>
                  <a:pt x="1080466" y="1500259"/>
                </a:cubicBezTo>
                <a:cubicBezTo>
                  <a:pt x="1080465" y="1493334"/>
                  <a:pt x="1081785" y="1486078"/>
                  <a:pt x="1078817" y="1479482"/>
                </a:cubicBezTo>
                <a:cubicBezTo>
                  <a:pt x="1075189" y="1469918"/>
                  <a:pt x="1078157" y="1460354"/>
                  <a:pt x="1082114" y="1452108"/>
                </a:cubicBezTo>
                <a:cubicBezTo>
                  <a:pt x="1093988" y="1427373"/>
                  <a:pt x="1101903" y="1401319"/>
                  <a:pt x="1110807" y="1375925"/>
                </a:cubicBezTo>
                <a:cubicBezTo>
                  <a:pt x="1119052" y="1352509"/>
                  <a:pt x="1121690" y="1328434"/>
                  <a:pt x="1116744" y="1303699"/>
                </a:cubicBezTo>
                <a:cubicBezTo>
                  <a:pt x="1115425" y="1296443"/>
                  <a:pt x="1115754" y="1289517"/>
                  <a:pt x="1118723" y="1282592"/>
                </a:cubicBezTo>
                <a:cubicBezTo>
                  <a:pt x="1122021" y="1275006"/>
                  <a:pt x="1122350" y="1266431"/>
                  <a:pt x="1122680" y="1258186"/>
                </a:cubicBezTo>
                <a:cubicBezTo>
                  <a:pt x="1123670" y="1240707"/>
                  <a:pt x="1129276" y="1224217"/>
                  <a:pt x="1130595" y="1206738"/>
                </a:cubicBezTo>
                <a:lnTo>
                  <a:pt x="1130053" y="1200385"/>
                </a:lnTo>
                <a:lnTo>
                  <a:pt x="1126308" y="1192349"/>
                </a:lnTo>
                <a:lnTo>
                  <a:pt x="1122173" y="1181496"/>
                </a:lnTo>
                <a:lnTo>
                  <a:pt x="1120372" y="1179694"/>
                </a:lnTo>
                <a:lnTo>
                  <a:pt x="1119719" y="1179282"/>
                </a:lnTo>
                <a:lnTo>
                  <a:pt x="1107056" y="1178497"/>
                </a:lnTo>
                <a:lnTo>
                  <a:pt x="1097465" y="1180484"/>
                </a:lnTo>
                <a:lnTo>
                  <a:pt x="1096626" y="1181673"/>
                </a:lnTo>
                <a:lnTo>
                  <a:pt x="1094525" y="1187712"/>
                </a:lnTo>
                <a:lnTo>
                  <a:pt x="1096212" y="1200594"/>
                </a:lnTo>
                <a:cubicBezTo>
                  <a:pt x="1096509" y="1202882"/>
                  <a:pt x="1096420" y="1205160"/>
                  <a:pt x="1095364" y="1207402"/>
                </a:cubicBezTo>
                <a:lnTo>
                  <a:pt x="1092824" y="1209918"/>
                </a:lnTo>
                <a:lnTo>
                  <a:pt x="1092668" y="1212674"/>
                </a:lnTo>
                <a:cubicBezTo>
                  <a:pt x="1089700" y="1224547"/>
                  <a:pt x="1089700" y="1236749"/>
                  <a:pt x="1086732" y="1248622"/>
                </a:cubicBezTo>
                <a:lnTo>
                  <a:pt x="1084986" y="1255452"/>
                </a:lnTo>
                <a:lnTo>
                  <a:pt x="1088050" y="1259835"/>
                </a:lnTo>
                <a:lnTo>
                  <a:pt x="1088050" y="1259837"/>
                </a:lnTo>
                <a:lnTo>
                  <a:pt x="1088051" y="1259835"/>
                </a:lnTo>
                <a:cubicBezTo>
                  <a:pt x="1089700" y="1257527"/>
                  <a:pt x="1088381" y="1251590"/>
                  <a:pt x="1092998" y="1253569"/>
                </a:cubicBezTo>
                <a:cubicBezTo>
                  <a:pt x="1097945" y="1255548"/>
                  <a:pt x="1093328" y="1259175"/>
                  <a:pt x="1092009" y="1261154"/>
                </a:cubicBezTo>
                <a:cubicBezTo>
                  <a:pt x="1089041" y="1265112"/>
                  <a:pt x="1090359" y="1270389"/>
                  <a:pt x="1088711" y="1275006"/>
                </a:cubicBezTo>
                <a:lnTo>
                  <a:pt x="1088710" y="1275006"/>
                </a:lnTo>
                <a:cubicBezTo>
                  <a:pt x="1086566" y="1276160"/>
                  <a:pt x="1084670" y="1278221"/>
                  <a:pt x="1082526" y="1279458"/>
                </a:cubicBezTo>
                <a:lnTo>
                  <a:pt x="1078407" y="1279192"/>
                </a:lnTo>
                <a:lnTo>
                  <a:pt x="1075848" y="1282261"/>
                </a:lnTo>
                <a:lnTo>
                  <a:pt x="1073539" y="1282608"/>
                </a:lnTo>
                <a:lnTo>
                  <a:pt x="1073539" y="1296442"/>
                </a:lnTo>
                <a:cubicBezTo>
                  <a:pt x="1073539" y="1298751"/>
                  <a:pt x="1073539" y="1302049"/>
                  <a:pt x="1069911" y="1301719"/>
                </a:cubicBezTo>
                <a:cubicBezTo>
                  <a:pt x="1067273" y="1301389"/>
                  <a:pt x="1067932" y="1298751"/>
                  <a:pt x="1068262" y="1296442"/>
                </a:cubicBezTo>
                <a:cubicBezTo>
                  <a:pt x="1068922" y="1292155"/>
                  <a:pt x="1068922" y="1287867"/>
                  <a:pt x="1069252" y="1283580"/>
                </a:cubicBezTo>
                <a:lnTo>
                  <a:pt x="1070098" y="1283124"/>
                </a:lnTo>
                <a:lnTo>
                  <a:pt x="1069252" y="1283251"/>
                </a:lnTo>
                <a:cubicBezTo>
                  <a:pt x="1059358" y="1268080"/>
                  <a:pt x="1053422" y="1252909"/>
                  <a:pt x="1054412" y="1233781"/>
                </a:cubicBezTo>
                <a:cubicBezTo>
                  <a:pt x="1055401" y="1218281"/>
                  <a:pt x="1056061" y="1203769"/>
                  <a:pt x="1064635" y="1190577"/>
                </a:cubicBezTo>
                <a:cubicBezTo>
                  <a:pt x="1066284" y="1187609"/>
                  <a:pt x="1066284" y="1184311"/>
                  <a:pt x="1066284" y="1181013"/>
                </a:cubicBezTo>
                <a:lnTo>
                  <a:pt x="1073135" y="1169922"/>
                </a:lnTo>
                <a:lnTo>
                  <a:pt x="1070489" y="1167862"/>
                </a:lnTo>
                <a:cubicBezTo>
                  <a:pt x="1068098" y="1167161"/>
                  <a:pt x="1065954" y="1166172"/>
                  <a:pt x="1066943" y="1162214"/>
                </a:cubicBezTo>
                <a:lnTo>
                  <a:pt x="1066946" y="1162214"/>
                </a:lnTo>
                <a:lnTo>
                  <a:pt x="1066944" y="1162214"/>
                </a:lnTo>
                <a:cubicBezTo>
                  <a:pt x="1063976" y="1154958"/>
                  <a:pt x="1057380" y="1164522"/>
                  <a:pt x="1053752" y="1159245"/>
                </a:cubicBezTo>
                <a:lnTo>
                  <a:pt x="1053167" y="1159141"/>
                </a:lnTo>
                <a:lnTo>
                  <a:pt x="1053422" y="1159246"/>
                </a:lnTo>
                <a:lnTo>
                  <a:pt x="1040871" y="1159076"/>
                </a:lnTo>
                <a:lnTo>
                  <a:pt x="1030336" y="1161555"/>
                </a:lnTo>
                <a:cubicBezTo>
                  <a:pt x="979877" y="1169470"/>
                  <a:pt x="929417" y="1177715"/>
                  <a:pt x="881267" y="1194865"/>
                </a:cubicBezTo>
                <a:lnTo>
                  <a:pt x="873577" y="1195270"/>
                </a:lnTo>
                <a:lnTo>
                  <a:pt x="866384" y="1198893"/>
                </a:lnTo>
                <a:cubicBezTo>
                  <a:pt x="861891" y="1198417"/>
                  <a:pt x="857356" y="1196513"/>
                  <a:pt x="852904" y="1196989"/>
                </a:cubicBezTo>
                <a:lnTo>
                  <a:pt x="855862" y="1196145"/>
                </a:lnTo>
                <a:lnTo>
                  <a:pt x="815472" y="1191484"/>
                </a:lnTo>
                <a:cubicBezTo>
                  <a:pt x="802857" y="1187032"/>
                  <a:pt x="791231" y="1179859"/>
                  <a:pt x="780678" y="1170460"/>
                </a:cubicBezTo>
                <a:cubicBezTo>
                  <a:pt x="762868" y="1154629"/>
                  <a:pt x="769135" y="1132533"/>
                  <a:pt x="792221" y="1126267"/>
                </a:cubicBezTo>
                <a:cubicBezTo>
                  <a:pt x="798487" y="1124617"/>
                  <a:pt x="804753" y="1122309"/>
                  <a:pt x="810360" y="1119341"/>
                </a:cubicBezTo>
                <a:cubicBezTo>
                  <a:pt x="823882" y="1111755"/>
                  <a:pt x="826190" y="1103840"/>
                  <a:pt x="818935" y="1089989"/>
                </a:cubicBezTo>
                <a:lnTo>
                  <a:pt x="817911" y="1088088"/>
                </a:lnTo>
                <a:lnTo>
                  <a:pt x="804093" y="1093616"/>
                </a:lnTo>
                <a:cubicBezTo>
                  <a:pt x="807061" y="1087679"/>
                  <a:pt x="812008" y="1086360"/>
                  <a:pt x="816625" y="1085371"/>
                </a:cubicBezTo>
                <a:lnTo>
                  <a:pt x="816752" y="1085497"/>
                </a:lnTo>
                <a:lnTo>
                  <a:pt x="835755" y="1054700"/>
                </a:lnTo>
                <a:cubicBezTo>
                  <a:pt x="837733" y="1050412"/>
                  <a:pt x="840701" y="1045795"/>
                  <a:pt x="836084" y="1041178"/>
                </a:cubicBezTo>
                <a:lnTo>
                  <a:pt x="832640" y="1042741"/>
                </a:lnTo>
                <a:lnTo>
                  <a:pt x="830972" y="1045094"/>
                </a:lnTo>
                <a:cubicBezTo>
                  <a:pt x="831137" y="1048021"/>
                  <a:pt x="832621" y="1051402"/>
                  <a:pt x="833775" y="1055029"/>
                </a:cubicBezTo>
                <a:lnTo>
                  <a:pt x="820843" y="1049641"/>
                </a:lnTo>
                <a:lnTo>
                  <a:pt x="819265" y="1050742"/>
                </a:lnTo>
                <a:cubicBezTo>
                  <a:pt x="808051" y="1056679"/>
                  <a:pt x="799146" y="1065583"/>
                  <a:pt x="791231" y="1074818"/>
                </a:cubicBezTo>
                <a:cubicBezTo>
                  <a:pt x="780018" y="1088010"/>
                  <a:pt x="764188" y="1095265"/>
                  <a:pt x="753964" y="1109446"/>
                </a:cubicBezTo>
                <a:cubicBezTo>
                  <a:pt x="750336" y="1114394"/>
                  <a:pt x="744070" y="1116043"/>
                  <a:pt x="738134" y="1112415"/>
                </a:cubicBezTo>
                <a:cubicBezTo>
                  <a:pt x="732197" y="1108787"/>
                  <a:pt x="729889" y="1103181"/>
                  <a:pt x="730219" y="1096584"/>
                </a:cubicBezTo>
                <a:cubicBezTo>
                  <a:pt x="730549" y="1089988"/>
                  <a:pt x="735825" y="1087680"/>
                  <a:pt x="741432" y="1086690"/>
                </a:cubicBezTo>
                <a:cubicBezTo>
                  <a:pt x="759571" y="1083063"/>
                  <a:pt x="773422" y="1073498"/>
                  <a:pt x="785625" y="1059317"/>
                </a:cubicBezTo>
                <a:cubicBezTo>
                  <a:pt x="795189" y="1048434"/>
                  <a:pt x="805413" y="1038210"/>
                  <a:pt x="814977" y="1027327"/>
                </a:cubicBezTo>
                <a:lnTo>
                  <a:pt x="817650" y="1025501"/>
                </a:lnTo>
                <a:lnTo>
                  <a:pt x="821243" y="1014464"/>
                </a:lnTo>
                <a:cubicBezTo>
                  <a:pt x="824541" y="1009517"/>
                  <a:pt x="823882" y="1004240"/>
                  <a:pt x="822233" y="998963"/>
                </a:cubicBezTo>
                <a:cubicBezTo>
                  <a:pt x="821573" y="995995"/>
                  <a:pt x="820584" y="993357"/>
                  <a:pt x="823222" y="991048"/>
                </a:cubicBezTo>
                <a:cubicBezTo>
                  <a:pt x="826520" y="988410"/>
                  <a:pt x="828499" y="991378"/>
                  <a:pt x="830478" y="993027"/>
                </a:cubicBezTo>
                <a:lnTo>
                  <a:pt x="835884" y="991946"/>
                </a:lnTo>
                <a:lnTo>
                  <a:pt x="834436" y="984123"/>
                </a:lnTo>
                <a:lnTo>
                  <a:pt x="833692" y="982387"/>
                </a:lnTo>
                <a:lnTo>
                  <a:pt x="826025" y="979999"/>
                </a:lnTo>
                <a:lnTo>
                  <a:pt x="822956" y="970144"/>
                </a:lnTo>
                <a:lnTo>
                  <a:pt x="822892" y="970271"/>
                </a:lnTo>
                <a:cubicBezTo>
                  <a:pt x="818935" y="967962"/>
                  <a:pt x="815389" y="965489"/>
                  <a:pt x="813823" y="962356"/>
                </a:cubicBezTo>
                <a:lnTo>
                  <a:pt x="816057" y="952892"/>
                </a:lnTo>
                <a:lnTo>
                  <a:pt x="815966" y="952792"/>
                </a:lnTo>
                <a:cubicBezTo>
                  <a:pt x="811349" y="947845"/>
                  <a:pt x="806732" y="942898"/>
                  <a:pt x="802115" y="937621"/>
                </a:cubicBezTo>
                <a:lnTo>
                  <a:pt x="800037" y="935958"/>
                </a:lnTo>
                <a:lnTo>
                  <a:pt x="796838" y="936632"/>
                </a:lnTo>
                <a:cubicBezTo>
                  <a:pt x="788592" y="941909"/>
                  <a:pt x="785295" y="936632"/>
                  <a:pt x="782656" y="930036"/>
                </a:cubicBezTo>
                <a:lnTo>
                  <a:pt x="779128" y="919232"/>
                </a:lnTo>
                <a:lnTo>
                  <a:pt x="775731" y="916514"/>
                </a:lnTo>
                <a:cubicBezTo>
                  <a:pt x="759241" y="908929"/>
                  <a:pt x="744070" y="898045"/>
                  <a:pt x="726591" y="892439"/>
                </a:cubicBezTo>
                <a:lnTo>
                  <a:pt x="721869" y="891022"/>
                </a:lnTo>
                <a:lnTo>
                  <a:pt x="719005" y="891902"/>
                </a:lnTo>
                <a:lnTo>
                  <a:pt x="717362" y="889670"/>
                </a:lnTo>
                <a:lnTo>
                  <a:pt x="713399" y="888481"/>
                </a:lnTo>
                <a:cubicBezTo>
                  <a:pt x="703505" y="884853"/>
                  <a:pt x="693281" y="889141"/>
                  <a:pt x="683387" y="886172"/>
                </a:cubicBezTo>
                <a:lnTo>
                  <a:pt x="681899" y="886148"/>
                </a:lnTo>
                <a:lnTo>
                  <a:pt x="683387" y="886979"/>
                </a:lnTo>
                <a:cubicBezTo>
                  <a:pt x="675802" y="886979"/>
                  <a:pt x="668546" y="886026"/>
                  <a:pt x="660961" y="886026"/>
                </a:cubicBezTo>
                <a:lnTo>
                  <a:pt x="661219" y="885907"/>
                </a:lnTo>
                <a:lnTo>
                  <a:pt x="624147" y="887285"/>
                </a:lnTo>
                <a:cubicBezTo>
                  <a:pt x="611244" y="887657"/>
                  <a:pt x="598299" y="886997"/>
                  <a:pt x="585107" y="882545"/>
                </a:cubicBezTo>
                <a:cubicBezTo>
                  <a:pt x="559382" y="873970"/>
                  <a:pt x="539265" y="859788"/>
                  <a:pt x="522115" y="839671"/>
                </a:cubicBezTo>
                <a:lnTo>
                  <a:pt x="513633" y="831361"/>
                </a:lnTo>
                <a:lnTo>
                  <a:pt x="513416" y="831219"/>
                </a:lnTo>
                <a:lnTo>
                  <a:pt x="513287" y="831023"/>
                </a:lnTo>
                <a:lnTo>
                  <a:pt x="505955" y="823840"/>
                </a:lnTo>
                <a:cubicBezTo>
                  <a:pt x="491114" y="806031"/>
                  <a:pt x="475284" y="789211"/>
                  <a:pt x="464070" y="768764"/>
                </a:cubicBezTo>
                <a:cubicBezTo>
                  <a:pt x="459124" y="759199"/>
                  <a:pt x="460113" y="747657"/>
                  <a:pt x="458793" y="736773"/>
                </a:cubicBezTo>
                <a:cubicBezTo>
                  <a:pt x="454176" y="696537"/>
                  <a:pt x="433069" y="666855"/>
                  <a:pt x="398770" y="647397"/>
                </a:cubicBezTo>
                <a:cubicBezTo>
                  <a:pt x="383929" y="638823"/>
                  <a:pt x="368099" y="631567"/>
                  <a:pt x="354247" y="622662"/>
                </a:cubicBezTo>
                <a:cubicBezTo>
                  <a:pt x="319948" y="600566"/>
                  <a:pt x="280042" y="596608"/>
                  <a:pt x="244094" y="581438"/>
                </a:cubicBezTo>
                <a:cubicBezTo>
                  <a:pt x="239807" y="579459"/>
                  <a:pt x="234860" y="578469"/>
                  <a:pt x="231232" y="575501"/>
                </a:cubicBezTo>
                <a:cubicBezTo>
                  <a:pt x="216721" y="562639"/>
                  <a:pt x="198911" y="559671"/>
                  <a:pt x="181102" y="557032"/>
                </a:cubicBezTo>
                <a:cubicBezTo>
                  <a:pt x="173847" y="555713"/>
                  <a:pt x="167251" y="552745"/>
                  <a:pt x="160325" y="550436"/>
                </a:cubicBezTo>
                <a:cubicBezTo>
                  <a:pt x="118111" y="536585"/>
                  <a:pt x="75237" y="524382"/>
                  <a:pt x="33022" y="510201"/>
                </a:cubicBezTo>
                <a:cubicBezTo>
                  <a:pt x="23788" y="507232"/>
                  <a:pt x="15213" y="501626"/>
                  <a:pt x="6309" y="497998"/>
                </a:cubicBezTo>
                <a:cubicBezTo>
                  <a:pt x="1032" y="496019"/>
                  <a:pt x="-1277" y="491072"/>
                  <a:pt x="702" y="485466"/>
                </a:cubicBezTo>
                <a:cubicBezTo>
                  <a:pt x="3011" y="478870"/>
                  <a:pt x="7958" y="481178"/>
                  <a:pt x="12575" y="482498"/>
                </a:cubicBezTo>
                <a:cubicBezTo>
                  <a:pt x="24448" y="485796"/>
                  <a:pt x="36321" y="489094"/>
                  <a:pt x="47204" y="495360"/>
                </a:cubicBezTo>
                <a:cubicBezTo>
                  <a:pt x="49183" y="496679"/>
                  <a:pt x="51161" y="497998"/>
                  <a:pt x="53140" y="497998"/>
                </a:cubicBezTo>
                <a:cubicBezTo>
                  <a:pt x="80184" y="499977"/>
                  <a:pt x="103600" y="514158"/>
                  <a:pt x="128994" y="521744"/>
                </a:cubicBezTo>
                <a:cubicBezTo>
                  <a:pt x="153399" y="528999"/>
                  <a:pt x="178464" y="532957"/>
                  <a:pt x="201880" y="541202"/>
                </a:cubicBezTo>
                <a:cubicBezTo>
                  <a:pt x="196603" y="535925"/>
                  <a:pt x="189017" y="532297"/>
                  <a:pt x="186049" y="524382"/>
                </a:cubicBezTo>
                <a:lnTo>
                  <a:pt x="186722" y="522952"/>
                </a:lnTo>
                <a:lnTo>
                  <a:pt x="149112" y="497338"/>
                </a:lnTo>
                <a:cubicBezTo>
                  <a:pt x="157687" y="497503"/>
                  <a:pt x="164530" y="500966"/>
                  <a:pt x="170837" y="505377"/>
                </a:cubicBezTo>
                <a:lnTo>
                  <a:pt x="189199" y="518995"/>
                </a:lnTo>
                <a:lnTo>
                  <a:pt x="221008" y="532627"/>
                </a:lnTo>
                <a:cubicBezTo>
                  <a:pt x="226285" y="535266"/>
                  <a:pt x="231562" y="537904"/>
                  <a:pt x="236179" y="541202"/>
                </a:cubicBezTo>
                <a:cubicBezTo>
                  <a:pt x="259265" y="558022"/>
                  <a:pt x="285649" y="554724"/>
                  <a:pt x="311703" y="554064"/>
                </a:cubicBezTo>
                <a:cubicBezTo>
                  <a:pt x="324235" y="553734"/>
                  <a:pt x="329512" y="544500"/>
                  <a:pt x="325555" y="532627"/>
                </a:cubicBezTo>
                <a:cubicBezTo>
                  <a:pt x="321927" y="521744"/>
                  <a:pt x="316650" y="511850"/>
                  <a:pt x="312033" y="501626"/>
                </a:cubicBezTo>
                <a:cubicBezTo>
                  <a:pt x="296532" y="468646"/>
                  <a:pt x="280042" y="435996"/>
                  <a:pt x="261574" y="404665"/>
                </a:cubicBezTo>
                <a:cubicBezTo>
                  <a:pt x="253988" y="392133"/>
                  <a:pt x="247392" y="389494"/>
                  <a:pt x="235520" y="396750"/>
                </a:cubicBezTo>
                <a:cubicBezTo>
                  <a:pt x="213423" y="410271"/>
                  <a:pt x="185720" y="400707"/>
                  <a:pt x="169559" y="375313"/>
                </a:cubicBezTo>
                <a:cubicBezTo>
                  <a:pt x="161314" y="362121"/>
                  <a:pt x="158676" y="348599"/>
                  <a:pt x="166591" y="334417"/>
                </a:cubicBezTo>
                <a:cubicBezTo>
                  <a:pt x="171208" y="326173"/>
                  <a:pt x="169230" y="319906"/>
                  <a:pt x="162634" y="313310"/>
                </a:cubicBezTo>
                <a:cubicBezTo>
                  <a:pt x="153070" y="304076"/>
                  <a:pt x="146143" y="293193"/>
                  <a:pt x="141526" y="280660"/>
                </a:cubicBezTo>
                <a:cubicBezTo>
                  <a:pt x="137239" y="268458"/>
                  <a:pt x="128334" y="259883"/>
                  <a:pt x="117121" y="253946"/>
                </a:cubicBezTo>
                <a:cubicBezTo>
                  <a:pt x="100631" y="244712"/>
                  <a:pt x="90078" y="222945"/>
                  <a:pt x="96674" y="205466"/>
                </a:cubicBezTo>
                <a:cubicBezTo>
                  <a:pt x="103929" y="187327"/>
                  <a:pt x="95355" y="175784"/>
                  <a:pt x="83812" y="164571"/>
                </a:cubicBezTo>
                <a:cubicBezTo>
                  <a:pt x="79524" y="160283"/>
                  <a:pt x="74247" y="156656"/>
                  <a:pt x="69630" y="152698"/>
                </a:cubicBezTo>
                <a:cubicBezTo>
                  <a:pt x="61715" y="145772"/>
                  <a:pt x="57098" y="137527"/>
                  <a:pt x="57757" y="126974"/>
                </a:cubicBezTo>
                <a:cubicBezTo>
                  <a:pt x="57428" y="119059"/>
                  <a:pt x="59076" y="111143"/>
                  <a:pt x="56438" y="103558"/>
                </a:cubicBezTo>
                <a:cubicBezTo>
                  <a:pt x="50502" y="90037"/>
                  <a:pt x="47204" y="76185"/>
                  <a:pt x="48853" y="61344"/>
                </a:cubicBezTo>
                <a:cubicBezTo>
                  <a:pt x="50172" y="50790"/>
                  <a:pt x="41597" y="44524"/>
                  <a:pt x="35991" y="37269"/>
                </a:cubicBezTo>
                <a:cubicBezTo>
                  <a:pt x="33352" y="33971"/>
                  <a:pt x="29725" y="31992"/>
                  <a:pt x="27416" y="28694"/>
                </a:cubicBezTo>
                <a:cubicBezTo>
                  <a:pt x="20160" y="19459"/>
                  <a:pt x="23458" y="8906"/>
                  <a:pt x="35001" y="626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41" name="Google Shape;1541;p41"/>
          <p:cNvGrpSpPr/>
          <p:nvPr/>
        </p:nvGrpSpPr>
        <p:grpSpPr>
          <a:xfrm flipH="1">
            <a:off x="3056623" y="1489693"/>
            <a:ext cx="7655230" cy="113038"/>
            <a:chOff x="4328160" y="4227334"/>
            <a:chExt cx="7863840" cy="253524"/>
          </a:xfrm>
        </p:grpSpPr>
        <p:sp>
          <p:nvSpPr>
            <p:cNvPr id="1542" name="Google Shape;1542;p41"/>
            <p:cNvSpPr/>
            <p:nvPr/>
          </p:nvSpPr>
          <p:spPr>
            <a:xfrm>
              <a:off x="4328160" y="4227334"/>
              <a:ext cx="7863840" cy="6400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41"/>
            <p:cNvSpPr/>
            <p:nvPr/>
          </p:nvSpPr>
          <p:spPr>
            <a:xfrm>
              <a:off x="4328160" y="4290506"/>
              <a:ext cx="7863840" cy="64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41"/>
            <p:cNvSpPr/>
            <p:nvPr/>
          </p:nvSpPr>
          <p:spPr>
            <a:xfrm>
              <a:off x="4328160" y="4353678"/>
              <a:ext cx="7863840" cy="64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41"/>
            <p:cNvSpPr/>
            <p:nvPr/>
          </p:nvSpPr>
          <p:spPr>
            <a:xfrm>
              <a:off x="4328160" y="4416850"/>
              <a:ext cx="7863840" cy="640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6" name="Google Shape;1546;p41"/>
          <p:cNvGrpSpPr/>
          <p:nvPr/>
        </p:nvGrpSpPr>
        <p:grpSpPr>
          <a:xfrm flipH="1">
            <a:off x="1234554" y="1438386"/>
            <a:ext cx="1846630" cy="1215280"/>
            <a:chOff x="885527" y="453"/>
            <a:chExt cx="10414694" cy="6853975"/>
          </a:xfrm>
        </p:grpSpPr>
        <p:sp>
          <p:nvSpPr>
            <p:cNvPr id="1547" name="Google Shape;1547;p41"/>
            <p:cNvSpPr/>
            <p:nvPr/>
          </p:nvSpPr>
          <p:spPr>
            <a:xfrm>
              <a:off x="885527" y="273248"/>
              <a:ext cx="375047" cy="696516"/>
            </a:xfrm>
            <a:custGeom>
              <a:rect b="b" l="l" r="r" t="t"/>
              <a:pathLst>
                <a:path extrusionOk="0" h="696515" w="375046">
                  <a:moveTo>
                    <a:pt x="375047" y="700980"/>
                  </a:moveTo>
                  <a:lnTo>
                    <a:pt x="94655" y="700980"/>
                  </a:lnTo>
                  <a:cubicBezTo>
                    <a:pt x="42863" y="700980"/>
                    <a:pt x="0" y="658118"/>
                    <a:pt x="0" y="605433"/>
                  </a:cubicBezTo>
                  <a:lnTo>
                    <a:pt x="0" y="94655"/>
                  </a:lnTo>
                  <a:cubicBezTo>
                    <a:pt x="0" y="42863"/>
                    <a:pt x="42863" y="0"/>
                    <a:pt x="94655" y="0"/>
                  </a:cubicBezTo>
                  <a:lnTo>
                    <a:pt x="375047" y="0"/>
                  </a:lnTo>
                  <a:lnTo>
                    <a:pt x="375047" y="700980"/>
                  </a:lnTo>
                  <a:close/>
                </a:path>
              </a:pathLst>
            </a:cu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41"/>
            <p:cNvSpPr/>
            <p:nvPr/>
          </p:nvSpPr>
          <p:spPr>
            <a:xfrm>
              <a:off x="1289149" y="1415355"/>
              <a:ext cx="741164" cy="562570"/>
            </a:xfrm>
            <a:custGeom>
              <a:rect b="b" l="l" r="r" t="t"/>
              <a:pathLst>
                <a:path extrusionOk="0" h="562570" w="741164">
                  <a:moveTo>
                    <a:pt x="744736" y="563463"/>
                  </a:moveTo>
                  <a:lnTo>
                    <a:pt x="82153" y="563463"/>
                  </a:lnTo>
                  <a:cubicBezTo>
                    <a:pt x="36612" y="563463"/>
                    <a:pt x="0" y="526852"/>
                    <a:pt x="0" y="481310"/>
                  </a:cubicBezTo>
                  <a:lnTo>
                    <a:pt x="0" y="0"/>
                  </a:lnTo>
                  <a:lnTo>
                    <a:pt x="743843" y="0"/>
                  </a:lnTo>
                  <a:lnTo>
                    <a:pt x="743843" y="563463"/>
                  </a:lnTo>
                  <a:close/>
                </a:path>
              </a:pathLst>
            </a:cu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41"/>
            <p:cNvSpPr/>
            <p:nvPr/>
          </p:nvSpPr>
          <p:spPr>
            <a:xfrm>
              <a:off x="9320509" y="1168003"/>
              <a:ext cx="142875" cy="151805"/>
            </a:xfrm>
            <a:custGeom>
              <a:rect b="b" l="l" r="r" t="t"/>
              <a:pathLst>
                <a:path extrusionOk="0" h="151804" w="142874">
                  <a:moveTo>
                    <a:pt x="75902" y="0"/>
                  </a:moveTo>
                  <a:cubicBezTo>
                    <a:pt x="35719" y="0"/>
                    <a:pt x="0" y="36612"/>
                    <a:pt x="0" y="76795"/>
                  </a:cubicBezTo>
                  <a:cubicBezTo>
                    <a:pt x="893" y="115193"/>
                    <a:pt x="36612" y="150912"/>
                    <a:pt x="75010" y="151805"/>
                  </a:cubicBezTo>
                  <a:cubicBezTo>
                    <a:pt x="114300" y="152698"/>
                    <a:pt x="150912" y="116086"/>
                    <a:pt x="150912" y="75902"/>
                  </a:cubicBezTo>
                  <a:cubicBezTo>
                    <a:pt x="151805" y="33933"/>
                    <a:pt x="117872" y="0"/>
                    <a:pt x="75902" y="0"/>
                  </a:cubicBezTo>
                  <a:close/>
                </a:path>
              </a:pathLst>
            </a:cu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41"/>
            <p:cNvSpPr/>
            <p:nvPr/>
          </p:nvSpPr>
          <p:spPr>
            <a:xfrm>
              <a:off x="2029420" y="237686"/>
              <a:ext cx="4768451" cy="419694"/>
            </a:xfrm>
            <a:custGeom>
              <a:rect b="b" l="l" r="r" t="t"/>
              <a:pathLst>
                <a:path extrusionOk="0" h="419695" w="4768452">
                  <a:moveTo>
                    <a:pt x="0" y="0"/>
                  </a:moveTo>
                  <a:cubicBezTo>
                    <a:pt x="1595735" y="893"/>
                    <a:pt x="3182541" y="50006"/>
                    <a:pt x="4772918" y="57150"/>
                  </a:cubicBezTo>
                  <a:cubicBezTo>
                    <a:pt x="4772918" y="75902"/>
                    <a:pt x="4773811" y="91976"/>
                    <a:pt x="4772918" y="108049"/>
                  </a:cubicBezTo>
                  <a:cubicBezTo>
                    <a:pt x="4770239" y="170557"/>
                    <a:pt x="4768453" y="233065"/>
                    <a:pt x="4763095" y="294680"/>
                  </a:cubicBezTo>
                  <a:cubicBezTo>
                    <a:pt x="4759523" y="342900"/>
                    <a:pt x="4733628" y="381298"/>
                    <a:pt x="4697015" y="411659"/>
                  </a:cubicBezTo>
                  <a:cubicBezTo>
                    <a:pt x="4689872" y="417016"/>
                    <a:pt x="4679156" y="420588"/>
                    <a:pt x="4670226" y="420588"/>
                  </a:cubicBezTo>
                  <a:cubicBezTo>
                    <a:pt x="4383584" y="419695"/>
                    <a:pt x="4096941" y="416123"/>
                    <a:pt x="3810298" y="417016"/>
                  </a:cubicBezTo>
                  <a:cubicBezTo>
                    <a:pt x="3737074" y="417016"/>
                    <a:pt x="3673673" y="397371"/>
                    <a:pt x="3615630" y="356295"/>
                  </a:cubicBezTo>
                  <a:cubicBezTo>
                    <a:pt x="3589734" y="338435"/>
                    <a:pt x="3563838" y="324148"/>
                    <a:pt x="3529012" y="324148"/>
                  </a:cubicBezTo>
                  <a:cubicBezTo>
                    <a:pt x="3124498" y="318790"/>
                    <a:pt x="2720876" y="310753"/>
                    <a:pt x="2316361" y="303609"/>
                  </a:cubicBezTo>
                  <a:cubicBezTo>
                    <a:pt x="1712714" y="293787"/>
                    <a:pt x="1108174" y="285750"/>
                    <a:pt x="504527" y="275927"/>
                  </a:cubicBezTo>
                  <a:cubicBezTo>
                    <a:pt x="438448" y="275034"/>
                    <a:pt x="373261" y="267891"/>
                    <a:pt x="307181" y="260747"/>
                  </a:cubicBezTo>
                  <a:cubicBezTo>
                    <a:pt x="265212" y="256282"/>
                    <a:pt x="227707" y="235744"/>
                    <a:pt x="197346" y="205383"/>
                  </a:cubicBezTo>
                  <a:cubicBezTo>
                    <a:pt x="133052" y="140196"/>
                    <a:pt x="69651" y="73223"/>
                    <a:pt x="0" y="0"/>
                  </a:cubicBezTo>
                  <a:close/>
                </a:path>
              </a:pathLst>
            </a:cu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41"/>
            <p:cNvSpPr/>
            <p:nvPr/>
          </p:nvSpPr>
          <p:spPr>
            <a:xfrm>
              <a:off x="5513978" y="1500875"/>
              <a:ext cx="526852" cy="526852"/>
            </a:xfrm>
            <a:custGeom>
              <a:rect b="b" l="l" r="r" t="t"/>
              <a:pathLst>
                <a:path extrusionOk="0" h="526851" w="526851">
                  <a:moveTo>
                    <a:pt x="535587" y="205"/>
                  </a:moveTo>
                  <a:cubicBezTo>
                    <a:pt x="529336" y="102897"/>
                    <a:pt x="527551" y="202016"/>
                    <a:pt x="515942" y="299350"/>
                  </a:cubicBezTo>
                  <a:cubicBezTo>
                    <a:pt x="506119" y="385968"/>
                    <a:pt x="449862" y="445797"/>
                    <a:pt x="371281" y="478836"/>
                  </a:cubicBezTo>
                  <a:cubicBezTo>
                    <a:pt x="314131" y="502054"/>
                    <a:pt x="252516" y="514555"/>
                    <a:pt x="192688" y="530629"/>
                  </a:cubicBezTo>
                  <a:cubicBezTo>
                    <a:pt x="187329" y="532415"/>
                    <a:pt x="176614" y="527057"/>
                    <a:pt x="173935" y="521699"/>
                  </a:cubicBezTo>
                  <a:cubicBezTo>
                    <a:pt x="141788" y="462763"/>
                    <a:pt x="91782" y="438653"/>
                    <a:pt x="25702" y="441332"/>
                  </a:cubicBezTo>
                  <a:cubicBezTo>
                    <a:pt x="13200" y="442225"/>
                    <a:pt x="4271" y="440439"/>
                    <a:pt x="4271" y="424365"/>
                  </a:cubicBezTo>
                  <a:cubicBezTo>
                    <a:pt x="3378" y="331497"/>
                    <a:pt x="-2873" y="238628"/>
                    <a:pt x="1592" y="145759"/>
                  </a:cubicBezTo>
                  <a:cubicBezTo>
                    <a:pt x="6057" y="67178"/>
                    <a:pt x="42668" y="30566"/>
                    <a:pt x="120357" y="17172"/>
                  </a:cubicBezTo>
                  <a:cubicBezTo>
                    <a:pt x="256088" y="-6938"/>
                    <a:pt x="392712" y="1991"/>
                    <a:pt x="535587" y="205"/>
                  </a:cubicBezTo>
                  <a:close/>
                </a:path>
              </a:pathLst>
            </a:cu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41"/>
            <p:cNvSpPr/>
            <p:nvPr/>
          </p:nvSpPr>
          <p:spPr>
            <a:xfrm>
              <a:off x="10005416" y="406960"/>
              <a:ext cx="634008" cy="642938"/>
            </a:xfrm>
            <a:custGeom>
              <a:rect b="b" l="l" r="r" t="t"/>
              <a:pathLst>
                <a:path extrusionOk="0" h="642937" w="634007">
                  <a:moveTo>
                    <a:pt x="501849" y="648529"/>
                  </a:moveTo>
                  <a:cubicBezTo>
                    <a:pt x="386655" y="398498"/>
                    <a:pt x="191989" y="210974"/>
                    <a:pt x="0" y="21665"/>
                  </a:cubicBezTo>
                  <a:cubicBezTo>
                    <a:pt x="1786" y="19879"/>
                    <a:pt x="3572" y="17200"/>
                    <a:pt x="5358" y="15414"/>
                  </a:cubicBezTo>
                  <a:cubicBezTo>
                    <a:pt x="25896" y="23451"/>
                    <a:pt x="47327" y="29701"/>
                    <a:pt x="67866" y="39524"/>
                  </a:cubicBezTo>
                  <a:cubicBezTo>
                    <a:pt x="150911" y="81494"/>
                    <a:pt x="233958" y="71671"/>
                    <a:pt x="317004" y="40417"/>
                  </a:cubicBezTo>
                  <a:cubicBezTo>
                    <a:pt x="337542" y="32380"/>
                    <a:pt x="357188" y="25237"/>
                    <a:pt x="376833" y="15414"/>
                  </a:cubicBezTo>
                  <a:cubicBezTo>
                    <a:pt x="503634" y="-43522"/>
                    <a:pt x="651868" y="76136"/>
                    <a:pt x="634901" y="211867"/>
                  </a:cubicBezTo>
                  <a:cubicBezTo>
                    <a:pt x="630436" y="249372"/>
                    <a:pt x="622399" y="286876"/>
                    <a:pt x="611684" y="323488"/>
                  </a:cubicBezTo>
                  <a:cubicBezTo>
                    <a:pt x="580430" y="426180"/>
                    <a:pt x="547390" y="528871"/>
                    <a:pt x="514350" y="630669"/>
                  </a:cubicBezTo>
                  <a:cubicBezTo>
                    <a:pt x="512564" y="636027"/>
                    <a:pt x="510778" y="640492"/>
                    <a:pt x="508993" y="644957"/>
                  </a:cubicBezTo>
                  <a:cubicBezTo>
                    <a:pt x="507206" y="645850"/>
                    <a:pt x="504528" y="647636"/>
                    <a:pt x="501849" y="648529"/>
                  </a:cubicBezTo>
                  <a:close/>
                  <a:moveTo>
                    <a:pt x="555427" y="181506"/>
                  </a:moveTo>
                  <a:cubicBezTo>
                    <a:pt x="555427" y="121677"/>
                    <a:pt x="509885" y="76136"/>
                    <a:pt x="451843" y="76136"/>
                  </a:cubicBezTo>
                  <a:cubicBezTo>
                    <a:pt x="393800" y="76136"/>
                    <a:pt x="350044" y="123463"/>
                    <a:pt x="350044" y="184185"/>
                  </a:cubicBezTo>
                  <a:cubicBezTo>
                    <a:pt x="350044" y="240442"/>
                    <a:pt x="397372" y="286876"/>
                    <a:pt x="453628" y="287769"/>
                  </a:cubicBezTo>
                  <a:cubicBezTo>
                    <a:pt x="515243" y="286876"/>
                    <a:pt x="556319" y="244907"/>
                    <a:pt x="555427" y="181506"/>
                  </a:cubicBezTo>
                  <a:close/>
                </a:path>
              </a:pathLst>
            </a:cu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p41"/>
            <p:cNvSpPr/>
            <p:nvPr/>
          </p:nvSpPr>
          <p:spPr>
            <a:xfrm>
              <a:off x="9206669" y="76914"/>
              <a:ext cx="339328" cy="285750"/>
            </a:xfrm>
            <a:custGeom>
              <a:rect b="b" l="l" r="r" t="t"/>
              <a:pathLst>
                <a:path extrusionOk="0" h="285750" w="339328">
                  <a:moveTo>
                    <a:pt x="339762" y="219552"/>
                  </a:moveTo>
                  <a:cubicBezTo>
                    <a:pt x="317437" y="225803"/>
                    <a:pt x="300471" y="232946"/>
                    <a:pt x="281719" y="236518"/>
                  </a:cubicBezTo>
                  <a:cubicBezTo>
                    <a:pt x="201352" y="252592"/>
                    <a:pt x="120984" y="268665"/>
                    <a:pt x="39724" y="283846"/>
                  </a:cubicBezTo>
                  <a:cubicBezTo>
                    <a:pt x="434" y="290989"/>
                    <a:pt x="2219" y="288310"/>
                    <a:pt x="2219" y="247234"/>
                  </a:cubicBezTo>
                  <a:cubicBezTo>
                    <a:pt x="-12068" y="132934"/>
                    <a:pt x="45975" y="99001"/>
                    <a:pt x="80801" y="29349"/>
                  </a:cubicBezTo>
                  <a:cubicBezTo>
                    <a:pt x="90623" y="2560"/>
                    <a:pt x="215639" y="-14406"/>
                    <a:pt x="237963" y="16848"/>
                  </a:cubicBezTo>
                  <a:cubicBezTo>
                    <a:pt x="285290" y="76677"/>
                    <a:pt x="311187" y="146328"/>
                    <a:pt x="339762" y="219552"/>
                  </a:cubicBezTo>
                  <a:close/>
                </a:path>
              </a:pathLst>
            </a:cu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41"/>
            <p:cNvSpPr/>
            <p:nvPr/>
          </p:nvSpPr>
          <p:spPr>
            <a:xfrm>
              <a:off x="1386479" y="453"/>
              <a:ext cx="419695" cy="125016"/>
            </a:xfrm>
            <a:custGeom>
              <a:rect b="b" l="l" r="r" t="t"/>
              <a:pathLst>
                <a:path extrusionOk="0" h="125015" w="419695">
                  <a:moveTo>
                    <a:pt x="421485" y="129028"/>
                  </a:moveTo>
                  <a:cubicBezTo>
                    <a:pt x="280396" y="129028"/>
                    <a:pt x="140200" y="129028"/>
                    <a:pt x="4" y="129028"/>
                  </a:cubicBezTo>
                  <a:cubicBezTo>
                    <a:pt x="-889" y="126349"/>
                    <a:pt x="155380" y="39731"/>
                    <a:pt x="237533" y="5798"/>
                  </a:cubicBezTo>
                  <a:cubicBezTo>
                    <a:pt x="267894" y="-6703"/>
                    <a:pt x="295576" y="2226"/>
                    <a:pt x="320580" y="20979"/>
                  </a:cubicBezTo>
                  <a:cubicBezTo>
                    <a:pt x="347369" y="40624"/>
                    <a:pt x="375051" y="59376"/>
                    <a:pt x="401840" y="79022"/>
                  </a:cubicBezTo>
                  <a:cubicBezTo>
                    <a:pt x="420592" y="91523"/>
                    <a:pt x="427736" y="108490"/>
                    <a:pt x="421485" y="129028"/>
                  </a:cubicBezTo>
                  <a:close/>
                </a:path>
              </a:pathLst>
            </a:cu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41"/>
            <p:cNvSpPr/>
            <p:nvPr/>
          </p:nvSpPr>
          <p:spPr>
            <a:xfrm>
              <a:off x="8308776" y="2243857"/>
              <a:ext cx="2607469" cy="3857625"/>
            </a:xfrm>
            <a:custGeom>
              <a:rect b="b" l="l" r="r" t="t"/>
              <a:pathLst>
                <a:path extrusionOk="0" h="3857625" w="2607468">
                  <a:moveTo>
                    <a:pt x="0" y="14461"/>
                  </a:moveTo>
                  <a:cubicBezTo>
                    <a:pt x="11608" y="12675"/>
                    <a:pt x="21431" y="10889"/>
                    <a:pt x="32147" y="10889"/>
                  </a:cubicBezTo>
                  <a:cubicBezTo>
                    <a:pt x="179487" y="7317"/>
                    <a:pt x="308968" y="13568"/>
                    <a:pt x="456307" y="9996"/>
                  </a:cubicBezTo>
                  <a:cubicBezTo>
                    <a:pt x="476846" y="9103"/>
                    <a:pt x="483096" y="15354"/>
                    <a:pt x="487561" y="35892"/>
                  </a:cubicBezTo>
                  <a:cubicBezTo>
                    <a:pt x="511671" y="148406"/>
                    <a:pt x="614362" y="215379"/>
                    <a:pt x="723305" y="201091"/>
                  </a:cubicBezTo>
                  <a:cubicBezTo>
                    <a:pt x="808137" y="190376"/>
                    <a:pt x="885825" y="117152"/>
                    <a:pt x="902792" y="27855"/>
                  </a:cubicBezTo>
                  <a:cubicBezTo>
                    <a:pt x="907257" y="7317"/>
                    <a:pt x="916186" y="4638"/>
                    <a:pt x="934938" y="1959"/>
                  </a:cubicBezTo>
                  <a:cubicBezTo>
                    <a:pt x="1017984" y="-8756"/>
                    <a:pt x="1072456" y="25176"/>
                    <a:pt x="1134070" y="86791"/>
                  </a:cubicBezTo>
                  <a:cubicBezTo>
                    <a:pt x="1228725" y="181446"/>
                    <a:pt x="1337667" y="262706"/>
                    <a:pt x="1437680" y="353789"/>
                  </a:cubicBezTo>
                  <a:cubicBezTo>
                    <a:pt x="1485900" y="397544"/>
                    <a:pt x="1518047" y="439514"/>
                    <a:pt x="1558230" y="490413"/>
                  </a:cubicBezTo>
                  <a:cubicBezTo>
                    <a:pt x="1573411" y="509165"/>
                    <a:pt x="1582341" y="537740"/>
                    <a:pt x="1584127" y="561851"/>
                  </a:cubicBezTo>
                  <a:cubicBezTo>
                    <a:pt x="1591270" y="646683"/>
                    <a:pt x="1575197" y="715441"/>
                    <a:pt x="1593056" y="797594"/>
                  </a:cubicBezTo>
                  <a:cubicBezTo>
                    <a:pt x="1618059" y="912787"/>
                    <a:pt x="1653778" y="1026194"/>
                    <a:pt x="1695748" y="1136923"/>
                  </a:cubicBezTo>
                  <a:cubicBezTo>
                    <a:pt x="1786831" y="1375345"/>
                    <a:pt x="1884165" y="1611982"/>
                    <a:pt x="1980605" y="1848619"/>
                  </a:cubicBezTo>
                  <a:cubicBezTo>
                    <a:pt x="2088654" y="2114723"/>
                    <a:pt x="2201169" y="2379042"/>
                    <a:pt x="2304753" y="2646933"/>
                  </a:cubicBezTo>
                  <a:cubicBezTo>
                    <a:pt x="2386013" y="2856780"/>
                    <a:pt x="2470845" y="3068414"/>
                    <a:pt x="2541389" y="3281833"/>
                  </a:cubicBezTo>
                  <a:cubicBezTo>
                    <a:pt x="2591395" y="3432745"/>
                    <a:pt x="2620864" y="3588122"/>
                    <a:pt x="2611040" y="3748856"/>
                  </a:cubicBezTo>
                  <a:cubicBezTo>
                    <a:pt x="2609255" y="3772966"/>
                    <a:pt x="2605683" y="3797076"/>
                    <a:pt x="2603004" y="3821187"/>
                  </a:cubicBezTo>
                  <a:cubicBezTo>
                    <a:pt x="2600325" y="3846190"/>
                    <a:pt x="2586038" y="3856012"/>
                    <a:pt x="2561034" y="3856905"/>
                  </a:cubicBezTo>
                  <a:cubicBezTo>
                    <a:pt x="2486025" y="3857798"/>
                    <a:pt x="1067991" y="3858692"/>
                    <a:pt x="1033165" y="3858692"/>
                  </a:cubicBezTo>
                  <a:cubicBezTo>
                    <a:pt x="1005483" y="3858692"/>
                    <a:pt x="994767" y="3847083"/>
                    <a:pt x="987624" y="3820293"/>
                  </a:cubicBezTo>
                  <a:cubicBezTo>
                    <a:pt x="861715" y="3333625"/>
                    <a:pt x="734020" y="2863924"/>
                    <a:pt x="607219" y="2377256"/>
                  </a:cubicBezTo>
                  <a:cubicBezTo>
                    <a:pt x="534889" y="2101329"/>
                    <a:pt x="445592" y="1815579"/>
                    <a:pt x="373261" y="1539652"/>
                  </a:cubicBezTo>
                  <a:cubicBezTo>
                    <a:pt x="367903" y="1520006"/>
                    <a:pt x="369689" y="1503933"/>
                    <a:pt x="378619" y="1485180"/>
                  </a:cubicBezTo>
                  <a:cubicBezTo>
                    <a:pt x="410766" y="1418208"/>
                    <a:pt x="444698" y="1351235"/>
                    <a:pt x="450056" y="1276226"/>
                  </a:cubicBezTo>
                  <a:cubicBezTo>
                    <a:pt x="461665" y="1113705"/>
                    <a:pt x="416124" y="956543"/>
                    <a:pt x="274142" y="863674"/>
                  </a:cubicBezTo>
                  <a:cubicBezTo>
                    <a:pt x="227707" y="833313"/>
                    <a:pt x="211634" y="813668"/>
                    <a:pt x="199132" y="760983"/>
                  </a:cubicBezTo>
                  <a:cubicBezTo>
                    <a:pt x="137517" y="510058"/>
                    <a:pt x="65187" y="277886"/>
                    <a:pt x="1786" y="26962"/>
                  </a:cubicBezTo>
                  <a:cubicBezTo>
                    <a:pt x="893" y="24283"/>
                    <a:pt x="893" y="20712"/>
                    <a:pt x="0" y="14461"/>
                  </a:cubicBezTo>
                  <a:close/>
                  <a:moveTo>
                    <a:pt x="1121569" y="2041500"/>
                  </a:moveTo>
                  <a:cubicBezTo>
                    <a:pt x="1386780" y="2047751"/>
                    <a:pt x="1618059" y="1824509"/>
                    <a:pt x="1625203" y="1554832"/>
                  </a:cubicBezTo>
                  <a:cubicBezTo>
                    <a:pt x="1632347" y="1285155"/>
                    <a:pt x="1406426" y="1052984"/>
                    <a:pt x="1130499" y="1046733"/>
                  </a:cubicBezTo>
                  <a:cubicBezTo>
                    <a:pt x="865287" y="1041375"/>
                    <a:pt x="632222" y="1268189"/>
                    <a:pt x="628650" y="1541437"/>
                  </a:cubicBezTo>
                  <a:cubicBezTo>
                    <a:pt x="625971" y="1809328"/>
                    <a:pt x="851892" y="2043286"/>
                    <a:pt x="1121569" y="2041500"/>
                  </a:cubicBezTo>
                  <a:close/>
                  <a:moveTo>
                    <a:pt x="1567160" y="3241650"/>
                  </a:moveTo>
                  <a:cubicBezTo>
                    <a:pt x="1461790" y="3243436"/>
                    <a:pt x="1375172" y="3329161"/>
                    <a:pt x="1376065" y="3430067"/>
                  </a:cubicBezTo>
                  <a:cubicBezTo>
                    <a:pt x="1377851" y="3537223"/>
                    <a:pt x="1465362" y="3623840"/>
                    <a:pt x="1570732" y="3622055"/>
                  </a:cubicBezTo>
                  <a:cubicBezTo>
                    <a:pt x="1674316" y="3620269"/>
                    <a:pt x="1758255" y="3532758"/>
                    <a:pt x="1756470" y="3428280"/>
                  </a:cubicBezTo>
                  <a:cubicBezTo>
                    <a:pt x="1755577" y="3324696"/>
                    <a:pt x="1669852" y="3239864"/>
                    <a:pt x="1567160" y="3241650"/>
                  </a:cubicBezTo>
                  <a:close/>
                </a:path>
              </a:pathLst>
            </a:cu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41"/>
            <p:cNvSpPr/>
            <p:nvPr/>
          </p:nvSpPr>
          <p:spPr>
            <a:xfrm>
              <a:off x="1267657" y="168696"/>
              <a:ext cx="9367242" cy="1330523"/>
            </a:xfrm>
            <a:custGeom>
              <a:rect b="b" l="l" r="r" t="t"/>
              <a:pathLst>
                <a:path extrusionOk="0" h="1330523" w="9367241">
                  <a:moveTo>
                    <a:pt x="7273291" y="666229"/>
                  </a:moveTo>
                  <a:cubicBezTo>
                    <a:pt x="7270612" y="652835"/>
                    <a:pt x="7278649" y="640333"/>
                    <a:pt x="7291150" y="637654"/>
                  </a:cubicBezTo>
                  <a:lnTo>
                    <a:pt x="7338477" y="626939"/>
                  </a:lnTo>
                  <a:cubicBezTo>
                    <a:pt x="7350979" y="624260"/>
                    <a:pt x="7362587" y="632297"/>
                    <a:pt x="7365266" y="645691"/>
                  </a:cubicBezTo>
                  <a:lnTo>
                    <a:pt x="7492068" y="1298451"/>
                  </a:lnTo>
                  <a:lnTo>
                    <a:pt x="7492961" y="1298451"/>
                  </a:lnTo>
                  <a:cubicBezTo>
                    <a:pt x="7492961" y="1299344"/>
                    <a:pt x="7492961" y="1300237"/>
                    <a:pt x="7492961" y="1301130"/>
                  </a:cubicBezTo>
                  <a:cubicBezTo>
                    <a:pt x="8116253" y="1311846"/>
                    <a:pt x="8742224" y="1322562"/>
                    <a:pt x="9371767" y="1334170"/>
                  </a:cubicBezTo>
                  <a:cubicBezTo>
                    <a:pt x="9370874" y="1320776"/>
                    <a:pt x="9370874" y="1317204"/>
                    <a:pt x="9370874" y="1313632"/>
                  </a:cubicBezTo>
                  <a:cubicBezTo>
                    <a:pt x="9337834" y="1187723"/>
                    <a:pt x="9295865" y="1064494"/>
                    <a:pt x="9241393" y="945729"/>
                  </a:cubicBezTo>
                  <a:cubicBezTo>
                    <a:pt x="9237822" y="937692"/>
                    <a:pt x="9232463" y="926976"/>
                    <a:pt x="9225320" y="924297"/>
                  </a:cubicBezTo>
                  <a:cubicBezTo>
                    <a:pt x="9194066" y="910903"/>
                    <a:pt x="9180672" y="883221"/>
                    <a:pt x="9165491" y="856432"/>
                  </a:cubicBezTo>
                  <a:cubicBezTo>
                    <a:pt x="9079766" y="702841"/>
                    <a:pt x="8971717" y="566217"/>
                    <a:pt x="8847594" y="442987"/>
                  </a:cubicBezTo>
                  <a:cubicBezTo>
                    <a:pt x="8785979" y="381372"/>
                    <a:pt x="8723472" y="321544"/>
                    <a:pt x="8660071" y="261715"/>
                  </a:cubicBezTo>
                  <a:cubicBezTo>
                    <a:pt x="8624352" y="227782"/>
                    <a:pt x="8586848" y="194742"/>
                    <a:pt x="8549343" y="162595"/>
                  </a:cubicBezTo>
                  <a:cubicBezTo>
                    <a:pt x="8542199" y="156344"/>
                    <a:pt x="8530590" y="151879"/>
                    <a:pt x="8519875" y="150986"/>
                  </a:cubicBezTo>
                  <a:cubicBezTo>
                    <a:pt x="8461832" y="149201"/>
                    <a:pt x="8403789" y="148308"/>
                    <a:pt x="8346639" y="147415"/>
                  </a:cubicBezTo>
                  <a:cubicBezTo>
                    <a:pt x="8324315" y="147415"/>
                    <a:pt x="8301991" y="147415"/>
                    <a:pt x="8287703" y="171525"/>
                  </a:cubicBezTo>
                  <a:cubicBezTo>
                    <a:pt x="8284131" y="177776"/>
                    <a:pt x="8272523" y="182240"/>
                    <a:pt x="8264486" y="183133"/>
                  </a:cubicBezTo>
                  <a:cubicBezTo>
                    <a:pt x="8163580" y="202779"/>
                    <a:pt x="8062675" y="222424"/>
                    <a:pt x="7960876" y="240283"/>
                  </a:cubicBezTo>
                  <a:cubicBezTo>
                    <a:pt x="7918014" y="247427"/>
                    <a:pt x="7909084" y="237604"/>
                    <a:pt x="7903727" y="193849"/>
                  </a:cubicBezTo>
                  <a:cubicBezTo>
                    <a:pt x="7902833" y="184026"/>
                    <a:pt x="7901047" y="174204"/>
                    <a:pt x="7900155" y="164381"/>
                  </a:cubicBezTo>
                  <a:cubicBezTo>
                    <a:pt x="7899262" y="145629"/>
                    <a:pt x="7889439" y="139378"/>
                    <a:pt x="7870687" y="139378"/>
                  </a:cubicBezTo>
                  <a:cubicBezTo>
                    <a:pt x="7708166" y="136699"/>
                    <a:pt x="7545646" y="132234"/>
                    <a:pt x="7382233" y="128662"/>
                  </a:cubicBezTo>
                  <a:cubicBezTo>
                    <a:pt x="6977718" y="121518"/>
                    <a:pt x="6574096" y="114375"/>
                    <a:pt x="6169581" y="109017"/>
                  </a:cubicBezTo>
                  <a:cubicBezTo>
                    <a:pt x="5976700" y="106338"/>
                    <a:pt x="5784712" y="106338"/>
                    <a:pt x="5591831" y="105445"/>
                  </a:cubicBezTo>
                  <a:cubicBezTo>
                    <a:pt x="5580222" y="105445"/>
                    <a:pt x="5561469" y="111696"/>
                    <a:pt x="5558791" y="119733"/>
                  </a:cubicBezTo>
                  <a:cubicBezTo>
                    <a:pt x="5553433" y="134020"/>
                    <a:pt x="5551647" y="160809"/>
                    <a:pt x="5559684" y="167060"/>
                  </a:cubicBezTo>
                  <a:cubicBezTo>
                    <a:pt x="5582008" y="184919"/>
                    <a:pt x="5578436" y="206351"/>
                    <a:pt x="5577543" y="228675"/>
                  </a:cubicBezTo>
                  <a:cubicBezTo>
                    <a:pt x="5575757" y="264393"/>
                    <a:pt x="5573971" y="301005"/>
                    <a:pt x="5569506" y="336724"/>
                  </a:cubicBezTo>
                  <a:cubicBezTo>
                    <a:pt x="5563255" y="388516"/>
                    <a:pt x="5557898" y="441201"/>
                    <a:pt x="5544503" y="491208"/>
                  </a:cubicBezTo>
                  <a:cubicBezTo>
                    <a:pt x="5527537" y="552822"/>
                    <a:pt x="5466815" y="591220"/>
                    <a:pt x="5404307" y="590327"/>
                  </a:cubicBezTo>
                  <a:cubicBezTo>
                    <a:pt x="5129273" y="588541"/>
                    <a:pt x="4854239" y="584076"/>
                    <a:pt x="4579204" y="586755"/>
                  </a:cubicBezTo>
                  <a:cubicBezTo>
                    <a:pt x="4497051" y="587648"/>
                    <a:pt x="4424720" y="576040"/>
                    <a:pt x="4361320" y="522461"/>
                  </a:cubicBezTo>
                  <a:cubicBezTo>
                    <a:pt x="4336317" y="501923"/>
                    <a:pt x="4306848" y="496565"/>
                    <a:pt x="4275594" y="495672"/>
                  </a:cubicBezTo>
                  <a:cubicBezTo>
                    <a:pt x="4206836" y="493886"/>
                    <a:pt x="4138077" y="489422"/>
                    <a:pt x="4069319" y="488529"/>
                  </a:cubicBezTo>
                  <a:cubicBezTo>
                    <a:pt x="3470137" y="478706"/>
                    <a:pt x="1513642" y="443880"/>
                    <a:pt x="1134131" y="436736"/>
                  </a:cubicBezTo>
                  <a:cubicBezTo>
                    <a:pt x="1055549" y="434951"/>
                    <a:pt x="986791" y="415305"/>
                    <a:pt x="930534" y="357262"/>
                  </a:cubicBezTo>
                  <a:cubicBezTo>
                    <a:pt x="872491" y="296540"/>
                    <a:pt x="733188" y="151879"/>
                    <a:pt x="725151" y="137592"/>
                  </a:cubicBezTo>
                  <a:cubicBezTo>
                    <a:pt x="708184" y="109910"/>
                    <a:pt x="693897" y="63476"/>
                    <a:pt x="676930" y="34901"/>
                  </a:cubicBezTo>
                  <a:cubicBezTo>
                    <a:pt x="664429" y="13469"/>
                    <a:pt x="645677" y="4540"/>
                    <a:pt x="620673" y="3647"/>
                  </a:cubicBezTo>
                  <a:cubicBezTo>
                    <a:pt x="445652" y="-2604"/>
                    <a:pt x="269737" y="8111"/>
                    <a:pt x="94715" y="75"/>
                  </a:cubicBezTo>
                  <a:cubicBezTo>
                    <a:pt x="77748" y="-818"/>
                    <a:pt x="71498" y="6326"/>
                    <a:pt x="64354" y="19720"/>
                  </a:cubicBezTo>
                  <a:cubicBezTo>
                    <a:pt x="47387" y="56332"/>
                    <a:pt x="65247" y="709092"/>
                    <a:pt x="57210" y="822499"/>
                  </a:cubicBezTo>
                  <a:cubicBezTo>
                    <a:pt x="55424" y="844823"/>
                    <a:pt x="7204" y="858218"/>
                    <a:pt x="6311" y="880542"/>
                  </a:cubicBezTo>
                  <a:cubicBezTo>
                    <a:pt x="1846" y="976090"/>
                    <a:pt x="1846" y="1043062"/>
                    <a:pt x="60" y="1138610"/>
                  </a:cubicBezTo>
                  <a:cubicBezTo>
                    <a:pt x="-833" y="1161827"/>
                    <a:pt x="8097" y="1174329"/>
                    <a:pt x="34886" y="1174329"/>
                  </a:cubicBezTo>
                  <a:cubicBezTo>
                    <a:pt x="142042" y="1174329"/>
                    <a:pt x="250091" y="1173436"/>
                    <a:pt x="357248" y="1176115"/>
                  </a:cubicBezTo>
                  <a:cubicBezTo>
                    <a:pt x="571560" y="1181472"/>
                    <a:pt x="785873" y="1189509"/>
                    <a:pt x="1000185" y="1193974"/>
                  </a:cubicBezTo>
                  <a:cubicBezTo>
                    <a:pt x="1420773" y="1203797"/>
                    <a:pt x="1841362" y="1213619"/>
                    <a:pt x="2261057" y="1219870"/>
                  </a:cubicBezTo>
                  <a:cubicBezTo>
                    <a:pt x="3039726" y="1231479"/>
                    <a:pt x="3818394" y="1241301"/>
                    <a:pt x="4597063" y="1252017"/>
                  </a:cubicBezTo>
                  <a:cubicBezTo>
                    <a:pt x="4820305" y="1254696"/>
                    <a:pt x="5367696" y="1263626"/>
                    <a:pt x="5782033" y="1269876"/>
                  </a:cubicBezTo>
                  <a:lnTo>
                    <a:pt x="5664161" y="664444"/>
                  </a:lnTo>
                  <a:cubicBezTo>
                    <a:pt x="5661482" y="651049"/>
                    <a:pt x="5669519" y="638547"/>
                    <a:pt x="5682020" y="635868"/>
                  </a:cubicBezTo>
                  <a:lnTo>
                    <a:pt x="5729348" y="625153"/>
                  </a:lnTo>
                  <a:cubicBezTo>
                    <a:pt x="5741849" y="622474"/>
                    <a:pt x="5753458" y="630511"/>
                    <a:pt x="5756137" y="643905"/>
                  </a:cubicBezTo>
                  <a:lnTo>
                    <a:pt x="5878473" y="1271662"/>
                  </a:lnTo>
                  <a:cubicBezTo>
                    <a:pt x="5903477" y="1271662"/>
                    <a:pt x="5927587" y="1272555"/>
                    <a:pt x="5950804" y="1272555"/>
                  </a:cubicBezTo>
                  <a:lnTo>
                    <a:pt x="5832039" y="664444"/>
                  </a:lnTo>
                  <a:cubicBezTo>
                    <a:pt x="5829360" y="651049"/>
                    <a:pt x="5837397" y="638547"/>
                    <a:pt x="5849899" y="635868"/>
                  </a:cubicBezTo>
                  <a:lnTo>
                    <a:pt x="5897226" y="625153"/>
                  </a:lnTo>
                  <a:cubicBezTo>
                    <a:pt x="5909727" y="622474"/>
                    <a:pt x="5921336" y="630511"/>
                    <a:pt x="5924015" y="643905"/>
                  </a:cubicBezTo>
                  <a:lnTo>
                    <a:pt x="6047245" y="1274341"/>
                  </a:lnTo>
                  <a:cubicBezTo>
                    <a:pt x="6078499" y="1275234"/>
                    <a:pt x="6106180" y="1275234"/>
                    <a:pt x="6132969" y="1275234"/>
                  </a:cubicBezTo>
                  <a:lnTo>
                    <a:pt x="6014205" y="664444"/>
                  </a:lnTo>
                  <a:cubicBezTo>
                    <a:pt x="6011526" y="651049"/>
                    <a:pt x="6019563" y="638547"/>
                    <a:pt x="6032064" y="635868"/>
                  </a:cubicBezTo>
                  <a:lnTo>
                    <a:pt x="6079391" y="625153"/>
                  </a:lnTo>
                  <a:cubicBezTo>
                    <a:pt x="6091893" y="622474"/>
                    <a:pt x="6103502" y="630511"/>
                    <a:pt x="6106180" y="643905"/>
                  </a:cubicBezTo>
                  <a:lnTo>
                    <a:pt x="6229410" y="1277020"/>
                  </a:lnTo>
                  <a:cubicBezTo>
                    <a:pt x="6270487" y="1277913"/>
                    <a:pt x="6295490" y="1277913"/>
                    <a:pt x="6299955" y="1277913"/>
                  </a:cubicBezTo>
                  <a:cubicBezTo>
                    <a:pt x="6305313" y="1277913"/>
                    <a:pt x="6309778" y="1276127"/>
                    <a:pt x="6314242" y="1274341"/>
                  </a:cubicBezTo>
                  <a:lnTo>
                    <a:pt x="6195477" y="665336"/>
                  </a:lnTo>
                  <a:cubicBezTo>
                    <a:pt x="6192798" y="651942"/>
                    <a:pt x="6200835" y="639440"/>
                    <a:pt x="6213337" y="636761"/>
                  </a:cubicBezTo>
                  <a:lnTo>
                    <a:pt x="6260664" y="626046"/>
                  </a:lnTo>
                  <a:cubicBezTo>
                    <a:pt x="6273166" y="623367"/>
                    <a:pt x="6284774" y="631404"/>
                    <a:pt x="6287453" y="644798"/>
                  </a:cubicBezTo>
                  <a:lnTo>
                    <a:pt x="6400860" y="1228800"/>
                  </a:lnTo>
                  <a:lnTo>
                    <a:pt x="6481227" y="1228800"/>
                  </a:lnTo>
                  <a:lnTo>
                    <a:pt x="6371392" y="665336"/>
                  </a:lnTo>
                  <a:cubicBezTo>
                    <a:pt x="6368713" y="651942"/>
                    <a:pt x="6376750" y="639440"/>
                    <a:pt x="6389252" y="636761"/>
                  </a:cubicBezTo>
                  <a:lnTo>
                    <a:pt x="6436579" y="626046"/>
                  </a:lnTo>
                  <a:cubicBezTo>
                    <a:pt x="6449081" y="623367"/>
                    <a:pt x="6460689" y="631404"/>
                    <a:pt x="6463368" y="644798"/>
                  </a:cubicBezTo>
                  <a:lnTo>
                    <a:pt x="6576775" y="1228800"/>
                  </a:lnTo>
                  <a:lnTo>
                    <a:pt x="6666072" y="1228800"/>
                  </a:lnTo>
                  <a:lnTo>
                    <a:pt x="6556237" y="665336"/>
                  </a:lnTo>
                  <a:cubicBezTo>
                    <a:pt x="6553558" y="651942"/>
                    <a:pt x="6561594" y="639440"/>
                    <a:pt x="6574096" y="636761"/>
                  </a:cubicBezTo>
                  <a:lnTo>
                    <a:pt x="6621423" y="626046"/>
                  </a:lnTo>
                  <a:cubicBezTo>
                    <a:pt x="6633925" y="623367"/>
                    <a:pt x="6645534" y="631404"/>
                    <a:pt x="6648212" y="644798"/>
                  </a:cubicBezTo>
                  <a:lnTo>
                    <a:pt x="6761620" y="1228800"/>
                  </a:lnTo>
                  <a:lnTo>
                    <a:pt x="6839308" y="1228800"/>
                  </a:lnTo>
                  <a:lnTo>
                    <a:pt x="6729473" y="665336"/>
                  </a:lnTo>
                  <a:cubicBezTo>
                    <a:pt x="6726794" y="651942"/>
                    <a:pt x="6734831" y="639440"/>
                    <a:pt x="6747332" y="636761"/>
                  </a:cubicBezTo>
                  <a:lnTo>
                    <a:pt x="6794660" y="626046"/>
                  </a:lnTo>
                  <a:cubicBezTo>
                    <a:pt x="6807161" y="623367"/>
                    <a:pt x="6818770" y="631404"/>
                    <a:pt x="6821449" y="644798"/>
                  </a:cubicBezTo>
                  <a:lnTo>
                    <a:pt x="6934856" y="1228800"/>
                  </a:lnTo>
                  <a:lnTo>
                    <a:pt x="7018794" y="1228800"/>
                  </a:lnTo>
                  <a:lnTo>
                    <a:pt x="6908959" y="665336"/>
                  </a:lnTo>
                  <a:cubicBezTo>
                    <a:pt x="6906281" y="651942"/>
                    <a:pt x="6914317" y="639440"/>
                    <a:pt x="6926819" y="636761"/>
                  </a:cubicBezTo>
                  <a:lnTo>
                    <a:pt x="6974146" y="626046"/>
                  </a:lnTo>
                  <a:cubicBezTo>
                    <a:pt x="6986648" y="623367"/>
                    <a:pt x="6998256" y="631404"/>
                    <a:pt x="7000935" y="644798"/>
                  </a:cubicBezTo>
                  <a:lnTo>
                    <a:pt x="7114342" y="1228800"/>
                  </a:lnTo>
                  <a:lnTo>
                    <a:pt x="7217034" y="1228800"/>
                  </a:lnTo>
                  <a:lnTo>
                    <a:pt x="7107199" y="665336"/>
                  </a:lnTo>
                  <a:cubicBezTo>
                    <a:pt x="7104520" y="651942"/>
                    <a:pt x="7112556" y="639440"/>
                    <a:pt x="7125058" y="636761"/>
                  </a:cubicBezTo>
                  <a:lnTo>
                    <a:pt x="7172385" y="626046"/>
                  </a:lnTo>
                  <a:cubicBezTo>
                    <a:pt x="7184887" y="623367"/>
                    <a:pt x="7196495" y="631404"/>
                    <a:pt x="7199174" y="644798"/>
                  </a:cubicBezTo>
                  <a:lnTo>
                    <a:pt x="7322404" y="1277913"/>
                  </a:lnTo>
                  <a:cubicBezTo>
                    <a:pt x="7334012" y="1289522"/>
                    <a:pt x="7349193" y="1297558"/>
                    <a:pt x="7367052" y="1297558"/>
                  </a:cubicBezTo>
                  <a:lnTo>
                    <a:pt x="7395627" y="1297558"/>
                  </a:lnTo>
                  <a:lnTo>
                    <a:pt x="7273291" y="666229"/>
                  </a:lnTo>
                  <a:close/>
                  <a:moveTo>
                    <a:pt x="8128754" y="999307"/>
                  </a:moveTo>
                  <a:cubicBezTo>
                    <a:pt x="8170724" y="999307"/>
                    <a:pt x="8204657" y="1033240"/>
                    <a:pt x="8204657" y="1075209"/>
                  </a:cubicBezTo>
                  <a:cubicBezTo>
                    <a:pt x="8204657" y="1115393"/>
                    <a:pt x="8168045" y="1152004"/>
                    <a:pt x="8128754" y="1151112"/>
                  </a:cubicBezTo>
                  <a:cubicBezTo>
                    <a:pt x="8090357" y="1150219"/>
                    <a:pt x="8054638" y="1114500"/>
                    <a:pt x="8053745" y="1076102"/>
                  </a:cubicBezTo>
                  <a:cubicBezTo>
                    <a:pt x="8052852" y="1035918"/>
                    <a:pt x="8089464" y="999307"/>
                    <a:pt x="8128754" y="999307"/>
                  </a:cubicBezTo>
                  <a:close/>
                </a:path>
              </a:pathLst>
            </a:cu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41"/>
            <p:cNvSpPr/>
            <p:nvPr/>
          </p:nvSpPr>
          <p:spPr>
            <a:xfrm>
              <a:off x="6766254" y="1443038"/>
              <a:ext cx="1839516" cy="482203"/>
            </a:xfrm>
            <a:custGeom>
              <a:rect b="b" l="l" r="r" t="t"/>
              <a:pathLst>
                <a:path extrusionOk="0" h="482203" w="1839515">
                  <a:moveTo>
                    <a:pt x="1839880" y="70544"/>
                  </a:moveTo>
                  <a:cubicBezTo>
                    <a:pt x="1839880" y="65187"/>
                    <a:pt x="1834523" y="57150"/>
                    <a:pt x="1829165" y="53578"/>
                  </a:cubicBezTo>
                  <a:cubicBezTo>
                    <a:pt x="1754156" y="33040"/>
                    <a:pt x="1816664" y="0"/>
                    <a:pt x="1666645" y="0"/>
                  </a:cubicBezTo>
                  <a:cubicBezTo>
                    <a:pt x="1438045" y="1786"/>
                    <a:pt x="1209445" y="3572"/>
                    <a:pt x="980845" y="2679"/>
                  </a:cubicBezTo>
                  <a:cubicBezTo>
                    <a:pt x="930838" y="2679"/>
                    <a:pt x="888869" y="13395"/>
                    <a:pt x="853150" y="48220"/>
                  </a:cubicBezTo>
                  <a:cubicBezTo>
                    <a:pt x="836184" y="65187"/>
                    <a:pt x="815646" y="68759"/>
                    <a:pt x="791535" y="68759"/>
                  </a:cubicBezTo>
                  <a:cubicBezTo>
                    <a:pt x="601333" y="64294"/>
                    <a:pt x="410238" y="60722"/>
                    <a:pt x="220035" y="77688"/>
                  </a:cubicBezTo>
                  <a:cubicBezTo>
                    <a:pt x="193246" y="80367"/>
                    <a:pt x="165564" y="83046"/>
                    <a:pt x="139668" y="88404"/>
                  </a:cubicBezTo>
                  <a:cubicBezTo>
                    <a:pt x="70017" y="103584"/>
                    <a:pt x="20904" y="144661"/>
                    <a:pt x="8402" y="216098"/>
                  </a:cubicBezTo>
                  <a:cubicBezTo>
                    <a:pt x="365" y="260747"/>
                    <a:pt x="-2314" y="308074"/>
                    <a:pt x="2151" y="353616"/>
                  </a:cubicBezTo>
                  <a:cubicBezTo>
                    <a:pt x="8402" y="425053"/>
                    <a:pt x="46799" y="464344"/>
                    <a:pt x="116451" y="479524"/>
                  </a:cubicBezTo>
                  <a:cubicBezTo>
                    <a:pt x="140561" y="484882"/>
                    <a:pt x="166457" y="485775"/>
                    <a:pt x="192353" y="484882"/>
                  </a:cubicBezTo>
                  <a:cubicBezTo>
                    <a:pt x="499535" y="479524"/>
                    <a:pt x="806716" y="471487"/>
                    <a:pt x="1114790" y="468809"/>
                  </a:cubicBezTo>
                  <a:cubicBezTo>
                    <a:pt x="1179977" y="467916"/>
                    <a:pt x="1232662" y="456307"/>
                    <a:pt x="1276417" y="403622"/>
                  </a:cubicBezTo>
                  <a:cubicBezTo>
                    <a:pt x="1330888" y="338435"/>
                    <a:pt x="1405005" y="314325"/>
                    <a:pt x="1488944" y="311646"/>
                  </a:cubicBezTo>
                  <a:cubicBezTo>
                    <a:pt x="1593421" y="308967"/>
                    <a:pt x="1698792" y="304502"/>
                    <a:pt x="1803269" y="300930"/>
                  </a:cubicBezTo>
                  <a:cubicBezTo>
                    <a:pt x="1814877" y="300930"/>
                    <a:pt x="1845239" y="294680"/>
                    <a:pt x="1845239" y="270569"/>
                  </a:cubicBezTo>
                  <a:cubicBezTo>
                    <a:pt x="1843453" y="193774"/>
                    <a:pt x="1840774" y="146447"/>
                    <a:pt x="1839880" y="70544"/>
                  </a:cubicBezTo>
                  <a:close/>
                  <a:moveTo>
                    <a:pt x="1719330" y="166092"/>
                  </a:moveTo>
                  <a:cubicBezTo>
                    <a:pt x="1719330" y="174129"/>
                    <a:pt x="1719330" y="186630"/>
                    <a:pt x="1719330" y="202704"/>
                  </a:cubicBezTo>
                  <a:lnTo>
                    <a:pt x="1719330" y="208062"/>
                  </a:lnTo>
                  <a:lnTo>
                    <a:pt x="1471978" y="208062"/>
                  </a:lnTo>
                  <a:cubicBezTo>
                    <a:pt x="1459476" y="208062"/>
                    <a:pt x="1448760" y="197346"/>
                    <a:pt x="1448760" y="184845"/>
                  </a:cubicBezTo>
                  <a:cubicBezTo>
                    <a:pt x="1448760" y="172343"/>
                    <a:pt x="1459476" y="161627"/>
                    <a:pt x="1471978" y="161627"/>
                  </a:cubicBezTo>
                  <a:lnTo>
                    <a:pt x="1719330" y="161627"/>
                  </a:lnTo>
                  <a:lnTo>
                    <a:pt x="1719330" y="166092"/>
                  </a:lnTo>
                  <a:close/>
                </a:path>
              </a:pathLst>
            </a:cu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41"/>
            <p:cNvSpPr/>
            <p:nvPr/>
          </p:nvSpPr>
          <p:spPr>
            <a:xfrm>
              <a:off x="2084784" y="1416248"/>
              <a:ext cx="9215437" cy="5438180"/>
            </a:xfrm>
            <a:custGeom>
              <a:rect b="b" l="l" r="r" t="t"/>
              <a:pathLst>
                <a:path extrusionOk="0" h="5438179" w="9215437">
                  <a:moveTo>
                    <a:pt x="8409979" y="2116336"/>
                  </a:moveTo>
                  <a:cubicBezTo>
                    <a:pt x="8356401" y="1974354"/>
                    <a:pt x="8306395" y="1831479"/>
                    <a:pt x="8260854" y="1686818"/>
                  </a:cubicBezTo>
                  <a:cubicBezTo>
                    <a:pt x="8242995" y="1628775"/>
                    <a:pt x="8234958" y="1566267"/>
                    <a:pt x="8234065" y="1505545"/>
                  </a:cubicBezTo>
                  <a:cubicBezTo>
                    <a:pt x="8232278" y="1399282"/>
                    <a:pt x="8269784" y="1301055"/>
                    <a:pt x="8321575" y="1209973"/>
                  </a:cubicBezTo>
                  <a:cubicBezTo>
                    <a:pt x="8417123" y="1041202"/>
                    <a:pt x="8549282" y="915293"/>
                    <a:pt x="8742164" y="862608"/>
                  </a:cubicBezTo>
                  <a:cubicBezTo>
                    <a:pt x="8839497" y="835819"/>
                    <a:pt x="8937723" y="831354"/>
                    <a:pt x="9037737" y="826889"/>
                  </a:cubicBezTo>
                  <a:cubicBezTo>
                    <a:pt x="9064526" y="825996"/>
                    <a:pt x="9092208" y="823317"/>
                    <a:pt x="9118104" y="816173"/>
                  </a:cubicBezTo>
                  <a:cubicBezTo>
                    <a:pt x="9217223" y="788491"/>
                    <a:pt x="9253835" y="683121"/>
                    <a:pt x="9194006" y="600075"/>
                  </a:cubicBezTo>
                  <a:cubicBezTo>
                    <a:pt x="9170789" y="567928"/>
                    <a:pt x="9145786" y="540246"/>
                    <a:pt x="9102030" y="534888"/>
                  </a:cubicBezTo>
                  <a:cubicBezTo>
                    <a:pt x="8857356" y="508099"/>
                    <a:pt x="8688586" y="376833"/>
                    <a:pt x="8585001" y="158055"/>
                  </a:cubicBezTo>
                  <a:cubicBezTo>
                    <a:pt x="8577858" y="142875"/>
                    <a:pt x="8570714" y="136624"/>
                    <a:pt x="8553747" y="136624"/>
                  </a:cubicBezTo>
                  <a:cubicBezTo>
                    <a:pt x="8494811" y="135731"/>
                    <a:pt x="8435876" y="133052"/>
                    <a:pt x="8377833" y="132159"/>
                  </a:cubicBezTo>
                  <a:cubicBezTo>
                    <a:pt x="8011716" y="125909"/>
                    <a:pt x="7645598" y="118765"/>
                    <a:pt x="7279481" y="113407"/>
                  </a:cubicBezTo>
                  <a:cubicBezTo>
                    <a:pt x="7054453" y="109835"/>
                    <a:pt x="6829425" y="109835"/>
                    <a:pt x="6604397" y="108942"/>
                  </a:cubicBezTo>
                  <a:cubicBezTo>
                    <a:pt x="6565999" y="108942"/>
                    <a:pt x="6565999" y="110728"/>
                    <a:pt x="6565106" y="148233"/>
                  </a:cubicBezTo>
                  <a:cubicBezTo>
                    <a:pt x="6565106" y="203597"/>
                    <a:pt x="6565106" y="258961"/>
                    <a:pt x="6564214" y="313432"/>
                  </a:cubicBezTo>
                  <a:cubicBezTo>
                    <a:pt x="6563320" y="350044"/>
                    <a:pt x="6550819" y="363438"/>
                    <a:pt x="6515100" y="367903"/>
                  </a:cubicBezTo>
                  <a:cubicBezTo>
                    <a:pt x="6503491" y="369689"/>
                    <a:pt x="6491883" y="370582"/>
                    <a:pt x="6480274" y="370582"/>
                  </a:cubicBezTo>
                  <a:cubicBezTo>
                    <a:pt x="6371332" y="374154"/>
                    <a:pt x="6261497" y="377726"/>
                    <a:pt x="6152555" y="381298"/>
                  </a:cubicBezTo>
                  <a:cubicBezTo>
                    <a:pt x="6111478" y="383084"/>
                    <a:pt x="6071295" y="389334"/>
                    <a:pt x="6038255" y="417909"/>
                  </a:cubicBezTo>
                  <a:cubicBezTo>
                    <a:pt x="6009680" y="442912"/>
                    <a:pt x="5977533" y="465237"/>
                    <a:pt x="5955209" y="494705"/>
                  </a:cubicBezTo>
                  <a:cubicBezTo>
                    <a:pt x="5935563" y="521494"/>
                    <a:pt x="5912346" y="526852"/>
                    <a:pt x="5883771" y="527744"/>
                  </a:cubicBezTo>
                  <a:cubicBezTo>
                    <a:pt x="5565874" y="537567"/>
                    <a:pt x="5247977" y="548283"/>
                    <a:pt x="4929187" y="556319"/>
                  </a:cubicBezTo>
                  <a:cubicBezTo>
                    <a:pt x="4882753" y="557212"/>
                    <a:pt x="4835426" y="552748"/>
                    <a:pt x="4788991" y="544711"/>
                  </a:cubicBezTo>
                  <a:cubicBezTo>
                    <a:pt x="4705945" y="529530"/>
                    <a:pt x="4656832" y="475952"/>
                    <a:pt x="4644331" y="392906"/>
                  </a:cubicBezTo>
                  <a:cubicBezTo>
                    <a:pt x="4641651" y="374154"/>
                    <a:pt x="4639866" y="355401"/>
                    <a:pt x="4639866" y="335756"/>
                  </a:cubicBezTo>
                  <a:cubicBezTo>
                    <a:pt x="4639866" y="225921"/>
                    <a:pt x="4669334" y="133052"/>
                    <a:pt x="4787206" y="82153"/>
                  </a:cubicBezTo>
                  <a:cubicBezTo>
                    <a:pt x="4793456" y="79474"/>
                    <a:pt x="4799707" y="75009"/>
                    <a:pt x="4807744" y="69651"/>
                  </a:cubicBezTo>
                  <a:cubicBezTo>
                    <a:pt x="4537175" y="66080"/>
                    <a:pt x="4271069" y="62508"/>
                    <a:pt x="4004965" y="58936"/>
                  </a:cubicBezTo>
                  <a:cubicBezTo>
                    <a:pt x="4004965" y="61615"/>
                    <a:pt x="4004072" y="64294"/>
                    <a:pt x="4004072" y="66973"/>
                  </a:cubicBezTo>
                  <a:cubicBezTo>
                    <a:pt x="4004965" y="82153"/>
                    <a:pt x="4004965" y="97334"/>
                    <a:pt x="4005858" y="113407"/>
                  </a:cubicBezTo>
                  <a:cubicBezTo>
                    <a:pt x="4010323" y="216098"/>
                    <a:pt x="4008537" y="317897"/>
                    <a:pt x="3977283" y="417016"/>
                  </a:cubicBezTo>
                  <a:cubicBezTo>
                    <a:pt x="3956745" y="483989"/>
                    <a:pt x="3924598" y="542925"/>
                    <a:pt x="3859411" y="579537"/>
                  </a:cubicBezTo>
                  <a:cubicBezTo>
                    <a:pt x="3798689" y="612577"/>
                    <a:pt x="3734395" y="636687"/>
                    <a:pt x="3665637" y="647402"/>
                  </a:cubicBezTo>
                  <a:cubicBezTo>
                    <a:pt x="3635276" y="651867"/>
                    <a:pt x="3611166" y="659904"/>
                    <a:pt x="3609380" y="696516"/>
                  </a:cubicBezTo>
                  <a:cubicBezTo>
                    <a:pt x="3609380" y="703659"/>
                    <a:pt x="3603129" y="711696"/>
                    <a:pt x="3599557" y="718840"/>
                  </a:cubicBezTo>
                  <a:cubicBezTo>
                    <a:pt x="3572768" y="766167"/>
                    <a:pt x="3532585" y="795635"/>
                    <a:pt x="3476327" y="792956"/>
                  </a:cubicBezTo>
                  <a:cubicBezTo>
                    <a:pt x="3420070" y="791170"/>
                    <a:pt x="3380780" y="759916"/>
                    <a:pt x="3359348" y="709910"/>
                  </a:cubicBezTo>
                  <a:cubicBezTo>
                    <a:pt x="3337024" y="659011"/>
                    <a:pt x="3347740" y="612577"/>
                    <a:pt x="3385245" y="572393"/>
                  </a:cubicBezTo>
                  <a:cubicBezTo>
                    <a:pt x="3399532" y="557212"/>
                    <a:pt x="3412034" y="542925"/>
                    <a:pt x="3399532" y="520601"/>
                  </a:cubicBezTo>
                  <a:cubicBezTo>
                    <a:pt x="3395960" y="514350"/>
                    <a:pt x="3395960" y="506313"/>
                    <a:pt x="3395960" y="499169"/>
                  </a:cubicBezTo>
                  <a:cubicBezTo>
                    <a:pt x="3394174" y="408980"/>
                    <a:pt x="3388816" y="318790"/>
                    <a:pt x="3391495" y="228600"/>
                  </a:cubicBezTo>
                  <a:cubicBezTo>
                    <a:pt x="3394174" y="152698"/>
                    <a:pt x="3437930" y="101798"/>
                    <a:pt x="3507581" y="73223"/>
                  </a:cubicBezTo>
                  <a:cubicBezTo>
                    <a:pt x="3514725" y="70544"/>
                    <a:pt x="3522762" y="67866"/>
                    <a:pt x="3529905" y="65187"/>
                  </a:cubicBezTo>
                  <a:cubicBezTo>
                    <a:pt x="3529012" y="62508"/>
                    <a:pt x="3529012" y="59829"/>
                    <a:pt x="3528120" y="57150"/>
                  </a:cubicBezTo>
                  <a:cubicBezTo>
                    <a:pt x="2352080" y="38398"/>
                    <a:pt x="1175147" y="18752"/>
                    <a:pt x="0" y="0"/>
                  </a:cubicBezTo>
                  <a:lnTo>
                    <a:pt x="0" y="338435"/>
                  </a:lnTo>
                  <a:cubicBezTo>
                    <a:pt x="13395" y="338435"/>
                    <a:pt x="2193131" y="350044"/>
                    <a:pt x="2203847" y="354509"/>
                  </a:cubicBezTo>
                  <a:cubicBezTo>
                    <a:pt x="2314575" y="399157"/>
                    <a:pt x="3013769" y="800100"/>
                    <a:pt x="3027164" y="800100"/>
                  </a:cubicBezTo>
                  <a:cubicBezTo>
                    <a:pt x="3382565" y="804565"/>
                    <a:pt x="3737967" y="809030"/>
                    <a:pt x="4093369" y="812602"/>
                  </a:cubicBezTo>
                  <a:cubicBezTo>
                    <a:pt x="4167485" y="813494"/>
                    <a:pt x="4232672" y="809030"/>
                    <a:pt x="4306788" y="808137"/>
                  </a:cubicBezTo>
                  <a:cubicBezTo>
                    <a:pt x="4327327" y="808137"/>
                    <a:pt x="4335363" y="797421"/>
                    <a:pt x="4335363" y="777776"/>
                  </a:cubicBezTo>
                  <a:cubicBezTo>
                    <a:pt x="4335363" y="754559"/>
                    <a:pt x="4337149" y="730448"/>
                    <a:pt x="4338042" y="707231"/>
                  </a:cubicBezTo>
                  <a:cubicBezTo>
                    <a:pt x="4341614" y="586680"/>
                    <a:pt x="4343400" y="467023"/>
                    <a:pt x="4347865" y="346472"/>
                  </a:cubicBezTo>
                  <a:cubicBezTo>
                    <a:pt x="4348758" y="326826"/>
                    <a:pt x="4348758" y="333077"/>
                    <a:pt x="4347865" y="309860"/>
                  </a:cubicBezTo>
                  <a:cubicBezTo>
                    <a:pt x="4346972" y="275927"/>
                    <a:pt x="4391620" y="275034"/>
                    <a:pt x="4390727" y="310753"/>
                  </a:cubicBezTo>
                  <a:cubicBezTo>
                    <a:pt x="4389835" y="346472"/>
                    <a:pt x="4390727" y="367903"/>
                    <a:pt x="4388941" y="403622"/>
                  </a:cubicBezTo>
                  <a:cubicBezTo>
                    <a:pt x="4385370" y="485775"/>
                    <a:pt x="4385370" y="567928"/>
                    <a:pt x="4384477" y="650081"/>
                  </a:cubicBezTo>
                  <a:cubicBezTo>
                    <a:pt x="4383584" y="694730"/>
                    <a:pt x="4384477" y="739378"/>
                    <a:pt x="4383584" y="784026"/>
                  </a:cubicBezTo>
                  <a:cubicBezTo>
                    <a:pt x="4382690" y="819745"/>
                    <a:pt x="4355901" y="850106"/>
                    <a:pt x="4320183" y="853678"/>
                  </a:cubicBezTo>
                  <a:cubicBezTo>
                    <a:pt x="4299645" y="855464"/>
                    <a:pt x="4278214" y="856357"/>
                    <a:pt x="4257675" y="856357"/>
                  </a:cubicBezTo>
                  <a:cubicBezTo>
                    <a:pt x="3845124" y="851892"/>
                    <a:pt x="3432572" y="847427"/>
                    <a:pt x="3020913" y="842069"/>
                  </a:cubicBezTo>
                  <a:cubicBezTo>
                    <a:pt x="3004840" y="842069"/>
                    <a:pt x="2358330" y="500955"/>
                    <a:pt x="2176165" y="396478"/>
                  </a:cubicBezTo>
                  <a:cubicBezTo>
                    <a:pt x="1506438" y="398264"/>
                    <a:pt x="8930" y="383977"/>
                    <a:pt x="0" y="383977"/>
                  </a:cubicBezTo>
                  <a:lnTo>
                    <a:pt x="0" y="670619"/>
                  </a:lnTo>
                  <a:cubicBezTo>
                    <a:pt x="7144" y="684014"/>
                    <a:pt x="1371600" y="712589"/>
                    <a:pt x="1888629" y="722412"/>
                  </a:cubicBezTo>
                  <a:cubicBezTo>
                    <a:pt x="2060079" y="725984"/>
                    <a:pt x="2232422" y="730448"/>
                    <a:pt x="2401193" y="764381"/>
                  </a:cubicBezTo>
                  <a:cubicBezTo>
                    <a:pt x="2552105" y="793849"/>
                    <a:pt x="2698552" y="839391"/>
                    <a:pt x="2826246" y="926901"/>
                  </a:cubicBezTo>
                  <a:cubicBezTo>
                    <a:pt x="2986088" y="1036737"/>
                    <a:pt x="3100388" y="1185862"/>
                    <a:pt x="3177183" y="1362670"/>
                  </a:cubicBezTo>
                  <a:cubicBezTo>
                    <a:pt x="3202186" y="1419820"/>
                    <a:pt x="3223617" y="1480542"/>
                    <a:pt x="3237905" y="1541264"/>
                  </a:cubicBezTo>
                  <a:cubicBezTo>
                    <a:pt x="3252192" y="1604665"/>
                    <a:pt x="3266480" y="1982391"/>
                    <a:pt x="3257550" y="2105620"/>
                  </a:cubicBezTo>
                  <a:cubicBezTo>
                    <a:pt x="3254871" y="2148483"/>
                    <a:pt x="3264694" y="2174379"/>
                    <a:pt x="3301305" y="2185094"/>
                  </a:cubicBezTo>
                  <a:cubicBezTo>
                    <a:pt x="3308449" y="2186881"/>
                    <a:pt x="3722787" y="2331542"/>
                    <a:pt x="3925491" y="2394942"/>
                  </a:cubicBezTo>
                  <a:cubicBezTo>
                    <a:pt x="4156769" y="2467273"/>
                    <a:pt x="4395192" y="2498527"/>
                    <a:pt x="4637187" y="2487811"/>
                  </a:cubicBezTo>
                  <a:cubicBezTo>
                    <a:pt x="4869358" y="2477095"/>
                    <a:pt x="5099745" y="2453878"/>
                    <a:pt x="5327452" y="2401193"/>
                  </a:cubicBezTo>
                  <a:cubicBezTo>
                    <a:pt x="5548015" y="2350294"/>
                    <a:pt x="5638205" y="2359223"/>
                    <a:pt x="5835551" y="2463701"/>
                  </a:cubicBezTo>
                  <a:cubicBezTo>
                    <a:pt x="5976640" y="2537817"/>
                    <a:pt x="6054328" y="2667298"/>
                    <a:pt x="6095405" y="2819102"/>
                  </a:cubicBezTo>
                  <a:cubicBezTo>
                    <a:pt x="6114157" y="2887861"/>
                    <a:pt x="6125766" y="2958405"/>
                    <a:pt x="6143625" y="3028057"/>
                  </a:cubicBezTo>
                  <a:cubicBezTo>
                    <a:pt x="6216848" y="3311128"/>
                    <a:pt x="6289179" y="3595092"/>
                    <a:pt x="6365974" y="3877270"/>
                  </a:cubicBezTo>
                  <a:cubicBezTo>
                    <a:pt x="6437412" y="4137125"/>
                    <a:pt x="6455271" y="4401443"/>
                    <a:pt x="6444555" y="4671120"/>
                  </a:cubicBezTo>
                  <a:cubicBezTo>
                    <a:pt x="6440983" y="4763988"/>
                    <a:pt x="6437412" y="5021164"/>
                    <a:pt x="6440091" y="5057775"/>
                  </a:cubicBezTo>
                  <a:lnTo>
                    <a:pt x="8478738" y="5057775"/>
                  </a:lnTo>
                  <a:lnTo>
                    <a:pt x="8478738" y="5103316"/>
                  </a:lnTo>
                  <a:cubicBezTo>
                    <a:pt x="8469809" y="5104210"/>
                    <a:pt x="6477595" y="5105996"/>
                    <a:pt x="6463308" y="5103316"/>
                  </a:cubicBezTo>
                  <a:cubicBezTo>
                    <a:pt x="6436519" y="5097959"/>
                    <a:pt x="6432947" y="5100638"/>
                    <a:pt x="6433840" y="5130105"/>
                  </a:cubicBezTo>
                  <a:cubicBezTo>
                    <a:pt x="6434733" y="5199757"/>
                    <a:pt x="6437412" y="5260479"/>
                    <a:pt x="6440983" y="5330131"/>
                  </a:cubicBezTo>
                  <a:cubicBezTo>
                    <a:pt x="6443663" y="5381030"/>
                    <a:pt x="6464201" y="5419428"/>
                    <a:pt x="6520458" y="5426571"/>
                  </a:cubicBezTo>
                  <a:cubicBezTo>
                    <a:pt x="6520458" y="5426571"/>
                    <a:pt x="8398371" y="5294412"/>
                    <a:pt x="8406407" y="5293519"/>
                  </a:cubicBezTo>
                  <a:cubicBezTo>
                    <a:pt x="8456414" y="5286375"/>
                    <a:pt x="8506420" y="5278339"/>
                    <a:pt x="8505527" y="5206901"/>
                  </a:cubicBezTo>
                  <a:cubicBezTo>
                    <a:pt x="8508206" y="5207794"/>
                    <a:pt x="8525172" y="5222082"/>
                    <a:pt x="8527852" y="5230118"/>
                  </a:cubicBezTo>
                  <a:cubicBezTo>
                    <a:pt x="8563570" y="5339953"/>
                    <a:pt x="8631436" y="5437287"/>
                    <a:pt x="8749307" y="5444431"/>
                  </a:cubicBezTo>
                  <a:cubicBezTo>
                    <a:pt x="8794848" y="5447109"/>
                    <a:pt x="8870751" y="5444431"/>
                    <a:pt x="8901112" y="5431036"/>
                  </a:cubicBezTo>
                  <a:cubicBezTo>
                    <a:pt x="8968085" y="5401568"/>
                    <a:pt x="8993981" y="5364957"/>
                    <a:pt x="9017198" y="5287268"/>
                  </a:cubicBezTo>
                  <a:cubicBezTo>
                    <a:pt x="9031485" y="5240834"/>
                    <a:pt x="9037737" y="5192613"/>
                    <a:pt x="9042201" y="5144393"/>
                  </a:cubicBezTo>
                  <a:cubicBezTo>
                    <a:pt x="9044880" y="5119390"/>
                    <a:pt x="9050238" y="5106888"/>
                    <a:pt x="9075241" y="5106888"/>
                  </a:cubicBezTo>
                  <a:cubicBezTo>
                    <a:pt x="9109174" y="5106888"/>
                    <a:pt x="9128819" y="5090815"/>
                    <a:pt x="9134177" y="5055989"/>
                  </a:cubicBezTo>
                  <a:cubicBezTo>
                    <a:pt x="9152036" y="4944368"/>
                    <a:pt x="9178825" y="4833640"/>
                    <a:pt x="9188649" y="4722019"/>
                  </a:cubicBezTo>
                  <a:cubicBezTo>
                    <a:pt x="9215438" y="4417516"/>
                    <a:pt x="9170789" y="4122837"/>
                    <a:pt x="9060954" y="3836194"/>
                  </a:cubicBezTo>
                  <a:cubicBezTo>
                    <a:pt x="8842176" y="3261122"/>
                    <a:pt x="8626078" y="2688729"/>
                    <a:pt x="8409979" y="2116336"/>
                  </a:cubicBezTo>
                  <a:close/>
                  <a:moveTo>
                    <a:pt x="4814888" y="635794"/>
                  </a:moveTo>
                  <a:cubicBezTo>
                    <a:pt x="4879181" y="636687"/>
                    <a:pt x="4914007" y="671513"/>
                    <a:pt x="4913114" y="738485"/>
                  </a:cubicBezTo>
                  <a:cubicBezTo>
                    <a:pt x="4912221" y="802779"/>
                    <a:pt x="4870252" y="839391"/>
                    <a:pt x="4798814" y="838498"/>
                  </a:cubicBezTo>
                  <a:cubicBezTo>
                    <a:pt x="4745236" y="837605"/>
                    <a:pt x="4712196" y="794742"/>
                    <a:pt x="4712196" y="728662"/>
                  </a:cubicBezTo>
                  <a:cubicBezTo>
                    <a:pt x="4713089" y="668834"/>
                    <a:pt x="4750594" y="634901"/>
                    <a:pt x="4814888" y="635794"/>
                  </a:cubicBezTo>
                  <a:close/>
                  <a:moveTo>
                    <a:pt x="5531941" y="2177058"/>
                  </a:moveTo>
                  <a:cubicBezTo>
                    <a:pt x="5451574" y="2234208"/>
                    <a:pt x="5356920" y="2263676"/>
                    <a:pt x="5263158" y="2288679"/>
                  </a:cubicBezTo>
                  <a:cubicBezTo>
                    <a:pt x="4971157" y="2368153"/>
                    <a:pt x="4673799" y="2398514"/>
                    <a:pt x="4371975" y="2366367"/>
                  </a:cubicBezTo>
                  <a:cubicBezTo>
                    <a:pt x="4179987" y="2345829"/>
                    <a:pt x="3990677" y="2304753"/>
                    <a:pt x="3812976" y="2229743"/>
                  </a:cubicBezTo>
                  <a:cubicBezTo>
                    <a:pt x="3606701" y="2143125"/>
                    <a:pt x="3459361" y="1992213"/>
                    <a:pt x="3406676" y="1769864"/>
                  </a:cubicBezTo>
                  <a:cubicBezTo>
                    <a:pt x="3364706" y="1593056"/>
                    <a:pt x="3376315" y="1417141"/>
                    <a:pt x="3487936" y="1263551"/>
                  </a:cubicBezTo>
                  <a:cubicBezTo>
                    <a:pt x="3533477" y="1200150"/>
                    <a:pt x="3654921" y="1084957"/>
                    <a:pt x="3658493" y="1082278"/>
                  </a:cubicBezTo>
                  <a:cubicBezTo>
                    <a:pt x="3781723" y="992981"/>
                    <a:pt x="3903167" y="970657"/>
                    <a:pt x="4065686" y="970657"/>
                  </a:cubicBezTo>
                  <a:cubicBezTo>
                    <a:pt x="4140696" y="970657"/>
                    <a:pt x="4489847" y="975122"/>
                    <a:pt x="4588967" y="983159"/>
                  </a:cubicBezTo>
                  <a:cubicBezTo>
                    <a:pt x="4649688" y="987624"/>
                    <a:pt x="4664869" y="1005483"/>
                    <a:pt x="4675585" y="1064419"/>
                  </a:cubicBezTo>
                  <a:cubicBezTo>
                    <a:pt x="4691658" y="1151037"/>
                    <a:pt x="4710410" y="1237655"/>
                    <a:pt x="4708624" y="1326952"/>
                  </a:cubicBezTo>
                  <a:cubicBezTo>
                    <a:pt x="4704159" y="1593949"/>
                    <a:pt x="4587181" y="1800225"/>
                    <a:pt x="4375547" y="1955602"/>
                  </a:cubicBezTo>
                  <a:cubicBezTo>
                    <a:pt x="4328220" y="1990427"/>
                    <a:pt x="4276428" y="2018109"/>
                    <a:pt x="4224635" y="2046684"/>
                  </a:cubicBezTo>
                  <a:cubicBezTo>
                    <a:pt x="4190702" y="2066330"/>
                    <a:pt x="4179987" y="2094012"/>
                    <a:pt x="4183558" y="2130624"/>
                  </a:cubicBezTo>
                  <a:cubicBezTo>
                    <a:pt x="4185345" y="2153841"/>
                    <a:pt x="4196060" y="2165449"/>
                    <a:pt x="4219277" y="2156520"/>
                  </a:cubicBezTo>
                  <a:cubicBezTo>
                    <a:pt x="4295180" y="2127052"/>
                    <a:pt x="4371975" y="2101155"/>
                    <a:pt x="4444306" y="2065437"/>
                  </a:cubicBezTo>
                  <a:cubicBezTo>
                    <a:pt x="4621113" y="1979712"/>
                    <a:pt x="4739878" y="1836837"/>
                    <a:pt x="4822925" y="1662708"/>
                  </a:cubicBezTo>
                  <a:cubicBezTo>
                    <a:pt x="4837212" y="1632347"/>
                    <a:pt x="4851499" y="1601986"/>
                    <a:pt x="4864894" y="1571625"/>
                  </a:cubicBezTo>
                  <a:cubicBezTo>
                    <a:pt x="4878288" y="1540371"/>
                    <a:pt x="4899720" y="1515368"/>
                    <a:pt x="4930974" y="1502866"/>
                  </a:cubicBezTo>
                  <a:cubicBezTo>
                    <a:pt x="4990803" y="1479649"/>
                    <a:pt x="5000625" y="1432322"/>
                    <a:pt x="4994374" y="1376958"/>
                  </a:cubicBezTo>
                  <a:cubicBezTo>
                    <a:pt x="4988124" y="1317129"/>
                    <a:pt x="4980980" y="1256407"/>
                    <a:pt x="4971157" y="1196578"/>
                  </a:cubicBezTo>
                  <a:cubicBezTo>
                    <a:pt x="4967585" y="1173361"/>
                    <a:pt x="4972050" y="1158180"/>
                    <a:pt x="4990803" y="1143000"/>
                  </a:cubicBezTo>
                  <a:cubicBezTo>
                    <a:pt x="5046167" y="1097459"/>
                    <a:pt x="5100638" y="1049238"/>
                    <a:pt x="5155108" y="1002804"/>
                  </a:cubicBezTo>
                  <a:cubicBezTo>
                    <a:pt x="5161359" y="997446"/>
                    <a:pt x="5363171" y="1021556"/>
                    <a:pt x="5438180" y="1061740"/>
                  </a:cubicBezTo>
                  <a:cubicBezTo>
                    <a:pt x="5457825" y="1072456"/>
                    <a:pt x="5481935" y="1081385"/>
                    <a:pt x="5498901" y="1096566"/>
                  </a:cubicBezTo>
                  <a:cubicBezTo>
                    <a:pt x="5598021" y="1183184"/>
                    <a:pt x="5700713" y="1268016"/>
                    <a:pt x="5753397" y="1394817"/>
                  </a:cubicBezTo>
                  <a:cubicBezTo>
                    <a:pt x="5874842" y="1694855"/>
                    <a:pt x="5787331" y="1993999"/>
                    <a:pt x="5531941" y="2177058"/>
                  </a:cubicBezTo>
                  <a:close/>
                  <a:moveTo>
                    <a:pt x="6277570" y="2180630"/>
                  </a:moveTo>
                  <a:cubicBezTo>
                    <a:pt x="6212384" y="2181523"/>
                    <a:pt x="6154341" y="2123480"/>
                    <a:pt x="6154341" y="2058293"/>
                  </a:cubicBezTo>
                  <a:cubicBezTo>
                    <a:pt x="6154341" y="1991320"/>
                    <a:pt x="6211491" y="1933277"/>
                    <a:pt x="6278464" y="1933277"/>
                  </a:cubicBezTo>
                  <a:cubicBezTo>
                    <a:pt x="6345436" y="1932384"/>
                    <a:pt x="6399907" y="1989534"/>
                    <a:pt x="6399907" y="2060079"/>
                  </a:cubicBezTo>
                  <a:cubicBezTo>
                    <a:pt x="6400800" y="2127945"/>
                    <a:pt x="6348115" y="2179737"/>
                    <a:pt x="6277570" y="2180630"/>
                  </a:cubicBezTo>
                  <a:close/>
                  <a:moveTo>
                    <a:pt x="7220546" y="4745236"/>
                  </a:moveTo>
                  <a:cubicBezTo>
                    <a:pt x="7182147" y="4746129"/>
                    <a:pt x="7166074" y="4737199"/>
                    <a:pt x="7155358" y="4697016"/>
                  </a:cubicBezTo>
                  <a:cubicBezTo>
                    <a:pt x="7086600" y="4441627"/>
                    <a:pt x="7016948" y="4186238"/>
                    <a:pt x="6949083" y="3929956"/>
                  </a:cubicBezTo>
                  <a:cubicBezTo>
                    <a:pt x="6815138" y="3422750"/>
                    <a:pt x="6683871" y="2913757"/>
                    <a:pt x="6549033" y="2406551"/>
                  </a:cubicBezTo>
                  <a:cubicBezTo>
                    <a:pt x="6534745" y="2354759"/>
                    <a:pt x="6538317" y="2314575"/>
                    <a:pt x="6563320" y="2267248"/>
                  </a:cubicBezTo>
                  <a:cubicBezTo>
                    <a:pt x="6624935" y="2152948"/>
                    <a:pt x="6641901" y="2031504"/>
                    <a:pt x="6593681" y="1906488"/>
                  </a:cubicBezTo>
                  <a:cubicBezTo>
                    <a:pt x="6566892" y="1835051"/>
                    <a:pt x="6521351" y="1775222"/>
                    <a:pt x="6455271" y="1737717"/>
                  </a:cubicBezTo>
                  <a:cubicBezTo>
                    <a:pt x="6396335" y="1704677"/>
                    <a:pt x="6367760" y="1660029"/>
                    <a:pt x="6352580" y="1593949"/>
                  </a:cubicBezTo>
                  <a:cubicBezTo>
                    <a:pt x="6297216" y="1353741"/>
                    <a:pt x="6235601" y="1114425"/>
                    <a:pt x="6176665" y="875109"/>
                  </a:cubicBezTo>
                  <a:cubicBezTo>
                    <a:pt x="6172200" y="857250"/>
                    <a:pt x="6169521" y="839391"/>
                    <a:pt x="6166842" y="821531"/>
                  </a:cubicBezTo>
                  <a:cubicBezTo>
                    <a:pt x="6162378" y="780455"/>
                    <a:pt x="6162378" y="779562"/>
                    <a:pt x="6202561" y="777776"/>
                  </a:cubicBezTo>
                  <a:cubicBezTo>
                    <a:pt x="6298108" y="775097"/>
                    <a:pt x="6394549" y="773311"/>
                    <a:pt x="6490097" y="771525"/>
                  </a:cubicBezTo>
                  <a:cubicBezTo>
                    <a:pt x="6553498" y="770632"/>
                    <a:pt x="6616898" y="769739"/>
                    <a:pt x="6680299" y="770632"/>
                  </a:cubicBezTo>
                  <a:cubicBezTo>
                    <a:pt x="6698159" y="770632"/>
                    <a:pt x="6708874" y="766167"/>
                    <a:pt x="6715125" y="749201"/>
                  </a:cubicBezTo>
                  <a:cubicBezTo>
                    <a:pt x="6724055" y="728662"/>
                    <a:pt x="6735663" y="709017"/>
                    <a:pt x="6746379" y="689372"/>
                  </a:cubicBezTo>
                  <a:cubicBezTo>
                    <a:pt x="6812459" y="564356"/>
                    <a:pt x="7025878" y="567928"/>
                    <a:pt x="7091065" y="685800"/>
                  </a:cubicBezTo>
                  <a:cubicBezTo>
                    <a:pt x="7098209" y="698302"/>
                    <a:pt x="7107138" y="709910"/>
                    <a:pt x="7111603" y="724198"/>
                  </a:cubicBezTo>
                  <a:cubicBezTo>
                    <a:pt x="7122319" y="759916"/>
                    <a:pt x="7146429" y="771525"/>
                    <a:pt x="7181255" y="765274"/>
                  </a:cubicBezTo>
                  <a:cubicBezTo>
                    <a:pt x="7189292" y="763488"/>
                    <a:pt x="7197328" y="766167"/>
                    <a:pt x="7205365" y="765274"/>
                  </a:cubicBezTo>
                  <a:cubicBezTo>
                    <a:pt x="7279481" y="754559"/>
                    <a:pt x="7328595" y="795635"/>
                    <a:pt x="7376815" y="844748"/>
                  </a:cubicBezTo>
                  <a:cubicBezTo>
                    <a:pt x="7414319" y="882253"/>
                    <a:pt x="7455396" y="916186"/>
                    <a:pt x="7495580" y="951905"/>
                  </a:cubicBezTo>
                  <a:cubicBezTo>
                    <a:pt x="7575054" y="1021556"/>
                    <a:pt x="7656314" y="1089422"/>
                    <a:pt x="7733109" y="1161752"/>
                  </a:cubicBezTo>
                  <a:cubicBezTo>
                    <a:pt x="7774186" y="1201043"/>
                    <a:pt x="7813476" y="1251942"/>
                    <a:pt x="7857232" y="1305520"/>
                  </a:cubicBezTo>
                  <a:cubicBezTo>
                    <a:pt x="7863483" y="1313557"/>
                    <a:pt x="7865269" y="1326952"/>
                    <a:pt x="7866162" y="1337667"/>
                  </a:cubicBezTo>
                  <a:cubicBezTo>
                    <a:pt x="7868841" y="1418034"/>
                    <a:pt x="7861697" y="1500188"/>
                    <a:pt x="7875984" y="1578769"/>
                  </a:cubicBezTo>
                  <a:cubicBezTo>
                    <a:pt x="7897416" y="1692176"/>
                    <a:pt x="7928670" y="1803797"/>
                    <a:pt x="7967067" y="1912739"/>
                  </a:cubicBezTo>
                  <a:cubicBezTo>
                    <a:pt x="8013501" y="2044005"/>
                    <a:pt x="8073331" y="2169914"/>
                    <a:pt x="8124229" y="2299395"/>
                  </a:cubicBezTo>
                  <a:cubicBezTo>
                    <a:pt x="8207276" y="2506563"/>
                    <a:pt x="8287643" y="2714625"/>
                    <a:pt x="8370689" y="2921794"/>
                  </a:cubicBezTo>
                  <a:cubicBezTo>
                    <a:pt x="8478738" y="3191470"/>
                    <a:pt x="8591252" y="3460254"/>
                    <a:pt x="8696622" y="3731716"/>
                  </a:cubicBezTo>
                  <a:cubicBezTo>
                    <a:pt x="8776096" y="3935313"/>
                    <a:pt x="8855571" y="4142482"/>
                    <a:pt x="8889504" y="4360367"/>
                  </a:cubicBezTo>
                  <a:cubicBezTo>
                    <a:pt x="8906470" y="4467523"/>
                    <a:pt x="8901112" y="4574679"/>
                    <a:pt x="8888610" y="4681836"/>
                  </a:cubicBezTo>
                  <a:cubicBezTo>
                    <a:pt x="8885932" y="4708625"/>
                    <a:pt x="8873430" y="4746129"/>
                    <a:pt x="8846641" y="4747022"/>
                  </a:cubicBezTo>
                  <a:cubicBezTo>
                    <a:pt x="8742164" y="4747915"/>
                    <a:pt x="7483971" y="4739879"/>
                    <a:pt x="7220546" y="4745236"/>
                  </a:cubicBezTo>
                  <a:close/>
                  <a:moveTo>
                    <a:pt x="8795742" y="5357812"/>
                  </a:moveTo>
                  <a:cubicBezTo>
                    <a:pt x="8713589" y="5357812"/>
                    <a:pt x="8647509" y="5291733"/>
                    <a:pt x="8647509" y="5209580"/>
                  </a:cubicBezTo>
                  <a:cubicBezTo>
                    <a:pt x="8647509" y="5127427"/>
                    <a:pt x="8713589" y="5061347"/>
                    <a:pt x="8795742" y="5061347"/>
                  </a:cubicBezTo>
                  <a:cubicBezTo>
                    <a:pt x="8877895" y="5061347"/>
                    <a:pt x="8943975" y="5127427"/>
                    <a:pt x="8943975" y="5209580"/>
                  </a:cubicBezTo>
                  <a:cubicBezTo>
                    <a:pt x="8943975" y="5291733"/>
                    <a:pt x="8877895" y="5357812"/>
                    <a:pt x="8795742" y="5357812"/>
                  </a:cubicBezTo>
                  <a:close/>
                </a:path>
              </a:pathLst>
            </a:cu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59" name="Google Shape;1559;p41"/>
          <p:cNvSpPr/>
          <p:nvPr/>
        </p:nvSpPr>
        <p:spPr>
          <a:xfrm flipH="1">
            <a:off x="1443381" y="1214973"/>
            <a:ext cx="1428976" cy="1428976"/>
          </a:xfrm>
          <a:prstGeom prst="noSmoking">
            <a:avLst>
              <a:gd fmla="val 8744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0" name="Google Shape;1560;p41"/>
          <p:cNvSpPr/>
          <p:nvPr/>
        </p:nvSpPr>
        <p:spPr>
          <a:xfrm flipH="1">
            <a:off x="895724" y="667317"/>
            <a:ext cx="2524290" cy="2524290"/>
          </a:xfrm>
          <a:custGeom>
            <a:rect b="b" l="l" r="r" t="t"/>
            <a:pathLst>
              <a:path extrusionOk="0" h="1690360" w="1690360">
                <a:moveTo>
                  <a:pt x="814208" y="0"/>
                </a:moveTo>
                <a:cubicBezTo>
                  <a:pt x="835381" y="0"/>
                  <a:pt x="856554" y="0"/>
                  <a:pt x="877727" y="0"/>
                </a:cubicBezTo>
                <a:cubicBezTo>
                  <a:pt x="880177" y="350"/>
                  <a:pt x="882452" y="1050"/>
                  <a:pt x="884902" y="1225"/>
                </a:cubicBezTo>
                <a:cubicBezTo>
                  <a:pt x="905900" y="2975"/>
                  <a:pt x="927073" y="4200"/>
                  <a:pt x="947897" y="6649"/>
                </a:cubicBezTo>
                <a:cubicBezTo>
                  <a:pt x="1001267" y="12424"/>
                  <a:pt x="1053413" y="24148"/>
                  <a:pt x="1104509" y="40772"/>
                </a:cubicBezTo>
                <a:cubicBezTo>
                  <a:pt x="1279494" y="97992"/>
                  <a:pt x="1421932" y="200533"/>
                  <a:pt x="1530423" y="349446"/>
                </a:cubicBezTo>
                <a:cubicBezTo>
                  <a:pt x="1627365" y="482435"/>
                  <a:pt x="1679686" y="631873"/>
                  <a:pt x="1690360" y="795834"/>
                </a:cubicBezTo>
                <a:cubicBezTo>
                  <a:pt x="1693685" y="846755"/>
                  <a:pt x="1691585" y="897501"/>
                  <a:pt x="1685461" y="948072"/>
                </a:cubicBezTo>
                <a:cubicBezTo>
                  <a:pt x="1678986" y="1001092"/>
                  <a:pt x="1667962" y="1053238"/>
                  <a:pt x="1651338" y="1103984"/>
                </a:cubicBezTo>
                <a:cubicBezTo>
                  <a:pt x="1595868" y="1274420"/>
                  <a:pt x="1496826" y="1414408"/>
                  <a:pt x="1353688" y="1522199"/>
                </a:cubicBezTo>
                <a:cubicBezTo>
                  <a:pt x="1218424" y="1624041"/>
                  <a:pt x="1065487" y="1679161"/>
                  <a:pt x="896626" y="1690360"/>
                </a:cubicBezTo>
                <a:cubicBezTo>
                  <a:pt x="840455" y="1694035"/>
                  <a:pt x="784460" y="1691410"/>
                  <a:pt x="728640" y="1683711"/>
                </a:cubicBezTo>
                <a:cubicBezTo>
                  <a:pt x="682094" y="1677236"/>
                  <a:pt x="636422" y="1666737"/>
                  <a:pt x="591451" y="1652563"/>
                </a:cubicBezTo>
                <a:cubicBezTo>
                  <a:pt x="481385" y="1617916"/>
                  <a:pt x="382693" y="1562796"/>
                  <a:pt x="295026" y="1487902"/>
                </a:cubicBezTo>
                <a:cubicBezTo>
                  <a:pt x="212257" y="1417033"/>
                  <a:pt x="145938" y="1333215"/>
                  <a:pt x="95542" y="1236623"/>
                </a:cubicBezTo>
                <a:cubicBezTo>
                  <a:pt x="41647" y="1132681"/>
                  <a:pt x="10499" y="1022090"/>
                  <a:pt x="2450" y="905200"/>
                </a:cubicBezTo>
                <a:cubicBezTo>
                  <a:pt x="1750" y="895926"/>
                  <a:pt x="875" y="886827"/>
                  <a:pt x="0" y="877727"/>
                </a:cubicBezTo>
                <a:cubicBezTo>
                  <a:pt x="0" y="856554"/>
                  <a:pt x="0" y="835381"/>
                  <a:pt x="0" y="814208"/>
                </a:cubicBezTo>
                <a:cubicBezTo>
                  <a:pt x="350" y="811933"/>
                  <a:pt x="1050" y="809483"/>
                  <a:pt x="1225" y="807208"/>
                </a:cubicBezTo>
                <a:cubicBezTo>
                  <a:pt x="2625" y="790060"/>
                  <a:pt x="3675" y="773086"/>
                  <a:pt x="5250" y="755937"/>
                </a:cubicBezTo>
                <a:cubicBezTo>
                  <a:pt x="8574" y="718491"/>
                  <a:pt x="15399" y="681569"/>
                  <a:pt x="24323" y="645172"/>
                </a:cubicBezTo>
                <a:cubicBezTo>
                  <a:pt x="55995" y="516557"/>
                  <a:pt x="114441" y="401417"/>
                  <a:pt x="199833" y="300275"/>
                </a:cubicBezTo>
                <a:cubicBezTo>
                  <a:pt x="284701" y="199658"/>
                  <a:pt x="387768" y="123365"/>
                  <a:pt x="508158" y="70519"/>
                </a:cubicBezTo>
                <a:cubicBezTo>
                  <a:pt x="597226" y="31497"/>
                  <a:pt x="690318" y="8749"/>
                  <a:pt x="787435" y="2275"/>
                </a:cubicBezTo>
                <a:cubicBezTo>
                  <a:pt x="796359" y="1750"/>
                  <a:pt x="805283" y="700"/>
                  <a:pt x="814208" y="0"/>
                </a:cubicBezTo>
                <a:close/>
                <a:moveTo>
                  <a:pt x="867403" y="824357"/>
                </a:moveTo>
                <a:cubicBezTo>
                  <a:pt x="914649" y="824357"/>
                  <a:pt x="961371" y="824357"/>
                  <a:pt x="1008792" y="824357"/>
                </a:cubicBezTo>
                <a:cubicBezTo>
                  <a:pt x="1008792" y="815258"/>
                  <a:pt x="1008792" y="806508"/>
                  <a:pt x="1008792" y="797759"/>
                </a:cubicBezTo>
                <a:cubicBezTo>
                  <a:pt x="1023140" y="797759"/>
                  <a:pt x="1036789" y="797759"/>
                  <a:pt x="1051138" y="797759"/>
                </a:cubicBezTo>
                <a:cubicBezTo>
                  <a:pt x="1051138" y="807033"/>
                  <a:pt x="1051138" y="815783"/>
                  <a:pt x="1051138" y="824357"/>
                </a:cubicBezTo>
                <a:cubicBezTo>
                  <a:pt x="1098559" y="824357"/>
                  <a:pt x="1145280" y="824357"/>
                  <a:pt x="1192701" y="824357"/>
                </a:cubicBezTo>
                <a:cubicBezTo>
                  <a:pt x="1192701" y="815258"/>
                  <a:pt x="1192701" y="806508"/>
                  <a:pt x="1192701" y="797584"/>
                </a:cubicBezTo>
                <a:cubicBezTo>
                  <a:pt x="1206875" y="797584"/>
                  <a:pt x="1220349" y="797584"/>
                  <a:pt x="1234698" y="797584"/>
                </a:cubicBezTo>
                <a:cubicBezTo>
                  <a:pt x="1234698" y="806683"/>
                  <a:pt x="1234698" y="815608"/>
                  <a:pt x="1234698" y="824532"/>
                </a:cubicBezTo>
                <a:cubicBezTo>
                  <a:pt x="1282294" y="824532"/>
                  <a:pt x="1329190" y="824532"/>
                  <a:pt x="1376786" y="824532"/>
                </a:cubicBezTo>
                <a:cubicBezTo>
                  <a:pt x="1376786" y="815433"/>
                  <a:pt x="1376786" y="806508"/>
                  <a:pt x="1376786" y="797584"/>
                </a:cubicBezTo>
                <a:cubicBezTo>
                  <a:pt x="1390960" y="797584"/>
                  <a:pt x="1404259" y="797584"/>
                  <a:pt x="1418433" y="797584"/>
                </a:cubicBezTo>
                <a:cubicBezTo>
                  <a:pt x="1418433" y="806858"/>
                  <a:pt x="1418433" y="815608"/>
                  <a:pt x="1418433" y="824357"/>
                </a:cubicBezTo>
                <a:cubicBezTo>
                  <a:pt x="1445555" y="824357"/>
                  <a:pt x="1471803" y="824357"/>
                  <a:pt x="1498751" y="824357"/>
                </a:cubicBezTo>
                <a:cubicBezTo>
                  <a:pt x="1498751" y="815258"/>
                  <a:pt x="1498751" y="806508"/>
                  <a:pt x="1498751" y="797059"/>
                </a:cubicBezTo>
                <a:cubicBezTo>
                  <a:pt x="1539173" y="797059"/>
                  <a:pt x="1578894" y="797059"/>
                  <a:pt x="1619491" y="797059"/>
                </a:cubicBezTo>
                <a:cubicBezTo>
                  <a:pt x="1602867" y="591626"/>
                  <a:pt x="1522199" y="417340"/>
                  <a:pt x="1371537" y="277527"/>
                </a:cubicBezTo>
                <a:cubicBezTo>
                  <a:pt x="1237498" y="153112"/>
                  <a:pt x="1077561" y="86443"/>
                  <a:pt x="894351" y="72444"/>
                </a:cubicBezTo>
                <a:cubicBezTo>
                  <a:pt x="894351" y="113216"/>
                  <a:pt x="894351" y="152937"/>
                  <a:pt x="894351" y="193359"/>
                </a:cubicBezTo>
                <a:cubicBezTo>
                  <a:pt x="884902" y="193359"/>
                  <a:pt x="876153" y="193359"/>
                  <a:pt x="867403" y="193359"/>
                </a:cubicBezTo>
                <a:cubicBezTo>
                  <a:pt x="867403" y="220482"/>
                  <a:pt x="867403" y="246905"/>
                  <a:pt x="867403" y="273852"/>
                </a:cubicBezTo>
                <a:cubicBezTo>
                  <a:pt x="876677" y="273852"/>
                  <a:pt x="885427" y="273852"/>
                  <a:pt x="894176" y="273852"/>
                </a:cubicBezTo>
                <a:cubicBezTo>
                  <a:pt x="894176" y="287676"/>
                  <a:pt x="894176" y="301150"/>
                  <a:pt x="894176" y="315324"/>
                </a:cubicBezTo>
                <a:cubicBezTo>
                  <a:pt x="885077" y="315324"/>
                  <a:pt x="876153" y="315324"/>
                  <a:pt x="867403" y="315324"/>
                </a:cubicBezTo>
                <a:cubicBezTo>
                  <a:pt x="867403" y="363095"/>
                  <a:pt x="867403" y="410166"/>
                  <a:pt x="867403" y="457762"/>
                </a:cubicBezTo>
                <a:cubicBezTo>
                  <a:pt x="876677" y="457762"/>
                  <a:pt x="885427" y="457762"/>
                  <a:pt x="894001" y="457762"/>
                </a:cubicBezTo>
                <a:cubicBezTo>
                  <a:pt x="894001" y="471936"/>
                  <a:pt x="894001" y="485410"/>
                  <a:pt x="894001" y="499584"/>
                </a:cubicBezTo>
                <a:cubicBezTo>
                  <a:pt x="884902" y="499584"/>
                  <a:pt x="876153" y="499584"/>
                  <a:pt x="867228" y="499584"/>
                </a:cubicBezTo>
                <a:cubicBezTo>
                  <a:pt x="867228" y="547005"/>
                  <a:pt x="867228" y="593726"/>
                  <a:pt x="867228" y="641322"/>
                </a:cubicBezTo>
                <a:cubicBezTo>
                  <a:pt x="876503" y="641322"/>
                  <a:pt x="885252" y="641322"/>
                  <a:pt x="894001" y="641322"/>
                </a:cubicBezTo>
                <a:cubicBezTo>
                  <a:pt x="894001" y="655671"/>
                  <a:pt x="894001" y="669145"/>
                  <a:pt x="894001" y="683318"/>
                </a:cubicBezTo>
                <a:cubicBezTo>
                  <a:pt x="884902" y="683318"/>
                  <a:pt x="876153" y="683318"/>
                  <a:pt x="867228" y="683318"/>
                </a:cubicBezTo>
                <a:cubicBezTo>
                  <a:pt x="867403" y="730565"/>
                  <a:pt x="867403" y="777111"/>
                  <a:pt x="867403" y="824357"/>
                </a:cubicBezTo>
                <a:close/>
                <a:moveTo>
                  <a:pt x="797059" y="72969"/>
                </a:moveTo>
                <a:cubicBezTo>
                  <a:pt x="388993" y="99742"/>
                  <a:pt x="93092" y="430114"/>
                  <a:pt x="73144" y="797059"/>
                </a:cubicBezTo>
                <a:cubicBezTo>
                  <a:pt x="112866" y="797059"/>
                  <a:pt x="152587" y="797059"/>
                  <a:pt x="193184" y="797059"/>
                </a:cubicBezTo>
                <a:cubicBezTo>
                  <a:pt x="193184" y="806683"/>
                  <a:pt x="193184" y="815433"/>
                  <a:pt x="193184" y="824357"/>
                </a:cubicBezTo>
                <a:cubicBezTo>
                  <a:pt x="220307" y="824357"/>
                  <a:pt x="246730" y="824357"/>
                  <a:pt x="273502" y="824357"/>
                </a:cubicBezTo>
                <a:cubicBezTo>
                  <a:pt x="273502" y="815258"/>
                  <a:pt x="273502" y="806508"/>
                  <a:pt x="273502" y="797584"/>
                </a:cubicBezTo>
                <a:cubicBezTo>
                  <a:pt x="287501" y="797584"/>
                  <a:pt x="301150" y="797584"/>
                  <a:pt x="315149" y="797584"/>
                </a:cubicBezTo>
                <a:cubicBezTo>
                  <a:pt x="315149" y="806683"/>
                  <a:pt x="315149" y="815433"/>
                  <a:pt x="315149" y="824357"/>
                </a:cubicBezTo>
                <a:cubicBezTo>
                  <a:pt x="362745" y="824357"/>
                  <a:pt x="409641" y="824357"/>
                  <a:pt x="457237" y="824357"/>
                </a:cubicBezTo>
                <a:cubicBezTo>
                  <a:pt x="457237" y="815258"/>
                  <a:pt x="457237" y="806508"/>
                  <a:pt x="457237" y="797759"/>
                </a:cubicBezTo>
                <a:cubicBezTo>
                  <a:pt x="471586" y="797759"/>
                  <a:pt x="485235" y="797759"/>
                  <a:pt x="499584" y="797759"/>
                </a:cubicBezTo>
                <a:cubicBezTo>
                  <a:pt x="499584" y="807033"/>
                  <a:pt x="499584" y="815783"/>
                  <a:pt x="499584" y="824357"/>
                </a:cubicBezTo>
                <a:cubicBezTo>
                  <a:pt x="547005" y="824357"/>
                  <a:pt x="593726" y="824357"/>
                  <a:pt x="641147" y="824357"/>
                </a:cubicBezTo>
                <a:cubicBezTo>
                  <a:pt x="641147" y="815258"/>
                  <a:pt x="641147" y="806508"/>
                  <a:pt x="641147" y="797584"/>
                </a:cubicBezTo>
                <a:cubicBezTo>
                  <a:pt x="655321" y="797584"/>
                  <a:pt x="668795" y="797584"/>
                  <a:pt x="683143" y="797584"/>
                </a:cubicBezTo>
                <a:cubicBezTo>
                  <a:pt x="683143" y="806858"/>
                  <a:pt x="683143" y="815608"/>
                  <a:pt x="683143" y="824357"/>
                </a:cubicBezTo>
                <a:cubicBezTo>
                  <a:pt x="730740" y="824357"/>
                  <a:pt x="777461" y="824357"/>
                  <a:pt x="824182" y="824357"/>
                </a:cubicBezTo>
                <a:cubicBezTo>
                  <a:pt x="824182" y="777286"/>
                  <a:pt x="824182" y="730565"/>
                  <a:pt x="824182" y="683143"/>
                </a:cubicBezTo>
                <a:cubicBezTo>
                  <a:pt x="815083" y="683143"/>
                  <a:pt x="806158" y="683143"/>
                  <a:pt x="797234" y="683143"/>
                </a:cubicBezTo>
                <a:cubicBezTo>
                  <a:pt x="797234" y="668795"/>
                  <a:pt x="797234" y="655146"/>
                  <a:pt x="797234" y="641147"/>
                </a:cubicBezTo>
                <a:cubicBezTo>
                  <a:pt x="806333" y="641147"/>
                  <a:pt x="815083" y="641147"/>
                  <a:pt x="824007" y="641147"/>
                </a:cubicBezTo>
                <a:cubicBezTo>
                  <a:pt x="824007" y="593726"/>
                  <a:pt x="824007" y="547005"/>
                  <a:pt x="824007" y="499409"/>
                </a:cubicBezTo>
                <a:cubicBezTo>
                  <a:pt x="814908" y="499409"/>
                  <a:pt x="805983" y="499409"/>
                  <a:pt x="797234" y="499409"/>
                </a:cubicBezTo>
                <a:cubicBezTo>
                  <a:pt x="797234" y="485060"/>
                  <a:pt x="797234" y="471411"/>
                  <a:pt x="797234" y="457412"/>
                </a:cubicBezTo>
                <a:cubicBezTo>
                  <a:pt x="806333" y="457412"/>
                  <a:pt x="815083" y="457412"/>
                  <a:pt x="824007" y="457412"/>
                </a:cubicBezTo>
                <a:cubicBezTo>
                  <a:pt x="824007" y="409816"/>
                  <a:pt x="824007" y="362920"/>
                  <a:pt x="824007" y="315149"/>
                </a:cubicBezTo>
                <a:cubicBezTo>
                  <a:pt x="814733" y="315149"/>
                  <a:pt x="805808" y="315149"/>
                  <a:pt x="797234" y="315149"/>
                </a:cubicBezTo>
                <a:cubicBezTo>
                  <a:pt x="797234" y="300975"/>
                  <a:pt x="797234" y="287676"/>
                  <a:pt x="797234" y="273677"/>
                </a:cubicBezTo>
                <a:cubicBezTo>
                  <a:pt x="806333" y="273677"/>
                  <a:pt x="815083" y="273677"/>
                  <a:pt x="824007" y="273677"/>
                </a:cubicBezTo>
                <a:cubicBezTo>
                  <a:pt x="824007" y="246730"/>
                  <a:pt x="824007" y="220482"/>
                  <a:pt x="824007" y="193359"/>
                </a:cubicBezTo>
                <a:cubicBezTo>
                  <a:pt x="814908" y="193359"/>
                  <a:pt x="805983" y="193359"/>
                  <a:pt x="796709" y="193359"/>
                </a:cubicBezTo>
                <a:cubicBezTo>
                  <a:pt x="797059" y="152587"/>
                  <a:pt x="797059" y="113041"/>
                  <a:pt x="797059" y="72969"/>
                </a:cubicBezTo>
                <a:close/>
                <a:moveTo>
                  <a:pt x="193184" y="895051"/>
                </a:moveTo>
                <a:cubicBezTo>
                  <a:pt x="152587" y="895051"/>
                  <a:pt x="112866" y="895051"/>
                  <a:pt x="72969" y="895051"/>
                </a:cubicBezTo>
                <a:cubicBezTo>
                  <a:pt x="99042" y="1298568"/>
                  <a:pt x="425215" y="1598143"/>
                  <a:pt x="797409" y="1618791"/>
                </a:cubicBezTo>
                <a:cubicBezTo>
                  <a:pt x="797409" y="1578894"/>
                  <a:pt x="797409" y="1538998"/>
                  <a:pt x="797409" y="1498401"/>
                </a:cubicBezTo>
                <a:cubicBezTo>
                  <a:pt x="807033" y="1498401"/>
                  <a:pt x="815783" y="1498401"/>
                  <a:pt x="824532" y="1498401"/>
                </a:cubicBezTo>
                <a:cubicBezTo>
                  <a:pt x="824532" y="1471453"/>
                  <a:pt x="824532" y="1445206"/>
                  <a:pt x="824532" y="1418083"/>
                </a:cubicBezTo>
                <a:cubicBezTo>
                  <a:pt x="815258" y="1418083"/>
                  <a:pt x="806333" y="1418083"/>
                  <a:pt x="797759" y="1418083"/>
                </a:cubicBezTo>
                <a:cubicBezTo>
                  <a:pt x="797759" y="1403909"/>
                  <a:pt x="797759" y="1390610"/>
                  <a:pt x="797759" y="1376611"/>
                </a:cubicBezTo>
                <a:cubicBezTo>
                  <a:pt x="806858" y="1376611"/>
                  <a:pt x="815608" y="1376611"/>
                  <a:pt x="824532" y="1376611"/>
                </a:cubicBezTo>
                <a:cubicBezTo>
                  <a:pt x="824532" y="1329015"/>
                  <a:pt x="824532" y="1282119"/>
                  <a:pt x="824532" y="1234523"/>
                </a:cubicBezTo>
                <a:cubicBezTo>
                  <a:pt x="815433" y="1234523"/>
                  <a:pt x="806683" y="1234523"/>
                  <a:pt x="797934" y="1234523"/>
                </a:cubicBezTo>
                <a:cubicBezTo>
                  <a:pt x="797934" y="1220174"/>
                  <a:pt x="797934" y="1206525"/>
                  <a:pt x="797934" y="1192176"/>
                </a:cubicBezTo>
                <a:cubicBezTo>
                  <a:pt x="807208" y="1192176"/>
                  <a:pt x="815783" y="1192176"/>
                  <a:pt x="824532" y="1192176"/>
                </a:cubicBezTo>
                <a:cubicBezTo>
                  <a:pt x="824532" y="1144755"/>
                  <a:pt x="824532" y="1098034"/>
                  <a:pt x="824532" y="1050613"/>
                </a:cubicBezTo>
                <a:cubicBezTo>
                  <a:pt x="815433" y="1050613"/>
                  <a:pt x="806683" y="1050613"/>
                  <a:pt x="797934" y="1050613"/>
                </a:cubicBezTo>
                <a:cubicBezTo>
                  <a:pt x="797934" y="1036264"/>
                  <a:pt x="797934" y="1022615"/>
                  <a:pt x="797934" y="1008267"/>
                </a:cubicBezTo>
                <a:cubicBezTo>
                  <a:pt x="807208" y="1008267"/>
                  <a:pt x="815958" y="1008267"/>
                  <a:pt x="824532" y="1008267"/>
                </a:cubicBezTo>
                <a:cubicBezTo>
                  <a:pt x="824532" y="960845"/>
                  <a:pt x="824532" y="914124"/>
                  <a:pt x="824532" y="867403"/>
                </a:cubicBezTo>
                <a:cubicBezTo>
                  <a:pt x="777286" y="867403"/>
                  <a:pt x="730565" y="867403"/>
                  <a:pt x="683143" y="867403"/>
                </a:cubicBezTo>
                <a:cubicBezTo>
                  <a:pt x="683143" y="876677"/>
                  <a:pt x="683143" y="885252"/>
                  <a:pt x="683143" y="894176"/>
                </a:cubicBezTo>
                <a:cubicBezTo>
                  <a:pt x="668970" y="894176"/>
                  <a:pt x="655496" y="894176"/>
                  <a:pt x="641147" y="894176"/>
                </a:cubicBezTo>
                <a:cubicBezTo>
                  <a:pt x="641147" y="884902"/>
                  <a:pt x="641147" y="875978"/>
                  <a:pt x="641147" y="867403"/>
                </a:cubicBezTo>
                <a:cubicBezTo>
                  <a:pt x="593551" y="867403"/>
                  <a:pt x="546655" y="867403"/>
                  <a:pt x="499409" y="867403"/>
                </a:cubicBezTo>
                <a:cubicBezTo>
                  <a:pt x="499409" y="876677"/>
                  <a:pt x="499409" y="885252"/>
                  <a:pt x="499409" y="894176"/>
                </a:cubicBezTo>
                <a:cubicBezTo>
                  <a:pt x="485235" y="894176"/>
                  <a:pt x="471761" y="894176"/>
                  <a:pt x="457587" y="894176"/>
                </a:cubicBezTo>
                <a:cubicBezTo>
                  <a:pt x="457587" y="885077"/>
                  <a:pt x="457587" y="876328"/>
                  <a:pt x="457587" y="867403"/>
                </a:cubicBezTo>
                <a:cubicBezTo>
                  <a:pt x="409991" y="867403"/>
                  <a:pt x="363095" y="867403"/>
                  <a:pt x="315149" y="867403"/>
                </a:cubicBezTo>
                <a:cubicBezTo>
                  <a:pt x="315149" y="876677"/>
                  <a:pt x="315149" y="885602"/>
                  <a:pt x="315149" y="894176"/>
                </a:cubicBezTo>
                <a:cubicBezTo>
                  <a:pt x="300975" y="894176"/>
                  <a:pt x="287676" y="894176"/>
                  <a:pt x="273677" y="894176"/>
                </a:cubicBezTo>
                <a:cubicBezTo>
                  <a:pt x="273677" y="885077"/>
                  <a:pt x="273677" y="876328"/>
                  <a:pt x="273677" y="867578"/>
                </a:cubicBezTo>
                <a:cubicBezTo>
                  <a:pt x="246730" y="867578"/>
                  <a:pt x="220132" y="867578"/>
                  <a:pt x="193359" y="867578"/>
                </a:cubicBezTo>
                <a:cubicBezTo>
                  <a:pt x="193184" y="876852"/>
                  <a:pt x="193184" y="885252"/>
                  <a:pt x="193184" y="895051"/>
                </a:cubicBezTo>
                <a:close/>
                <a:moveTo>
                  <a:pt x="894876" y="1618966"/>
                </a:moveTo>
                <a:cubicBezTo>
                  <a:pt x="1300842" y="1592543"/>
                  <a:pt x="1598493" y="1264270"/>
                  <a:pt x="1618791" y="894526"/>
                </a:cubicBezTo>
                <a:cubicBezTo>
                  <a:pt x="1578894" y="894526"/>
                  <a:pt x="1538998" y="894526"/>
                  <a:pt x="1498401" y="894526"/>
                </a:cubicBezTo>
                <a:cubicBezTo>
                  <a:pt x="1498401" y="884902"/>
                  <a:pt x="1498401" y="876153"/>
                  <a:pt x="1498401" y="867403"/>
                </a:cubicBezTo>
                <a:cubicBezTo>
                  <a:pt x="1471453" y="867403"/>
                  <a:pt x="1445206" y="867403"/>
                  <a:pt x="1418258" y="867403"/>
                </a:cubicBezTo>
                <a:cubicBezTo>
                  <a:pt x="1418258" y="876503"/>
                  <a:pt x="1418258" y="885252"/>
                  <a:pt x="1418258" y="894176"/>
                </a:cubicBezTo>
                <a:cubicBezTo>
                  <a:pt x="1404259" y="894176"/>
                  <a:pt x="1390610" y="894176"/>
                  <a:pt x="1376611" y="894176"/>
                </a:cubicBezTo>
                <a:cubicBezTo>
                  <a:pt x="1376611" y="885077"/>
                  <a:pt x="1376611" y="876328"/>
                  <a:pt x="1376611" y="867403"/>
                </a:cubicBezTo>
                <a:cubicBezTo>
                  <a:pt x="1329015" y="867403"/>
                  <a:pt x="1282119" y="867403"/>
                  <a:pt x="1234523" y="867403"/>
                </a:cubicBezTo>
                <a:cubicBezTo>
                  <a:pt x="1234523" y="876503"/>
                  <a:pt x="1234523" y="885252"/>
                  <a:pt x="1234523" y="894001"/>
                </a:cubicBezTo>
                <a:cubicBezTo>
                  <a:pt x="1220174" y="894001"/>
                  <a:pt x="1206525" y="894001"/>
                  <a:pt x="1192176" y="894001"/>
                </a:cubicBezTo>
                <a:cubicBezTo>
                  <a:pt x="1192176" y="884727"/>
                  <a:pt x="1192176" y="875978"/>
                  <a:pt x="1192176" y="867403"/>
                </a:cubicBezTo>
                <a:cubicBezTo>
                  <a:pt x="1144755" y="867403"/>
                  <a:pt x="1098034" y="867403"/>
                  <a:pt x="1050613" y="867403"/>
                </a:cubicBezTo>
                <a:cubicBezTo>
                  <a:pt x="1050613" y="876503"/>
                  <a:pt x="1050613" y="885252"/>
                  <a:pt x="1050613" y="894001"/>
                </a:cubicBezTo>
                <a:cubicBezTo>
                  <a:pt x="1036264" y="894001"/>
                  <a:pt x="1022615" y="894001"/>
                  <a:pt x="1008267" y="894001"/>
                </a:cubicBezTo>
                <a:cubicBezTo>
                  <a:pt x="1008267" y="884727"/>
                  <a:pt x="1008267" y="875978"/>
                  <a:pt x="1008267" y="867403"/>
                </a:cubicBezTo>
                <a:cubicBezTo>
                  <a:pt x="960845" y="867403"/>
                  <a:pt x="914124" y="867403"/>
                  <a:pt x="867403" y="867403"/>
                </a:cubicBezTo>
                <a:cubicBezTo>
                  <a:pt x="867403" y="914474"/>
                  <a:pt x="867403" y="961195"/>
                  <a:pt x="867403" y="1008617"/>
                </a:cubicBezTo>
                <a:cubicBezTo>
                  <a:pt x="876503" y="1008617"/>
                  <a:pt x="885427" y="1008617"/>
                  <a:pt x="894351" y="1008617"/>
                </a:cubicBezTo>
                <a:cubicBezTo>
                  <a:pt x="894351" y="1022965"/>
                  <a:pt x="894351" y="1036614"/>
                  <a:pt x="894351" y="1050963"/>
                </a:cubicBezTo>
                <a:cubicBezTo>
                  <a:pt x="885077" y="1050963"/>
                  <a:pt x="876153" y="1050963"/>
                  <a:pt x="867403" y="1050963"/>
                </a:cubicBezTo>
                <a:cubicBezTo>
                  <a:pt x="867403" y="1098384"/>
                  <a:pt x="867403" y="1145105"/>
                  <a:pt x="867403" y="1192526"/>
                </a:cubicBezTo>
                <a:cubicBezTo>
                  <a:pt x="876503" y="1192526"/>
                  <a:pt x="885427" y="1192526"/>
                  <a:pt x="894351" y="1192526"/>
                </a:cubicBezTo>
                <a:cubicBezTo>
                  <a:pt x="894351" y="1206875"/>
                  <a:pt x="894351" y="1220524"/>
                  <a:pt x="894351" y="1234523"/>
                </a:cubicBezTo>
                <a:cubicBezTo>
                  <a:pt x="885252" y="1234523"/>
                  <a:pt x="876503" y="1234523"/>
                  <a:pt x="867578" y="1234523"/>
                </a:cubicBezTo>
                <a:cubicBezTo>
                  <a:pt x="867578" y="1282119"/>
                  <a:pt x="867578" y="1329015"/>
                  <a:pt x="867578" y="1376786"/>
                </a:cubicBezTo>
                <a:cubicBezTo>
                  <a:pt x="876852" y="1376786"/>
                  <a:pt x="885777" y="1376786"/>
                  <a:pt x="894351" y="1376786"/>
                </a:cubicBezTo>
                <a:cubicBezTo>
                  <a:pt x="894351" y="1390960"/>
                  <a:pt x="894351" y="1404259"/>
                  <a:pt x="894351" y="1418258"/>
                </a:cubicBezTo>
                <a:cubicBezTo>
                  <a:pt x="885252" y="1418258"/>
                  <a:pt x="876503" y="1418258"/>
                  <a:pt x="867578" y="1418258"/>
                </a:cubicBezTo>
                <a:cubicBezTo>
                  <a:pt x="867578" y="1445206"/>
                  <a:pt x="867578" y="1471453"/>
                  <a:pt x="867578" y="1498576"/>
                </a:cubicBezTo>
                <a:cubicBezTo>
                  <a:pt x="876677" y="1498576"/>
                  <a:pt x="885602" y="1498576"/>
                  <a:pt x="894876" y="1498576"/>
                </a:cubicBezTo>
                <a:cubicBezTo>
                  <a:pt x="894876" y="1539348"/>
                  <a:pt x="894876" y="1578894"/>
                  <a:pt x="894876" y="161896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61" name="Google Shape;1561;p41"/>
          <p:cNvGrpSpPr/>
          <p:nvPr/>
        </p:nvGrpSpPr>
        <p:grpSpPr>
          <a:xfrm flipH="1" rot="5400000">
            <a:off x="10995495" y="1191562"/>
            <a:ext cx="138090" cy="726609"/>
            <a:chOff x="5714992" y="3390901"/>
            <a:chExt cx="388288" cy="2043113"/>
          </a:xfrm>
        </p:grpSpPr>
        <p:sp>
          <p:nvSpPr>
            <p:cNvPr id="1562" name="Google Shape;1562;p41"/>
            <p:cNvSpPr/>
            <p:nvPr/>
          </p:nvSpPr>
          <p:spPr>
            <a:xfrm>
              <a:off x="5714992" y="3390901"/>
              <a:ext cx="388273" cy="2033585"/>
            </a:xfrm>
            <a:custGeom>
              <a:rect b="b" l="l" r="r" t="t"/>
              <a:pathLst>
                <a:path extrusionOk="0" h="2033587" w="388274">
                  <a:moveTo>
                    <a:pt x="194137" y="0"/>
                  </a:moveTo>
                  <a:cubicBezTo>
                    <a:pt x="250437" y="0"/>
                    <a:pt x="296059" y="254320"/>
                    <a:pt x="296059" y="310619"/>
                  </a:cubicBezTo>
                  <a:lnTo>
                    <a:pt x="296059" y="553291"/>
                  </a:lnTo>
                  <a:lnTo>
                    <a:pt x="296059" y="713454"/>
                  </a:lnTo>
                  <a:cubicBezTo>
                    <a:pt x="343623" y="798389"/>
                    <a:pt x="378567" y="882353"/>
                    <a:pt x="388274" y="931858"/>
                  </a:cubicBezTo>
                  <a:lnTo>
                    <a:pt x="388274" y="975539"/>
                  </a:lnTo>
                  <a:lnTo>
                    <a:pt x="388274" y="1917105"/>
                  </a:lnTo>
                  <a:lnTo>
                    <a:pt x="356727" y="1917105"/>
                  </a:lnTo>
                  <a:lnTo>
                    <a:pt x="356727" y="1965639"/>
                  </a:lnTo>
                  <a:lnTo>
                    <a:pt x="388274" y="1965639"/>
                  </a:lnTo>
                  <a:lnTo>
                    <a:pt x="388274" y="2033587"/>
                  </a:lnTo>
                  <a:lnTo>
                    <a:pt x="0" y="2033587"/>
                  </a:lnTo>
                  <a:lnTo>
                    <a:pt x="0" y="1965639"/>
                  </a:lnTo>
                  <a:lnTo>
                    <a:pt x="31548" y="1965639"/>
                  </a:lnTo>
                  <a:lnTo>
                    <a:pt x="31548" y="1917105"/>
                  </a:lnTo>
                  <a:lnTo>
                    <a:pt x="0" y="1917105"/>
                  </a:lnTo>
                  <a:lnTo>
                    <a:pt x="0" y="975539"/>
                  </a:lnTo>
                  <a:lnTo>
                    <a:pt x="0" y="931858"/>
                  </a:lnTo>
                  <a:cubicBezTo>
                    <a:pt x="11648" y="877015"/>
                    <a:pt x="49020" y="791109"/>
                    <a:pt x="92215" y="713454"/>
                  </a:cubicBezTo>
                  <a:lnTo>
                    <a:pt x="92215" y="553291"/>
                  </a:lnTo>
                  <a:lnTo>
                    <a:pt x="92215" y="310619"/>
                  </a:lnTo>
                  <a:cubicBezTo>
                    <a:pt x="92215" y="254320"/>
                    <a:pt x="137837" y="0"/>
                    <a:pt x="1941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41"/>
            <p:cNvSpPr/>
            <p:nvPr/>
          </p:nvSpPr>
          <p:spPr>
            <a:xfrm>
              <a:off x="5757710" y="3402548"/>
              <a:ext cx="145603" cy="1902544"/>
            </a:xfrm>
            <a:custGeom>
              <a:rect b="b" l="l" r="r" t="t"/>
              <a:pathLst>
                <a:path extrusionOk="0" h="3733800" w="285750">
                  <a:moveTo>
                    <a:pt x="219075" y="586740"/>
                  </a:moveTo>
                  <a:cubicBezTo>
                    <a:pt x="219075" y="496253"/>
                    <a:pt x="210503" y="176213"/>
                    <a:pt x="285750" y="23813"/>
                  </a:cubicBezTo>
                  <a:lnTo>
                    <a:pt x="292418" y="0"/>
                  </a:lnTo>
                  <a:cubicBezTo>
                    <a:pt x="211455" y="128587"/>
                    <a:pt x="180975" y="488633"/>
                    <a:pt x="180975" y="586740"/>
                  </a:cubicBezTo>
                  <a:lnTo>
                    <a:pt x="180975" y="1062990"/>
                  </a:lnTo>
                  <a:lnTo>
                    <a:pt x="180975" y="1377315"/>
                  </a:lnTo>
                  <a:cubicBezTo>
                    <a:pt x="96202" y="1529715"/>
                    <a:pt x="22860" y="1698308"/>
                    <a:pt x="0" y="1805940"/>
                  </a:cubicBezTo>
                  <a:lnTo>
                    <a:pt x="0" y="1891665"/>
                  </a:lnTo>
                  <a:lnTo>
                    <a:pt x="0" y="3739515"/>
                  </a:lnTo>
                  <a:lnTo>
                    <a:pt x="76200" y="3739515"/>
                  </a:lnTo>
                  <a:lnTo>
                    <a:pt x="76200" y="1891665"/>
                  </a:lnTo>
                  <a:lnTo>
                    <a:pt x="76200" y="1805940"/>
                  </a:lnTo>
                  <a:cubicBezTo>
                    <a:pt x="99060" y="1698308"/>
                    <a:pt x="172403" y="1529715"/>
                    <a:pt x="257175" y="1377315"/>
                  </a:cubicBezTo>
                  <a:lnTo>
                    <a:pt x="247650" y="1062990"/>
                  </a:lnTo>
                  <a:lnTo>
                    <a:pt x="219075" y="5867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41"/>
            <p:cNvSpPr/>
            <p:nvPr/>
          </p:nvSpPr>
          <p:spPr>
            <a:xfrm>
              <a:off x="5807215" y="3926075"/>
              <a:ext cx="198990" cy="9144"/>
            </a:xfrm>
            <a:custGeom>
              <a:rect b="b" l="l" r="r" t="t"/>
              <a:pathLst>
                <a:path extrusionOk="0" h="38100" w="390525">
                  <a:moveTo>
                    <a:pt x="0" y="0"/>
                  </a:moveTo>
                  <a:lnTo>
                    <a:pt x="399098" y="0"/>
                  </a:lnTo>
                  <a:lnTo>
                    <a:pt x="399098" y="40958"/>
                  </a:lnTo>
                  <a:lnTo>
                    <a:pt x="0" y="40958"/>
                  </a:ln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41"/>
            <p:cNvSpPr/>
            <p:nvPr/>
          </p:nvSpPr>
          <p:spPr>
            <a:xfrm>
              <a:off x="5746547" y="5308003"/>
              <a:ext cx="325179" cy="9707"/>
            </a:xfrm>
            <a:custGeom>
              <a:rect b="b" l="l" r="r" t="t"/>
              <a:pathLst>
                <a:path extrusionOk="0" h="19050" w="638175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41"/>
            <p:cNvSpPr/>
            <p:nvPr/>
          </p:nvSpPr>
          <p:spPr>
            <a:xfrm>
              <a:off x="5746550" y="5347563"/>
              <a:ext cx="325179" cy="9707"/>
            </a:xfrm>
            <a:custGeom>
              <a:rect b="b" l="l" r="r" t="t"/>
              <a:pathLst>
                <a:path extrusionOk="0" h="19050" w="638175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41"/>
            <p:cNvSpPr/>
            <p:nvPr/>
          </p:nvSpPr>
          <p:spPr>
            <a:xfrm>
              <a:off x="5715004" y="5421553"/>
              <a:ext cx="388276" cy="12461"/>
            </a:xfrm>
            <a:custGeom>
              <a:rect b="b" l="l" r="r" t="t"/>
              <a:pathLst>
                <a:path extrusionOk="0" h="19050" w="638175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8" name="Google Shape;1568;p41"/>
          <p:cNvGrpSpPr/>
          <p:nvPr/>
        </p:nvGrpSpPr>
        <p:grpSpPr>
          <a:xfrm flipH="1" rot="-5856068">
            <a:off x="947021" y="458033"/>
            <a:ext cx="514616" cy="446958"/>
            <a:chOff x="8029060" y="1414319"/>
            <a:chExt cx="790202" cy="686311"/>
          </a:xfrm>
        </p:grpSpPr>
        <p:sp>
          <p:nvSpPr>
            <p:cNvPr id="1569" name="Google Shape;1569;p41"/>
            <p:cNvSpPr/>
            <p:nvPr/>
          </p:nvSpPr>
          <p:spPr>
            <a:xfrm>
              <a:off x="8029060" y="1414319"/>
              <a:ext cx="790202" cy="686311"/>
            </a:xfrm>
            <a:custGeom>
              <a:rect b="b" l="l" r="r" t="t"/>
              <a:pathLst>
                <a:path extrusionOk="0" h="2076450" w="2390775">
                  <a:moveTo>
                    <a:pt x="2397442" y="920115"/>
                  </a:moveTo>
                  <a:cubicBezTo>
                    <a:pt x="2320290" y="966788"/>
                    <a:pt x="2236470" y="1001078"/>
                    <a:pt x="2153603" y="1035368"/>
                  </a:cubicBezTo>
                  <a:cubicBezTo>
                    <a:pt x="2079308" y="1065848"/>
                    <a:pt x="2010728" y="1103948"/>
                    <a:pt x="1966913" y="1174433"/>
                  </a:cubicBezTo>
                  <a:cubicBezTo>
                    <a:pt x="1938338" y="1220153"/>
                    <a:pt x="1945958" y="1249680"/>
                    <a:pt x="1993583" y="1275398"/>
                  </a:cubicBezTo>
                  <a:cubicBezTo>
                    <a:pt x="2025015" y="1293495"/>
                    <a:pt x="2063115" y="1294448"/>
                    <a:pt x="2106930" y="1312545"/>
                  </a:cubicBezTo>
                  <a:cubicBezTo>
                    <a:pt x="2068830" y="1323975"/>
                    <a:pt x="2039303" y="1320165"/>
                    <a:pt x="2011680" y="1319213"/>
                  </a:cubicBezTo>
                  <a:cubicBezTo>
                    <a:pt x="1936433" y="1318260"/>
                    <a:pt x="1878330" y="1343025"/>
                    <a:pt x="1848803" y="1417320"/>
                  </a:cubicBezTo>
                  <a:cubicBezTo>
                    <a:pt x="1845945" y="1424940"/>
                    <a:pt x="1842135" y="1432560"/>
                    <a:pt x="1836420" y="1437323"/>
                  </a:cubicBezTo>
                  <a:cubicBezTo>
                    <a:pt x="1750695" y="1514475"/>
                    <a:pt x="1733550" y="1606868"/>
                    <a:pt x="1781175" y="1717358"/>
                  </a:cubicBezTo>
                  <a:cubicBezTo>
                    <a:pt x="1745933" y="1712595"/>
                    <a:pt x="1724025" y="1697355"/>
                    <a:pt x="1704023" y="1677353"/>
                  </a:cubicBezTo>
                  <a:cubicBezTo>
                    <a:pt x="1644968" y="1621155"/>
                    <a:pt x="1625918" y="1620203"/>
                    <a:pt x="1554480" y="1662113"/>
                  </a:cubicBezTo>
                  <a:cubicBezTo>
                    <a:pt x="1478280" y="1705928"/>
                    <a:pt x="1391603" y="1727835"/>
                    <a:pt x="1305878" y="1735455"/>
                  </a:cubicBezTo>
                  <a:cubicBezTo>
                    <a:pt x="1155383" y="1747838"/>
                    <a:pt x="1141095" y="1819275"/>
                    <a:pt x="1122998" y="1932623"/>
                  </a:cubicBezTo>
                  <a:cubicBezTo>
                    <a:pt x="1117283" y="1968818"/>
                    <a:pt x="1107758" y="2003108"/>
                    <a:pt x="1097280" y="2038350"/>
                  </a:cubicBezTo>
                  <a:cubicBezTo>
                    <a:pt x="1088708" y="2066925"/>
                    <a:pt x="1070610" y="2083118"/>
                    <a:pt x="1042988" y="2081213"/>
                  </a:cubicBezTo>
                  <a:cubicBezTo>
                    <a:pt x="1016318" y="2079308"/>
                    <a:pt x="1003935" y="2058352"/>
                    <a:pt x="998220" y="2032635"/>
                  </a:cubicBezTo>
                  <a:cubicBezTo>
                    <a:pt x="982028" y="1968818"/>
                    <a:pt x="967740" y="1904048"/>
                    <a:pt x="954405" y="1839277"/>
                  </a:cubicBezTo>
                  <a:cubicBezTo>
                    <a:pt x="930593" y="1727835"/>
                    <a:pt x="873443" y="1644968"/>
                    <a:pt x="769620" y="1604010"/>
                  </a:cubicBezTo>
                  <a:cubicBezTo>
                    <a:pt x="695325" y="1575435"/>
                    <a:pt x="660083" y="1518285"/>
                    <a:pt x="621030" y="1458278"/>
                  </a:cubicBezTo>
                  <a:cubicBezTo>
                    <a:pt x="605790" y="1434465"/>
                    <a:pt x="591503" y="1409700"/>
                    <a:pt x="574358" y="1386840"/>
                  </a:cubicBezTo>
                  <a:cubicBezTo>
                    <a:pt x="529590" y="1325880"/>
                    <a:pt x="480060" y="1306830"/>
                    <a:pt x="409575" y="1328738"/>
                  </a:cubicBezTo>
                  <a:cubicBezTo>
                    <a:pt x="274320" y="1371600"/>
                    <a:pt x="133350" y="1394460"/>
                    <a:pt x="0" y="1457325"/>
                  </a:cubicBezTo>
                  <a:cubicBezTo>
                    <a:pt x="5715" y="1430655"/>
                    <a:pt x="20955" y="1416368"/>
                    <a:pt x="39053" y="1403033"/>
                  </a:cubicBezTo>
                  <a:cubicBezTo>
                    <a:pt x="125730" y="1342073"/>
                    <a:pt x="216218" y="1287780"/>
                    <a:pt x="312420" y="1242060"/>
                  </a:cubicBezTo>
                  <a:cubicBezTo>
                    <a:pt x="359093" y="1220153"/>
                    <a:pt x="403860" y="1191578"/>
                    <a:pt x="434340" y="1146810"/>
                  </a:cubicBezTo>
                  <a:cubicBezTo>
                    <a:pt x="465772" y="1099185"/>
                    <a:pt x="478155" y="1049655"/>
                    <a:pt x="450533" y="994410"/>
                  </a:cubicBezTo>
                  <a:cubicBezTo>
                    <a:pt x="418147" y="929640"/>
                    <a:pt x="446722" y="871538"/>
                    <a:pt x="478155" y="820103"/>
                  </a:cubicBezTo>
                  <a:cubicBezTo>
                    <a:pt x="577215" y="657225"/>
                    <a:pt x="559118" y="624840"/>
                    <a:pt x="434340" y="474345"/>
                  </a:cubicBezTo>
                  <a:cubicBezTo>
                    <a:pt x="413385" y="448628"/>
                    <a:pt x="390525" y="423863"/>
                    <a:pt x="372428" y="397193"/>
                  </a:cubicBezTo>
                  <a:cubicBezTo>
                    <a:pt x="364808" y="385763"/>
                    <a:pt x="347663" y="371475"/>
                    <a:pt x="361950" y="355283"/>
                  </a:cubicBezTo>
                  <a:cubicBezTo>
                    <a:pt x="372428" y="343853"/>
                    <a:pt x="388620" y="347663"/>
                    <a:pt x="401955" y="351473"/>
                  </a:cubicBezTo>
                  <a:cubicBezTo>
                    <a:pt x="454343" y="366713"/>
                    <a:pt x="507683" y="381000"/>
                    <a:pt x="559118" y="403860"/>
                  </a:cubicBezTo>
                  <a:cubicBezTo>
                    <a:pt x="641033" y="441008"/>
                    <a:pt x="724853" y="455295"/>
                    <a:pt x="806768" y="397193"/>
                  </a:cubicBezTo>
                  <a:cubicBezTo>
                    <a:pt x="842010" y="372428"/>
                    <a:pt x="851535" y="345758"/>
                    <a:pt x="830580" y="309563"/>
                  </a:cubicBezTo>
                  <a:cubicBezTo>
                    <a:pt x="797243" y="250508"/>
                    <a:pt x="763905" y="190500"/>
                    <a:pt x="730568" y="131445"/>
                  </a:cubicBezTo>
                  <a:cubicBezTo>
                    <a:pt x="708660" y="93345"/>
                    <a:pt x="690563" y="54293"/>
                    <a:pt x="685800" y="0"/>
                  </a:cubicBezTo>
                  <a:cubicBezTo>
                    <a:pt x="749618" y="45720"/>
                    <a:pt x="791528" y="100965"/>
                    <a:pt x="834390" y="154305"/>
                  </a:cubicBezTo>
                  <a:cubicBezTo>
                    <a:pt x="868680" y="196215"/>
                    <a:pt x="901065" y="238125"/>
                    <a:pt x="940118" y="276225"/>
                  </a:cubicBezTo>
                  <a:cubicBezTo>
                    <a:pt x="995363" y="329565"/>
                    <a:pt x="1015365" y="332423"/>
                    <a:pt x="1081088" y="292418"/>
                  </a:cubicBezTo>
                  <a:cubicBezTo>
                    <a:pt x="1093470" y="284798"/>
                    <a:pt x="1103948" y="275273"/>
                    <a:pt x="1114425" y="265748"/>
                  </a:cubicBezTo>
                  <a:cubicBezTo>
                    <a:pt x="1175385" y="216218"/>
                    <a:pt x="1182053" y="215265"/>
                    <a:pt x="1249680" y="254318"/>
                  </a:cubicBezTo>
                  <a:cubicBezTo>
                    <a:pt x="1316355" y="292418"/>
                    <a:pt x="1389698" y="313373"/>
                    <a:pt x="1463993" y="327660"/>
                  </a:cubicBezTo>
                  <a:cubicBezTo>
                    <a:pt x="1555433" y="345758"/>
                    <a:pt x="1625918" y="300038"/>
                    <a:pt x="1693545" y="248603"/>
                  </a:cubicBezTo>
                  <a:cubicBezTo>
                    <a:pt x="1744028" y="210503"/>
                    <a:pt x="1790700" y="167640"/>
                    <a:pt x="1855470" y="139065"/>
                  </a:cubicBezTo>
                  <a:cubicBezTo>
                    <a:pt x="1846898" y="180975"/>
                    <a:pt x="1832610" y="212408"/>
                    <a:pt x="1813560" y="242888"/>
                  </a:cubicBezTo>
                  <a:cubicBezTo>
                    <a:pt x="1782128" y="293370"/>
                    <a:pt x="1745933" y="341948"/>
                    <a:pt x="1739265" y="404813"/>
                  </a:cubicBezTo>
                  <a:cubicBezTo>
                    <a:pt x="1732598" y="461963"/>
                    <a:pt x="1742123" y="484823"/>
                    <a:pt x="1798320" y="500063"/>
                  </a:cubicBezTo>
                  <a:cubicBezTo>
                    <a:pt x="1912620" y="530543"/>
                    <a:pt x="2027873" y="557213"/>
                    <a:pt x="2142173" y="585788"/>
                  </a:cubicBezTo>
                  <a:cubicBezTo>
                    <a:pt x="2161223" y="590550"/>
                    <a:pt x="2180273" y="597218"/>
                    <a:pt x="2198370" y="607695"/>
                  </a:cubicBezTo>
                  <a:cubicBezTo>
                    <a:pt x="2142173" y="615315"/>
                    <a:pt x="2088833" y="597218"/>
                    <a:pt x="2035493" y="588645"/>
                  </a:cubicBezTo>
                  <a:cubicBezTo>
                    <a:pt x="1992630" y="581978"/>
                    <a:pt x="1950720" y="580073"/>
                    <a:pt x="1908810" y="596265"/>
                  </a:cubicBezTo>
                  <a:cubicBezTo>
                    <a:pt x="1887855" y="603885"/>
                    <a:pt x="1882140" y="615315"/>
                    <a:pt x="1894523" y="635318"/>
                  </a:cubicBezTo>
                  <a:cubicBezTo>
                    <a:pt x="1923098" y="683895"/>
                    <a:pt x="1937385" y="737235"/>
                    <a:pt x="1951673" y="790575"/>
                  </a:cubicBezTo>
                  <a:cubicBezTo>
                    <a:pt x="1969770" y="861060"/>
                    <a:pt x="2011680" y="887730"/>
                    <a:pt x="2112645" y="888683"/>
                  </a:cubicBezTo>
                  <a:cubicBezTo>
                    <a:pt x="2207895" y="889635"/>
                    <a:pt x="2303145" y="888683"/>
                    <a:pt x="2398395" y="888683"/>
                  </a:cubicBezTo>
                  <a:cubicBezTo>
                    <a:pt x="2397442" y="901065"/>
                    <a:pt x="2397442" y="910590"/>
                    <a:pt x="2397442" y="920115"/>
                  </a:cubicBez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41"/>
            <p:cNvSpPr/>
            <p:nvPr/>
          </p:nvSpPr>
          <p:spPr>
            <a:xfrm>
              <a:off x="8311619" y="1613267"/>
              <a:ext cx="245561" cy="220375"/>
            </a:xfrm>
            <a:custGeom>
              <a:rect b="b" l="l" r="r" t="t"/>
              <a:pathLst>
                <a:path extrusionOk="0" h="666750" w="742950">
                  <a:moveTo>
                    <a:pt x="230008" y="651568"/>
                  </a:moveTo>
                  <a:cubicBezTo>
                    <a:pt x="211910" y="636328"/>
                    <a:pt x="173810" y="641090"/>
                    <a:pt x="180478" y="602038"/>
                  </a:cubicBezTo>
                  <a:cubicBezTo>
                    <a:pt x="180478" y="599180"/>
                    <a:pt x="173810" y="592513"/>
                    <a:pt x="170953" y="593465"/>
                  </a:cubicBezTo>
                  <a:cubicBezTo>
                    <a:pt x="105231" y="608705"/>
                    <a:pt x="127138" y="542983"/>
                    <a:pt x="103326" y="520123"/>
                  </a:cubicBezTo>
                  <a:cubicBezTo>
                    <a:pt x="94753" y="515360"/>
                    <a:pt x="86181" y="510598"/>
                    <a:pt x="77608" y="504882"/>
                  </a:cubicBezTo>
                  <a:cubicBezTo>
                    <a:pt x="68083" y="500120"/>
                    <a:pt x="57606" y="497263"/>
                    <a:pt x="49985" y="489643"/>
                  </a:cubicBezTo>
                  <a:cubicBezTo>
                    <a:pt x="35698" y="473450"/>
                    <a:pt x="35698" y="454400"/>
                    <a:pt x="45223" y="436303"/>
                  </a:cubicBezTo>
                  <a:cubicBezTo>
                    <a:pt x="60463" y="406775"/>
                    <a:pt x="52843" y="384868"/>
                    <a:pt x="26173" y="367723"/>
                  </a:cubicBezTo>
                  <a:cubicBezTo>
                    <a:pt x="-4307" y="348673"/>
                    <a:pt x="-12880" y="329623"/>
                    <a:pt x="26173" y="310573"/>
                  </a:cubicBezTo>
                  <a:cubicBezTo>
                    <a:pt x="36651" y="305810"/>
                    <a:pt x="38556" y="296285"/>
                    <a:pt x="40460" y="287713"/>
                  </a:cubicBezTo>
                  <a:cubicBezTo>
                    <a:pt x="45223" y="259138"/>
                    <a:pt x="59510" y="238182"/>
                    <a:pt x="83323" y="221990"/>
                  </a:cubicBezTo>
                  <a:cubicBezTo>
                    <a:pt x="112851" y="201988"/>
                    <a:pt x="111898" y="171507"/>
                    <a:pt x="110945" y="141028"/>
                  </a:cubicBezTo>
                  <a:cubicBezTo>
                    <a:pt x="109993" y="95307"/>
                    <a:pt x="113803" y="92450"/>
                    <a:pt x="159523" y="100070"/>
                  </a:cubicBezTo>
                  <a:cubicBezTo>
                    <a:pt x="174763" y="102928"/>
                    <a:pt x="189051" y="103880"/>
                    <a:pt x="200481" y="94355"/>
                  </a:cubicBezTo>
                  <a:cubicBezTo>
                    <a:pt x="234770" y="64828"/>
                    <a:pt x="276681" y="57207"/>
                    <a:pt x="319543" y="53398"/>
                  </a:cubicBezTo>
                  <a:cubicBezTo>
                    <a:pt x="347166" y="50540"/>
                    <a:pt x="370978" y="39110"/>
                    <a:pt x="390028" y="17203"/>
                  </a:cubicBezTo>
                  <a:cubicBezTo>
                    <a:pt x="410031" y="-6610"/>
                    <a:pt x="430033" y="-6610"/>
                    <a:pt x="445273" y="22918"/>
                  </a:cubicBezTo>
                  <a:cubicBezTo>
                    <a:pt x="469086" y="68638"/>
                    <a:pt x="501470" y="99118"/>
                    <a:pt x="557668" y="91498"/>
                  </a:cubicBezTo>
                  <a:cubicBezTo>
                    <a:pt x="571956" y="89593"/>
                    <a:pt x="583386" y="95307"/>
                    <a:pt x="584338" y="111500"/>
                  </a:cubicBezTo>
                  <a:cubicBezTo>
                    <a:pt x="586243" y="137218"/>
                    <a:pt x="603388" y="150553"/>
                    <a:pt x="620533" y="164840"/>
                  </a:cubicBezTo>
                  <a:cubicBezTo>
                    <a:pt x="629106" y="172460"/>
                    <a:pt x="636726" y="181032"/>
                    <a:pt x="642441" y="191510"/>
                  </a:cubicBezTo>
                  <a:cubicBezTo>
                    <a:pt x="649108" y="201988"/>
                    <a:pt x="641488" y="213418"/>
                    <a:pt x="647203" y="223895"/>
                  </a:cubicBezTo>
                  <a:cubicBezTo>
                    <a:pt x="653870" y="259138"/>
                    <a:pt x="648156" y="301048"/>
                    <a:pt x="698638" y="310573"/>
                  </a:cubicBezTo>
                  <a:cubicBezTo>
                    <a:pt x="712926" y="313430"/>
                    <a:pt x="708163" y="327718"/>
                    <a:pt x="703401" y="337243"/>
                  </a:cubicBezTo>
                  <a:cubicBezTo>
                    <a:pt x="697686" y="349625"/>
                    <a:pt x="686256" y="359150"/>
                    <a:pt x="686256" y="374390"/>
                  </a:cubicBezTo>
                  <a:cubicBezTo>
                    <a:pt x="689113" y="408680"/>
                    <a:pt x="699591" y="437255"/>
                    <a:pt x="730070" y="458210"/>
                  </a:cubicBezTo>
                  <a:cubicBezTo>
                    <a:pt x="757693" y="477260"/>
                    <a:pt x="740548" y="494405"/>
                    <a:pt x="719593" y="496310"/>
                  </a:cubicBezTo>
                  <a:cubicBezTo>
                    <a:pt x="667206" y="501073"/>
                    <a:pt x="632916" y="522028"/>
                    <a:pt x="625295" y="577273"/>
                  </a:cubicBezTo>
                  <a:cubicBezTo>
                    <a:pt x="624343" y="582035"/>
                    <a:pt x="621486" y="588703"/>
                    <a:pt x="617676" y="588703"/>
                  </a:cubicBezTo>
                  <a:cubicBezTo>
                    <a:pt x="559573" y="591560"/>
                    <a:pt x="534808" y="652520"/>
                    <a:pt x="483373" y="664903"/>
                  </a:cubicBezTo>
                  <a:cubicBezTo>
                    <a:pt x="451941" y="672523"/>
                    <a:pt x="421461" y="675380"/>
                    <a:pt x="389076" y="668713"/>
                  </a:cubicBezTo>
                  <a:cubicBezTo>
                    <a:pt x="365263" y="663950"/>
                    <a:pt x="341451" y="662045"/>
                    <a:pt x="318591" y="667760"/>
                  </a:cubicBezTo>
                  <a:cubicBezTo>
                    <a:pt x="286206" y="677285"/>
                    <a:pt x="256678" y="670618"/>
                    <a:pt x="230008" y="651568"/>
                  </a:cubicBezTo>
                  <a:close/>
                </a:path>
              </a:pathLst>
            </a:custGeom>
            <a:solidFill>
              <a:srgbClr val="2321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41"/>
            <p:cNvSpPr/>
            <p:nvPr/>
          </p:nvSpPr>
          <p:spPr>
            <a:xfrm>
              <a:off x="8339813" y="1725164"/>
              <a:ext cx="270747" cy="192041"/>
            </a:xfrm>
            <a:custGeom>
              <a:rect b="b" l="l" r="r" t="t"/>
              <a:pathLst>
                <a:path extrusionOk="0" h="581025" w="819150">
                  <a:moveTo>
                    <a:pt x="144708" y="313020"/>
                  </a:moveTo>
                  <a:cubicBezTo>
                    <a:pt x="232338" y="319687"/>
                    <a:pt x="320920" y="324450"/>
                    <a:pt x="408550" y="315877"/>
                  </a:cubicBezTo>
                  <a:cubicBezTo>
                    <a:pt x="429505" y="313972"/>
                    <a:pt x="439030" y="302542"/>
                    <a:pt x="444745" y="285397"/>
                  </a:cubicBezTo>
                  <a:cubicBezTo>
                    <a:pt x="454270" y="258727"/>
                    <a:pt x="468558" y="241582"/>
                    <a:pt x="500943" y="253012"/>
                  </a:cubicBezTo>
                  <a:cubicBezTo>
                    <a:pt x="518088" y="258727"/>
                    <a:pt x="530470" y="251107"/>
                    <a:pt x="534280" y="230152"/>
                  </a:cubicBezTo>
                  <a:cubicBezTo>
                    <a:pt x="545710" y="163477"/>
                    <a:pt x="555235" y="154905"/>
                    <a:pt x="619053" y="153952"/>
                  </a:cubicBezTo>
                  <a:cubicBezTo>
                    <a:pt x="631435" y="153952"/>
                    <a:pt x="644770" y="153952"/>
                    <a:pt x="655248" y="137760"/>
                  </a:cubicBezTo>
                  <a:cubicBezTo>
                    <a:pt x="594288" y="127282"/>
                    <a:pt x="593335" y="84420"/>
                    <a:pt x="600003" y="37747"/>
                  </a:cubicBezTo>
                  <a:cubicBezTo>
                    <a:pt x="610480" y="78705"/>
                    <a:pt x="631435" y="79657"/>
                    <a:pt x="662868" y="58702"/>
                  </a:cubicBezTo>
                  <a:cubicBezTo>
                    <a:pt x="690490" y="40605"/>
                    <a:pt x="720970" y="26317"/>
                    <a:pt x="749545" y="10125"/>
                  </a:cubicBezTo>
                  <a:cubicBezTo>
                    <a:pt x="780978" y="-7973"/>
                    <a:pt x="803838" y="-3210"/>
                    <a:pt x="812410" y="35842"/>
                  </a:cubicBezTo>
                  <a:cubicBezTo>
                    <a:pt x="828603" y="108232"/>
                    <a:pt x="816220" y="177765"/>
                    <a:pt x="789550" y="244440"/>
                  </a:cubicBezTo>
                  <a:cubicBezTo>
                    <a:pt x="695253" y="482565"/>
                    <a:pt x="460938" y="604485"/>
                    <a:pt x="219003" y="578767"/>
                  </a:cubicBezTo>
                  <a:cubicBezTo>
                    <a:pt x="144708" y="571147"/>
                    <a:pt x="69460" y="550192"/>
                    <a:pt x="15168" y="489232"/>
                  </a:cubicBezTo>
                  <a:cubicBezTo>
                    <a:pt x="-6740" y="464467"/>
                    <a:pt x="-5787" y="450180"/>
                    <a:pt x="23740" y="434940"/>
                  </a:cubicBezTo>
                  <a:cubicBezTo>
                    <a:pt x="66603" y="412080"/>
                    <a:pt x="103750" y="379695"/>
                    <a:pt x="149470" y="360645"/>
                  </a:cubicBezTo>
                  <a:cubicBezTo>
                    <a:pt x="201858" y="338737"/>
                    <a:pt x="131373" y="331117"/>
                    <a:pt x="144708" y="313020"/>
                  </a:cubicBezTo>
                  <a:close/>
                </a:path>
              </a:pathLst>
            </a:custGeom>
            <a:solidFill>
              <a:srgbClr val="DFDF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41"/>
            <p:cNvSpPr/>
            <p:nvPr/>
          </p:nvSpPr>
          <p:spPr>
            <a:xfrm>
              <a:off x="8241254" y="1541908"/>
              <a:ext cx="349452" cy="283340"/>
            </a:xfrm>
            <a:custGeom>
              <a:rect b="b" l="l" r="r" t="t"/>
              <a:pathLst>
                <a:path extrusionOk="0" h="857250" w="1057275">
                  <a:moveTo>
                    <a:pt x="1037260" y="229292"/>
                  </a:moveTo>
                  <a:cubicBezTo>
                    <a:pt x="975347" y="145472"/>
                    <a:pt x="894385" y="84512"/>
                    <a:pt x="799135" y="47364"/>
                  </a:cubicBezTo>
                  <a:cubicBezTo>
                    <a:pt x="681024" y="1645"/>
                    <a:pt x="559105" y="-20263"/>
                    <a:pt x="434327" y="24505"/>
                  </a:cubicBezTo>
                  <a:cubicBezTo>
                    <a:pt x="430517" y="24505"/>
                    <a:pt x="425755" y="26409"/>
                    <a:pt x="421945" y="29267"/>
                  </a:cubicBezTo>
                  <a:cubicBezTo>
                    <a:pt x="417182" y="29267"/>
                    <a:pt x="412420" y="29267"/>
                    <a:pt x="407657" y="30220"/>
                  </a:cubicBezTo>
                  <a:cubicBezTo>
                    <a:pt x="88570" y="124517"/>
                    <a:pt x="-81928" y="468369"/>
                    <a:pt x="39039" y="785552"/>
                  </a:cubicBezTo>
                  <a:cubicBezTo>
                    <a:pt x="69520" y="865562"/>
                    <a:pt x="108572" y="878897"/>
                    <a:pt x="181914" y="834130"/>
                  </a:cubicBezTo>
                  <a:cubicBezTo>
                    <a:pt x="228587" y="805555"/>
                    <a:pt x="288595" y="792219"/>
                    <a:pt x="315264" y="736022"/>
                  </a:cubicBezTo>
                  <a:cubicBezTo>
                    <a:pt x="313360" y="726497"/>
                    <a:pt x="305739" y="720782"/>
                    <a:pt x="298120" y="716019"/>
                  </a:cubicBezTo>
                  <a:cubicBezTo>
                    <a:pt x="298120" y="716019"/>
                    <a:pt x="298120" y="716019"/>
                    <a:pt x="298120" y="716019"/>
                  </a:cubicBezTo>
                  <a:cubicBezTo>
                    <a:pt x="298120" y="716019"/>
                    <a:pt x="298120" y="716019"/>
                    <a:pt x="298120" y="716019"/>
                  </a:cubicBezTo>
                  <a:cubicBezTo>
                    <a:pt x="293357" y="704589"/>
                    <a:pt x="281927" y="706494"/>
                    <a:pt x="272402" y="703637"/>
                  </a:cubicBezTo>
                  <a:cubicBezTo>
                    <a:pt x="272402" y="703637"/>
                    <a:pt x="272402" y="703637"/>
                    <a:pt x="272402" y="703637"/>
                  </a:cubicBezTo>
                  <a:cubicBezTo>
                    <a:pt x="272402" y="703637"/>
                    <a:pt x="272402" y="703637"/>
                    <a:pt x="272402" y="703637"/>
                  </a:cubicBezTo>
                  <a:cubicBezTo>
                    <a:pt x="254305" y="684587"/>
                    <a:pt x="259067" y="668394"/>
                    <a:pt x="274307" y="649344"/>
                  </a:cubicBezTo>
                  <a:cubicBezTo>
                    <a:pt x="291452" y="627437"/>
                    <a:pt x="274307" y="579812"/>
                    <a:pt x="246685" y="573144"/>
                  </a:cubicBezTo>
                  <a:cubicBezTo>
                    <a:pt x="230492" y="569335"/>
                    <a:pt x="217157" y="565525"/>
                    <a:pt x="223824" y="546475"/>
                  </a:cubicBezTo>
                  <a:cubicBezTo>
                    <a:pt x="233349" y="521710"/>
                    <a:pt x="246685" y="553142"/>
                    <a:pt x="258114" y="546475"/>
                  </a:cubicBezTo>
                  <a:cubicBezTo>
                    <a:pt x="266687" y="518852"/>
                    <a:pt x="256210" y="478847"/>
                    <a:pt x="283832" y="463607"/>
                  </a:cubicBezTo>
                  <a:cubicBezTo>
                    <a:pt x="337172" y="433127"/>
                    <a:pt x="342887" y="390264"/>
                    <a:pt x="333362" y="338830"/>
                  </a:cubicBezTo>
                  <a:cubicBezTo>
                    <a:pt x="329552" y="319780"/>
                    <a:pt x="340982" y="312160"/>
                    <a:pt x="353364" y="322637"/>
                  </a:cubicBezTo>
                  <a:cubicBezTo>
                    <a:pt x="389560" y="350260"/>
                    <a:pt x="416230" y="329305"/>
                    <a:pt x="441947" y="307397"/>
                  </a:cubicBezTo>
                  <a:cubicBezTo>
                    <a:pt x="461949" y="290252"/>
                    <a:pt x="482905" y="287394"/>
                    <a:pt x="506717" y="285489"/>
                  </a:cubicBezTo>
                  <a:cubicBezTo>
                    <a:pt x="546722" y="281680"/>
                    <a:pt x="589585" y="280727"/>
                    <a:pt x="613397" y="236912"/>
                  </a:cubicBezTo>
                  <a:cubicBezTo>
                    <a:pt x="625780" y="215005"/>
                    <a:pt x="639114" y="221672"/>
                    <a:pt x="645782" y="240722"/>
                  </a:cubicBezTo>
                  <a:cubicBezTo>
                    <a:pt x="670547" y="305492"/>
                    <a:pt x="715314" y="335019"/>
                    <a:pt x="789610" y="315969"/>
                  </a:cubicBezTo>
                  <a:cubicBezTo>
                    <a:pt x="770560" y="362642"/>
                    <a:pt x="804849" y="375025"/>
                    <a:pt x="830567" y="392169"/>
                  </a:cubicBezTo>
                  <a:cubicBezTo>
                    <a:pt x="836282" y="398837"/>
                    <a:pt x="841997" y="406457"/>
                    <a:pt x="847712" y="413125"/>
                  </a:cubicBezTo>
                  <a:cubicBezTo>
                    <a:pt x="847712" y="413125"/>
                    <a:pt x="847712" y="413125"/>
                    <a:pt x="847712" y="413125"/>
                  </a:cubicBezTo>
                  <a:cubicBezTo>
                    <a:pt x="851522" y="422650"/>
                    <a:pt x="854380" y="431222"/>
                    <a:pt x="858189" y="440747"/>
                  </a:cubicBezTo>
                  <a:cubicBezTo>
                    <a:pt x="912482" y="409314"/>
                    <a:pt x="968680" y="380739"/>
                    <a:pt x="1021067" y="347402"/>
                  </a:cubicBezTo>
                  <a:cubicBezTo>
                    <a:pt x="1068692" y="316922"/>
                    <a:pt x="1072502" y="277869"/>
                    <a:pt x="1037260" y="229292"/>
                  </a:cubicBezTo>
                  <a:close/>
                  <a:moveTo>
                    <a:pt x="450520" y="30220"/>
                  </a:moveTo>
                  <a:cubicBezTo>
                    <a:pt x="450520" y="30220"/>
                    <a:pt x="450520" y="29267"/>
                    <a:pt x="450520" y="30220"/>
                  </a:cubicBezTo>
                  <a:cubicBezTo>
                    <a:pt x="450520" y="29267"/>
                    <a:pt x="451472" y="29267"/>
                    <a:pt x="450520" y="30220"/>
                  </a:cubicBezTo>
                  <a:cubicBezTo>
                    <a:pt x="451472" y="29267"/>
                    <a:pt x="450520" y="30220"/>
                    <a:pt x="450520" y="30220"/>
                  </a:cubicBezTo>
                  <a:close/>
                </a:path>
              </a:pathLst>
            </a:custGeom>
            <a:solidFill>
              <a:srgbClr val="7E83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3" name="Google Shape;1573;p41"/>
          <p:cNvGrpSpPr/>
          <p:nvPr/>
        </p:nvGrpSpPr>
        <p:grpSpPr>
          <a:xfrm flipH="1">
            <a:off x="324436" y="1598141"/>
            <a:ext cx="545370" cy="469511"/>
            <a:chOff x="7178097" y="1180801"/>
            <a:chExt cx="837426" cy="720942"/>
          </a:xfrm>
        </p:grpSpPr>
        <p:sp>
          <p:nvSpPr>
            <p:cNvPr id="1574" name="Google Shape;1574;p41"/>
            <p:cNvSpPr/>
            <p:nvPr/>
          </p:nvSpPr>
          <p:spPr>
            <a:xfrm>
              <a:off x="7178097" y="1180801"/>
              <a:ext cx="837426" cy="720942"/>
            </a:xfrm>
            <a:custGeom>
              <a:rect b="b" l="l" r="r" t="t"/>
              <a:pathLst>
                <a:path extrusionOk="0" h="2181225" w="2533650">
                  <a:moveTo>
                    <a:pt x="1148715" y="2186697"/>
                  </a:moveTo>
                  <a:cubicBezTo>
                    <a:pt x="1104900" y="2026677"/>
                    <a:pt x="1062038" y="1875229"/>
                    <a:pt x="1021080" y="1722829"/>
                  </a:cubicBezTo>
                  <a:cubicBezTo>
                    <a:pt x="1014413" y="1696159"/>
                    <a:pt x="1003935" y="1678062"/>
                    <a:pt x="977265" y="1667584"/>
                  </a:cubicBezTo>
                  <a:cubicBezTo>
                    <a:pt x="952500" y="1658059"/>
                    <a:pt x="929640" y="1641867"/>
                    <a:pt x="908685" y="1625674"/>
                  </a:cubicBezTo>
                  <a:cubicBezTo>
                    <a:pt x="882015" y="1604719"/>
                    <a:pt x="856298" y="1591384"/>
                    <a:pt x="823913" y="1625674"/>
                  </a:cubicBezTo>
                  <a:cubicBezTo>
                    <a:pt x="848678" y="1588527"/>
                    <a:pt x="830580" y="1568524"/>
                    <a:pt x="806768" y="1547569"/>
                  </a:cubicBezTo>
                  <a:cubicBezTo>
                    <a:pt x="741045" y="1489467"/>
                    <a:pt x="686753" y="1421839"/>
                    <a:pt x="647700" y="1342782"/>
                  </a:cubicBezTo>
                  <a:cubicBezTo>
                    <a:pt x="636270" y="1318969"/>
                    <a:pt x="619125" y="1316112"/>
                    <a:pt x="597218" y="1323732"/>
                  </a:cubicBezTo>
                  <a:cubicBezTo>
                    <a:pt x="536258" y="1345639"/>
                    <a:pt x="463868" y="1348497"/>
                    <a:pt x="431483" y="1426602"/>
                  </a:cubicBezTo>
                  <a:cubicBezTo>
                    <a:pt x="419100" y="1404694"/>
                    <a:pt x="439103" y="1394217"/>
                    <a:pt x="430530" y="1375167"/>
                  </a:cubicBezTo>
                  <a:cubicBezTo>
                    <a:pt x="288608" y="1417077"/>
                    <a:pt x="145733" y="1458987"/>
                    <a:pt x="2858" y="1500897"/>
                  </a:cubicBezTo>
                  <a:cubicBezTo>
                    <a:pt x="1905" y="1498992"/>
                    <a:pt x="953" y="1496134"/>
                    <a:pt x="0" y="1494229"/>
                  </a:cubicBezTo>
                  <a:cubicBezTo>
                    <a:pt x="95250" y="1439937"/>
                    <a:pt x="189548" y="1385644"/>
                    <a:pt x="284798" y="1331352"/>
                  </a:cubicBezTo>
                  <a:cubicBezTo>
                    <a:pt x="372428" y="1280869"/>
                    <a:pt x="460058" y="1230387"/>
                    <a:pt x="548640" y="1180857"/>
                  </a:cubicBezTo>
                  <a:cubicBezTo>
                    <a:pt x="571500" y="1167522"/>
                    <a:pt x="587693" y="1148472"/>
                    <a:pt x="581025" y="1123707"/>
                  </a:cubicBezTo>
                  <a:cubicBezTo>
                    <a:pt x="568643" y="1077987"/>
                    <a:pt x="573405" y="1032267"/>
                    <a:pt x="574358" y="986547"/>
                  </a:cubicBezTo>
                  <a:cubicBezTo>
                    <a:pt x="575310" y="941779"/>
                    <a:pt x="577215" y="900822"/>
                    <a:pt x="512445" y="911299"/>
                  </a:cubicBezTo>
                  <a:cubicBezTo>
                    <a:pt x="515303" y="902727"/>
                    <a:pt x="515303" y="899869"/>
                    <a:pt x="516255" y="899869"/>
                  </a:cubicBezTo>
                  <a:cubicBezTo>
                    <a:pt x="589598" y="904632"/>
                    <a:pt x="597218" y="847482"/>
                    <a:pt x="610553" y="796999"/>
                  </a:cubicBezTo>
                  <a:cubicBezTo>
                    <a:pt x="621030" y="759852"/>
                    <a:pt x="635318" y="724609"/>
                    <a:pt x="655320" y="692224"/>
                  </a:cubicBezTo>
                  <a:cubicBezTo>
                    <a:pt x="674370" y="662697"/>
                    <a:pt x="666750" y="640789"/>
                    <a:pt x="646748" y="616024"/>
                  </a:cubicBezTo>
                  <a:cubicBezTo>
                    <a:pt x="576263" y="527442"/>
                    <a:pt x="506730" y="437907"/>
                    <a:pt x="434340" y="344562"/>
                  </a:cubicBezTo>
                  <a:cubicBezTo>
                    <a:pt x="456248" y="336942"/>
                    <a:pt x="470535" y="348372"/>
                    <a:pt x="484823" y="353134"/>
                  </a:cubicBezTo>
                  <a:cubicBezTo>
                    <a:pt x="578168" y="383614"/>
                    <a:pt x="671513" y="414094"/>
                    <a:pt x="763905" y="445527"/>
                  </a:cubicBezTo>
                  <a:cubicBezTo>
                    <a:pt x="779145" y="450289"/>
                    <a:pt x="796290" y="464577"/>
                    <a:pt x="804863" y="435049"/>
                  </a:cubicBezTo>
                  <a:cubicBezTo>
                    <a:pt x="808673" y="421714"/>
                    <a:pt x="820103" y="430287"/>
                    <a:pt x="828675" y="433144"/>
                  </a:cubicBezTo>
                  <a:cubicBezTo>
                    <a:pt x="843915" y="437907"/>
                    <a:pt x="854393" y="460767"/>
                    <a:pt x="874395" y="443622"/>
                  </a:cubicBezTo>
                  <a:cubicBezTo>
                    <a:pt x="902018" y="420762"/>
                    <a:pt x="939165" y="408379"/>
                    <a:pt x="962025" y="379804"/>
                  </a:cubicBezTo>
                  <a:cubicBezTo>
                    <a:pt x="971550" y="367422"/>
                    <a:pt x="957263" y="353134"/>
                    <a:pt x="951548" y="340752"/>
                  </a:cubicBezTo>
                  <a:cubicBezTo>
                    <a:pt x="895350" y="227404"/>
                    <a:pt x="841058" y="115009"/>
                    <a:pt x="785813" y="709"/>
                  </a:cubicBezTo>
                  <a:cubicBezTo>
                    <a:pt x="802958" y="-3101"/>
                    <a:pt x="810578" y="9282"/>
                    <a:pt x="817245" y="17854"/>
                  </a:cubicBezTo>
                  <a:cubicBezTo>
                    <a:pt x="894398" y="111199"/>
                    <a:pt x="972503" y="204544"/>
                    <a:pt x="1047750" y="300747"/>
                  </a:cubicBezTo>
                  <a:cubicBezTo>
                    <a:pt x="1067753" y="326464"/>
                    <a:pt x="1085850" y="328369"/>
                    <a:pt x="1116330" y="326464"/>
                  </a:cubicBezTo>
                  <a:cubicBezTo>
                    <a:pt x="1212533" y="318844"/>
                    <a:pt x="1278255" y="281697"/>
                    <a:pt x="1284923" y="175017"/>
                  </a:cubicBezTo>
                  <a:cubicBezTo>
                    <a:pt x="1284923" y="168349"/>
                    <a:pt x="1289685" y="161682"/>
                    <a:pt x="1294448" y="149299"/>
                  </a:cubicBezTo>
                  <a:cubicBezTo>
                    <a:pt x="1316355" y="192162"/>
                    <a:pt x="1337310" y="229309"/>
                    <a:pt x="1355408" y="267409"/>
                  </a:cubicBezTo>
                  <a:cubicBezTo>
                    <a:pt x="1366838" y="292174"/>
                    <a:pt x="1382078" y="303604"/>
                    <a:pt x="1410653" y="302652"/>
                  </a:cubicBezTo>
                  <a:cubicBezTo>
                    <a:pt x="1479233" y="301699"/>
                    <a:pt x="1545908" y="318844"/>
                    <a:pt x="1608773" y="343609"/>
                  </a:cubicBezTo>
                  <a:cubicBezTo>
                    <a:pt x="1642110" y="356944"/>
                    <a:pt x="1665923" y="353134"/>
                    <a:pt x="1695450" y="332179"/>
                  </a:cubicBezTo>
                  <a:cubicBezTo>
                    <a:pt x="1784033" y="269314"/>
                    <a:pt x="1874520" y="209307"/>
                    <a:pt x="1964055" y="148347"/>
                  </a:cubicBezTo>
                  <a:cubicBezTo>
                    <a:pt x="1966913" y="151204"/>
                    <a:pt x="1970723" y="153109"/>
                    <a:pt x="1973580" y="155967"/>
                  </a:cubicBezTo>
                  <a:cubicBezTo>
                    <a:pt x="1949768" y="204544"/>
                    <a:pt x="1925955" y="253122"/>
                    <a:pt x="1902143" y="302652"/>
                  </a:cubicBezTo>
                  <a:cubicBezTo>
                    <a:pt x="1883093" y="340752"/>
                    <a:pt x="1864043" y="379804"/>
                    <a:pt x="1844993" y="417904"/>
                  </a:cubicBezTo>
                  <a:cubicBezTo>
                    <a:pt x="1822133" y="464577"/>
                    <a:pt x="1828800" y="484579"/>
                    <a:pt x="1880235" y="499819"/>
                  </a:cubicBezTo>
                  <a:cubicBezTo>
                    <a:pt x="1944053" y="518869"/>
                    <a:pt x="2008823" y="533157"/>
                    <a:pt x="2072640" y="549349"/>
                  </a:cubicBezTo>
                  <a:cubicBezTo>
                    <a:pt x="2150745" y="569352"/>
                    <a:pt x="2227898" y="588402"/>
                    <a:pt x="2306003" y="612214"/>
                  </a:cubicBezTo>
                  <a:cubicBezTo>
                    <a:pt x="2194560" y="615072"/>
                    <a:pt x="2084070" y="594117"/>
                    <a:pt x="1967865" y="596974"/>
                  </a:cubicBezTo>
                  <a:cubicBezTo>
                    <a:pt x="1994535" y="654124"/>
                    <a:pt x="2032635" y="699844"/>
                    <a:pt x="2049780" y="756042"/>
                  </a:cubicBezTo>
                  <a:cubicBezTo>
                    <a:pt x="2058353" y="782712"/>
                    <a:pt x="2072640" y="809382"/>
                    <a:pt x="2077403" y="837004"/>
                  </a:cubicBezTo>
                  <a:cubicBezTo>
                    <a:pt x="2084070" y="873199"/>
                    <a:pt x="2103120" y="881772"/>
                    <a:pt x="2136458" y="882724"/>
                  </a:cubicBezTo>
                  <a:cubicBezTo>
                    <a:pt x="2270760" y="888439"/>
                    <a:pt x="2404110" y="897012"/>
                    <a:pt x="2538413" y="903679"/>
                  </a:cubicBezTo>
                  <a:cubicBezTo>
                    <a:pt x="2538413" y="922729"/>
                    <a:pt x="2522220" y="922729"/>
                    <a:pt x="2512695" y="927492"/>
                  </a:cubicBezTo>
                  <a:cubicBezTo>
                    <a:pt x="2397443" y="984642"/>
                    <a:pt x="2284095" y="1043697"/>
                    <a:pt x="2166938" y="1095132"/>
                  </a:cubicBezTo>
                  <a:cubicBezTo>
                    <a:pt x="2092643" y="1127517"/>
                    <a:pt x="2084070" y="1193239"/>
                    <a:pt x="2065973" y="1256104"/>
                  </a:cubicBezTo>
                  <a:cubicBezTo>
                    <a:pt x="2060258" y="1277059"/>
                    <a:pt x="2080260" y="1272297"/>
                    <a:pt x="2090738" y="1275154"/>
                  </a:cubicBezTo>
                  <a:cubicBezTo>
                    <a:pt x="2166938" y="1295157"/>
                    <a:pt x="2242185" y="1314207"/>
                    <a:pt x="2317433" y="1340877"/>
                  </a:cubicBezTo>
                  <a:cubicBezTo>
                    <a:pt x="2250758" y="1335162"/>
                    <a:pt x="2183130" y="1333257"/>
                    <a:pt x="2116455" y="1323732"/>
                  </a:cubicBezTo>
                  <a:cubicBezTo>
                    <a:pt x="2047875" y="1314207"/>
                    <a:pt x="2044065" y="1313254"/>
                    <a:pt x="2008823" y="1375167"/>
                  </a:cubicBezTo>
                  <a:cubicBezTo>
                    <a:pt x="1976438" y="1433269"/>
                    <a:pt x="1938338" y="1487562"/>
                    <a:pt x="1885950" y="1530424"/>
                  </a:cubicBezTo>
                  <a:cubicBezTo>
                    <a:pt x="1862138" y="1549474"/>
                    <a:pt x="1865948" y="1571382"/>
                    <a:pt x="1871663" y="1594242"/>
                  </a:cubicBezTo>
                  <a:cubicBezTo>
                    <a:pt x="1886903" y="1655202"/>
                    <a:pt x="1902143" y="1716162"/>
                    <a:pt x="1920240" y="1784742"/>
                  </a:cubicBezTo>
                  <a:cubicBezTo>
                    <a:pt x="1866900" y="1750452"/>
                    <a:pt x="1837373" y="1704732"/>
                    <a:pt x="1801178" y="1664727"/>
                  </a:cubicBezTo>
                  <a:cubicBezTo>
                    <a:pt x="1777365" y="1638057"/>
                    <a:pt x="1760220" y="1633294"/>
                    <a:pt x="1725930" y="1653297"/>
                  </a:cubicBezTo>
                  <a:cubicBezTo>
                    <a:pt x="1608773" y="1720924"/>
                    <a:pt x="1482090" y="1757119"/>
                    <a:pt x="1344930" y="1749499"/>
                  </a:cubicBezTo>
                  <a:cubicBezTo>
                    <a:pt x="1305878" y="1747594"/>
                    <a:pt x="1288733" y="1761882"/>
                    <a:pt x="1277303" y="1798077"/>
                  </a:cubicBezTo>
                  <a:cubicBezTo>
                    <a:pt x="1234440" y="1924759"/>
                    <a:pt x="1192530" y="2051442"/>
                    <a:pt x="1148715" y="2186697"/>
                  </a:cubicBez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41"/>
            <p:cNvSpPr/>
            <p:nvPr/>
          </p:nvSpPr>
          <p:spPr>
            <a:xfrm>
              <a:off x="7501690" y="1381337"/>
              <a:ext cx="251857" cy="236116"/>
            </a:xfrm>
            <a:custGeom>
              <a:rect b="b" l="l" r="r" t="t"/>
              <a:pathLst>
                <a:path extrusionOk="0" h="714375" w="762000">
                  <a:moveTo>
                    <a:pt x="631640" y="226469"/>
                  </a:moveTo>
                  <a:cubicBezTo>
                    <a:pt x="634497" y="230279"/>
                    <a:pt x="636402" y="233137"/>
                    <a:pt x="639260" y="236947"/>
                  </a:cubicBezTo>
                  <a:cubicBezTo>
                    <a:pt x="650690" y="246472"/>
                    <a:pt x="656405" y="259807"/>
                    <a:pt x="659262" y="273142"/>
                  </a:cubicBezTo>
                  <a:cubicBezTo>
                    <a:pt x="664025" y="295049"/>
                    <a:pt x="674502" y="305527"/>
                    <a:pt x="698315" y="302669"/>
                  </a:cubicBezTo>
                  <a:cubicBezTo>
                    <a:pt x="708792" y="300764"/>
                    <a:pt x="722127" y="302669"/>
                    <a:pt x="724985" y="316004"/>
                  </a:cubicBezTo>
                  <a:cubicBezTo>
                    <a:pt x="728795" y="329339"/>
                    <a:pt x="716412" y="335054"/>
                    <a:pt x="707840" y="341722"/>
                  </a:cubicBezTo>
                  <a:cubicBezTo>
                    <a:pt x="670692" y="370297"/>
                    <a:pt x="672597" y="406492"/>
                    <a:pt x="686885" y="445544"/>
                  </a:cubicBezTo>
                  <a:cubicBezTo>
                    <a:pt x="710697" y="464594"/>
                    <a:pt x="746892" y="460784"/>
                    <a:pt x="765942" y="488407"/>
                  </a:cubicBezTo>
                  <a:cubicBezTo>
                    <a:pt x="745940" y="519839"/>
                    <a:pt x="711650" y="499837"/>
                    <a:pt x="685932" y="510314"/>
                  </a:cubicBezTo>
                  <a:cubicBezTo>
                    <a:pt x="656405" y="512219"/>
                    <a:pt x="631640" y="522697"/>
                    <a:pt x="619257" y="552224"/>
                  </a:cubicBezTo>
                  <a:cubicBezTo>
                    <a:pt x="609732" y="584609"/>
                    <a:pt x="590682" y="608422"/>
                    <a:pt x="557345" y="617947"/>
                  </a:cubicBezTo>
                  <a:cubicBezTo>
                    <a:pt x="540200" y="633187"/>
                    <a:pt x="498290" y="627472"/>
                    <a:pt x="516387" y="670334"/>
                  </a:cubicBezTo>
                  <a:cubicBezTo>
                    <a:pt x="519245" y="676049"/>
                    <a:pt x="522102" y="682717"/>
                    <a:pt x="524960" y="688432"/>
                  </a:cubicBezTo>
                  <a:cubicBezTo>
                    <a:pt x="525912" y="725579"/>
                    <a:pt x="521150" y="726532"/>
                    <a:pt x="478287" y="702719"/>
                  </a:cubicBezTo>
                  <a:cubicBezTo>
                    <a:pt x="448760" y="677954"/>
                    <a:pt x="417327" y="677002"/>
                    <a:pt x="381132" y="684622"/>
                  </a:cubicBezTo>
                  <a:cubicBezTo>
                    <a:pt x="330650" y="695099"/>
                    <a:pt x="282072" y="677002"/>
                    <a:pt x="234447" y="660809"/>
                  </a:cubicBezTo>
                  <a:cubicBezTo>
                    <a:pt x="210635" y="653189"/>
                    <a:pt x="188727" y="639854"/>
                    <a:pt x="165867" y="628424"/>
                  </a:cubicBezTo>
                  <a:cubicBezTo>
                    <a:pt x="162057" y="625567"/>
                    <a:pt x="158247" y="621757"/>
                    <a:pt x="156342" y="617947"/>
                  </a:cubicBezTo>
                  <a:cubicBezTo>
                    <a:pt x="155390" y="613184"/>
                    <a:pt x="154437" y="604612"/>
                    <a:pt x="153485" y="604612"/>
                  </a:cubicBezTo>
                  <a:cubicBezTo>
                    <a:pt x="107765" y="602707"/>
                    <a:pt x="111575" y="554129"/>
                    <a:pt x="86810" y="533174"/>
                  </a:cubicBezTo>
                  <a:cubicBezTo>
                    <a:pt x="70617" y="526507"/>
                    <a:pt x="63950" y="511267"/>
                    <a:pt x="57282" y="496979"/>
                  </a:cubicBezTo>
                  <a:cubicBezTo>
                    <a:pt x="29660" y="452212"/>
                    <a:pt x="41090" y="393157"/>
                    <a:pt x="2990" y="352199"/>
                  </a:cubicBezTo>
                  <a:cubicBezTo>
                    <a:pt x="-4630" y="343627"/>
                    <a:pt x="3942" y="334102"/>
                    <a:pt x="10610" y="327434"/>
                  </a:cubicBezTo>
                  <a:cubicBezTo>
                    <a:pt x="52520" y="287429"/>
                    <a:pt x="56330" y="227422"/>
                    <a:pt x="89667" y="182654"/>
                  </a:cubicBezTo>
                  <a:cubicBezTo>
                    <a:pt x="100145" y="168367"/>
                    <a:pt x="88715" y="152174"/>
                    <a:pt x="85857" y="136934"/>
                  </a:cubicBezTo>
                  <a:cubicBezTo>
                    <a:pt x="79190" y="103597"/>
                    <a:pt x="87762" y="95024"/>
                    <a:pt x="120147" y="103597"/>
                  </a:cubicBezTo>
                  <a:cubicBezTo>
                    <a:pt x="176345" y="117884"/>
                    <a:pt x="198252" y="110264"/>
                    <a:pt x="235400" y="58829"/>
                  </a:cubicBezTo>
                  <a:cubicBezTo>
                    <a:pt x="246830" y="43589"/>
                    <a:pt x="254450" y="26444"/>
                    <a:pt x="271595" y="52162"/>
                  </a:cubicBezTo>
                  <a:cubicBezTo>
                    <a:pt x="283025" y="68354"/>
                    <a:pt x="299217" y="63592"/>
                    <a:pt x="314457" y="56924"/>
                  </a:cubicBezTo>
                  <a:cubicBezTo>
                    <a:pt x="325887" y="52162"/>
                    <a:pt x="335412" y="42637"/>
                    <a:pt x="344937" y="35017"/>
                  </a:cubicBezTo>
                  <a:cubicBezTo>
                    <a:pt x="402087" y="-13561"/>
                    <a:pt x="402087" y="-13561"/>
                    <a:pt x="438282" y="47399"/>
                  </a:cubicBezTo>
                  <a:cubicBezTo>
                    <a:pt x="459237" y="82642"/>
                    <a:pt x="503052" y="100739"/>
                    <a:pt x="549725" y="92167"/>
                  </a:cubicBezTo>
                  <a:cubicBezTo>
                    <a:pt x="580205" y="86452"/>
                    <a:pt x="602112" y="83594"/>
                    <a:pt x="586872" y="126457"/>
                  </a:cubicBezTo>
                  <a:cubicBezTo>
                    <a:pt x="575442" y="157889"/>
                    <a:pt x="613542" y="155984"/>
                    <a:pt x="624972" y="173129"/>
                  </a:cubicBezTo>
                  <a:cubicBezTo>
                    <a:pt x="632592" y="189322"/>
                    <a:pt x="624020" y="209324"/>
                    <a:pt x="631640" y="226469"/>
                  </a:cubicBezTo>
                  <a:close/>
                </a:path>
              </a:pathLst>
            </a:custGeom>
            <a:solidFill>
              <a:srgbClr val="2321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41"/>
            <p:cNvSpPr/>
            <p:nvPr/>
          </p:nvSpPr>
          <p:spPr>
            <a:xfrm>
              <a:off x="7535252" y="1502913"/>
              <a:ext cx="245561" cy="173152"/>
            </a:xfrm>
            <a:custGeom>
              <a:rect b="b" l="l" r="r" t="t"/>
              <a:pathLst>
                <a:path extrusionOk="0" h="523875" w="742950">
                  <a:moveTo>
                    <a:pt x="129093" y="284407"/>
                  </a:moveTo>
                  <a:cubicBezTo>
                    <a:pt x="209103" y="290122"/>
                    <a:pt x="289113" y="294884"/>
                    <a:pt x="370075" y="287264"/>
                  </a:cubicBezTo>
                  <a:cubicBezTo>
                    <a:pt x="389125" y="285359"/>
                    <a:pt x="397698" y="274882"/>
                    <a:pt x="403413" y="259642"/>
                  </a:cubicBezTo>
                  <a:cubicBezTo>
                    <a:pt x="411985" y="234877"/>
                    <a:pt x="424368" y="219637"/>
                    <a:pt x="454848" y="230114"/>
                  </a:cubicBezTo>
                  <a:cubicBezTo>
                    <a:pt x="470088" y="235829"/>
                    <a:pt x="481518" y="228209"/>
                    <a:pt x="485328" y="209159"/>
                  </a:cubicBezTo>
                  <a:cubicBezTo>
                    <a:pt x="495805" y="148199"/>
                    <a:pt x="504378" y="140579"/>
                    <a:pt x="562480" y="140579"/>
                  </a:cubicBezTo>
                  <a:cubicBezTo>
                    <a:pt x="573910" y="140579"/>
                    <a:pt x="586293" y="140579"/>
                    <a:pt x="595818" y="125339"/>
                  </a:cubicBezTo>
                  <a:cubicBezTo>
                    <a:pt x="540573" y="115814"/>
                    <a:pt x="539620" y="76762"/>
                    <a:pt x="545335" y="33899"/>
                  </a:cubicBezTo>
                  <a:cubicBezTo>
                    <a:pt x="554860" y="71047"/>
                    <a:pt x="573910" y="71999"/>
                    <a:pt x="603438" y="52949"/>
                  </a:cubicBezTo>
                  <a:cubicBezTo>
                    <a:pt x="628203" y="36757"/>
                    <a:pt x="655825" y="23422"/>
                    <a:pt x="682495" y="9134"/>
                  </a:cubicBezTo>
                  <a:cubicBezTo>
                    <a:pt x="711070" y="-7058"/>
                    <a:pt x="732025" y="-3248"/>
                    <a:pt x="739645" y="32947"/>
                  </a:cubicBezTo>
                  <a:cubicBezTo>
                    <a:pt x="753933" y="98669"/>
                    <a:pt x="743455" y="162487"/>
                    <a:pt x="718690" y="223447"/>
                  </a:cubicBezTo>
                  <a:cubicBezTo>
                    <a:pt x="632965" y="440617"/>
                    <a:pt x="419605" y="551107"/>
                    <a:pt x="199578" y="527294"/>
                  </a:cubicBezTo>
                  <a:cubicBezTo>
                    <a:pt x="131950" y="519674"/>
                    <a:pt x="63370" y="501577"/>
                    <a:pt x="13840" y="445379"/>
                  </a:cubicBezTo>
                  <a:cubicBezTo>
                    <a:pt x="-6162" y="423472"/>
                    <a:pt x="-5210" y="410137"/>
                    <a:pt x="21460" y="395849"/>
                  </a:cubicBezTo>
                  <a:cubicBezTo>
                    <a:pt x="60513" y="374894"/>
                    <a:pt x="93850" y="345367"/>
                    <a:pt x="135760" y="328222"/>
                  </a:cubicBezTo>
                  <a:cubicBezTo>
                    <a:pt x="181480" y="308219"/>
                    <a:pt x="117663" y="301552"/>
                    <a:pt x="129093" y="284407"/>
                  </a:cubicBezTo>
                  <a:close/>
                </a:path>
              </a:pathLst>
            </a:custGeom>
            <a:solidFill>
              <a:srgbClr val="DFDF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41"/>
            <p:cNvSpPr/>
            <p:nvPr/>
          </p:nvSpPr>
          <p:spPr>
            <a:xfrm>
              <a:off x="7444756" y="1336209"/>
              <a:ext cx="317970" cy="258154"/>
            </a:xfrm>
            <a:custGeom>
              <a:rect b="b" l="l" r="r" t="t"/>
              <a:pathLst>
                <a:path extrusionOk="0" h="781050" w="962025">
                  <a:moveTo>
                    <a:pt x="944865" y="208701"/>
                  </a:moveTo>
                  <a:cubicBezTo>
                    <a:pt x="888668" y="132501"/>
                    <a:pt x="815325" y="77256"/>
                    <a:pt x="728647" y="42966"/>
                  </a:cubicBezTo>
                  <a:cubicBezTo>
                    <a:pt x="621015" y="1056"/>
                    <a:pt x="509572" y="-17994"/>
                    <a:pt x="396225" y="22011"/>
                  </a:cubicBezTo>
                  <a:cubicBezTo>
                    <a:pt x="392415" y="22011"/>
                    <a:pt x="388605" y="22964"/>
                    <a:pt x="384795" y="25821"/>
                  </a:cubicBezTo>
                  <a:cubicBezTo>
                    <a:pt x="380032" y="25821"/>
                    <a:pt x="376222" y="25821"/>
                    <a:pt x="371460" y="26774"/>
                  </a:cubicBezTo>
                  <a:cubicBezTo>
                    <a:pt x="80947" y="112499"/>
                    <a:pt x="-74310" y="425871"/>
                    <a:pt x="35227" y="714479"/>
                  </a:cubicBezTo>
                  <a:cubicBezTo>
                    <a:pt x="62850" y="786869"/>
                    <a:pt x="98092" y="799251"/>
                    <a:pt x="165720" y="759246"/>
                  </a:cubicBezTo>
                  <a:cubicBezTo>
                    <a:pt x="208582" y="733529"/>
                    <a:pt x="262875" y="721146"/>
                    <a:pt x="286687" y="669711"/>
                  </a:cubicBezTo>
                  <a:cubicBezTo>
                    <a:pt x="284782" y="660186"/>
                    <a:pt x="278115" y="655424"/>
                    <a:pt x="270495" y="651614"/>
                  </a:cubicBezTo>
                  <a:cubicBezTo>
                    <a:pt x="270495" y="651614"/>
                    <a:pt x="270495" y="651614"/>
                    <a:pt x="270495" y="651614"/>
                  </a:cubicBezTo>
                  <a:cubicBezTo>
                    <a:pt x="270495" y="651614"/>
                    <a:pt x="270495" y="651614"/>
                    <a:pt x="270495" y="651614"/>
                  </a:cubicBezTo>
                  <a:cubicBezTo>
                    <a:pt x="265732" y="641136"/>
                    <a:pt x="255255" y="643041"/>
                    <a:pt x="246682" y="640184"/>
                  </a:cubicBezTo>
                  <a:cubicBezTo>
                    <a:pt x="246682" y="640184"/>
                    <a:pt x="246682" y="640184"/>
                    <a:pt x="246682" y="640184"/>
                  </a:cubicBezTo>
                  <a:cubicBezTo>
                    <a:pt x="246682" y="640184"/>
                    <a:pt x="246682" y="640184"/>
                    <a:pt x="246682" y="640184"/>
                  </a:cubicBezTo>
                  <a:cubicBezTo>
                    <a:pt x="230490" y="623039"/>
                    <a:pt x="235252" y="608751"/>
                    <a:pt x="248587" y="590654"/>
                  </a:cubicBezTo>
                  <a:cubicBezTo>
                    <a:pt x="264780" y="570651"/>
                    <a:pt x="248587" y="527789"/>
                    <a:pt x="223822" y="521121"/>
                  </a:cubicBezTo>
                  <a:cubicBezTo>
                    <a:pt x="208582" y="517311"/>
                    <a:pt x="197152" y="513501"/>
                    <a:pt x="202867" y="497309"/>
                  </a:cubicBezTo>
                  <a:cubicBezTo>
                    <a:pt x="211440" y="474449"/>
                    <a:pt x="223822" y="503024"/>
                    <a:pt x="234300" y="497309"/>
                  </a:cubicBezTo>
                  <a:cubicBezTo>
                    <a:pt x="241920" y="471591"/>
                    <a:pt x="232395" y="436349"/>
                    <a:pt x="258112" y="422061"/>
                  </a:cubicBezTo>
                  <a:cubicBezTo>
                    <a:pt x="306690" y="394439"/>
                    <a:pt x="311452" y="355386"/>
                    <a:pt x="302880" y="307761"/>
                  </a:cubicBezTo>
                  <a:cubicBezTo>
                    <a:pt x="300022" y="290616"/>
                    <a:pt x="309547" y="283949"/>
                    <a:pt x="320977" y="292521"/>
                  </a:cubicBezTo>
                  <a:cubicBezTo>
                    <a:pt x="354315" y="318239"/>
                    <a:pt x="379080" y="299189"/>
                    <a:pt x="401940" y="279186"/>
                  </a:cubicBezTo>
                  <a:cubicBezTo>
                    <a:pt x="420037" y="263946"/>
                    <a:pt x="439087" y="261089"/>
                    <a:pt x="460995" y="259184"/>
                  </a:cubicBezTo>
                  <a:cubicBezTo>
                    <a:pt x="498142" y="256326"/>
                    <a:pt x="536243" y="254421"/>
                    <a:pt x="558150" y="214416"/>
                  </a:cubicBezTo>
                  <a:cubicBezTo>
                    <a:pt x="568627" y="194414"/>
                    <a:pt x="581010" y="200129"/>
                    <a:pt x="587677" y="218226"/>
                  </a:cubicBezTo>
                  <a:cubicBezTo>
                    <a:pt x="610537" y="277281"/>
                    <a:pt x="650543" y="303951"/>
                    <a:pt x="719122" y="286806"/>
                  </a:cubicBezTo>
                  <a:cubicBezTo>
                    <a:pt x="701977" y="329669"/>
                    <a:pt x="732457" y="340146"/>
                    <a:pt x="756270" y="355386"/>
                  </a:cubicBezTo>
                  <a:cubicBezTo>
                    <a:pt x="761032" y="362054"/>
                    <a:pt x="766747" y="368721"/>
                    <a:pt x="771510" y="374436"/>
                  </a:cubicBezTo>
                  <a:cubicBezTo>
                    <a:pt x="771510" y="374436"/>
                    <a:pt x="771510" y="374436"/>
                    <a:pt x="771510" y="374436"/>
                  </a:cubicBezTo>
                  <a:cubicBezTo>
                    <a:pt x="774368" y="383009"/>
                    <a:pt x="778177" y="391581"/>
                    <a:pt x="781035" y="399201"/>
                  </a:cubicBezTo>
                  <a:cubicBezTo>
                    <a:pt x="830565" y="370626"/>
                    <a:pt x="881047" y="344909"/>
                    <a:pt x="929625" y="313476"/>
                  </a:cubicBezTo>
                  <a:cubicBezTo>
                    <a:pt x="973440" y="287759"/>
                    <a:pt x="976297" y="252516"/>
                    <a:pt x="944865" y="208701"/>
                  </a:cubicBezTo>
                  <a:close/>
                  <a:moveTo>
                    <a:pt x="410512" y="26774"/>
                  </a:moveTo>
                  <a:cubicBezTo>
                    <a:pt x="410512" y="26774"/>
                    <a:pt x="410512" y="26774"/>
                    <a:pt x="410512" y="26774"/>
                  </a:cubicBezTo>
                  <a:cubicBezTo>
                    <a:pt x="410512" y="26774"/>
                    <a:pt x="410512" y="26774"/>
                    <a:pt x="410512" y="26774"/>
                  </a:cubicBezTo>
                  <a:cubicBezTo>
                    <a:pt x="410512" y="26774"/>
                    <a:pt x="410512" y="26774"/>
                    <a:pt x="410512" y="26774"/>
                  </a:cubicBezTo>
                  <a:close/>
                </a:path>
              </a:pathLst>
            </a:custGeom>
            <a:solidFill>
              <a:srgbClr val="7E83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78" name="Google Shape;1578;p41"/>
          <p:cNvSpPr txBox="1"/>
          <p:nvPr/>
        </p:nvSpPr>
        <p:spPr>
          <a:xfrm>
            <a:off x="1297554" y="3861779"/>
            <a:ext cx="2745574" cy="20468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One 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 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/>
          </a:p>
        </p:txBody>
      </p:sp>
      <p:sp>
        <p:nvSpPr>
          <p:cNvPr id="1579" name="Google Shape;1579;p41"/>
          <p:cNvSpPr txBox="1"/>
          <p:nvPr/>
        </p:nvSpPr>
        <p:spPr>
          <a:xfrm>
            <a:off x="4444958" y="2585318"/>
            <a:ext cx="63360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b="1" sz="1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p41"/>
          <p:cNvSpPr txBox="1"/>
          <p:nvPr/>
        </p:nvSpPr>
        <p:spPr>
          <a:xfrm>
            <a:off x="4444958" y="3110781"/>
            <a:ext cx="6336000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4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p42"/>
          <p:cNvSpPr txBox="1"/>
          <p:nvPr/>
        </p:nvSpPr>
        <p:spPr>
          <a:xfrm>
            <a:off x="1297554" y="3110781"/>
            <a:ext cx="6341496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  <p:sp>
        <p:nvSpPr>
          <p:cNvPr id="1586" name="Google Shape;1586;p42"/>
          <p:cNvSpPr/>
          <p:nvPr/>
        </p:nvSpPr>
        <p:spPr>
          <a:xfrm>
            <a:off x="714191" y="1220722"/>
            <a:ext cx="10763618" cy="5079676"/>
          </a:xfrm>
          <a:prstGeom prst="rect">
            <a:avLst/>
          </a:prstGeom>
          <a:noFill/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p42"/>
          <p:cNvSpPr/>
          <p:nvPr/>
        </p:nvSpPr>
        <p:spPr>
          <a:xfrm>
            <a:off x="6912952" y="1028627"/>
            <a:ext cx="5279048" cy="2941124"/>
          </a:xfrm>
          <a:custGeom>
            <a:rect b="b" l="l" r="r" t="t"/>
            <a:pathLst>
              <a:path extrusionOk="0" h="6734175" w="12087225">
                <a:moveTo>
                  <a:pt x="12074923" y="3720594"/>
                </a:moveTo>
                <a:cubicBezTo>
                  <a:pt x="12074923" y="3629154"/>
                  <a:pt x="11282443" y="3501519"/>
                  <a:pt x="11187193" y="3472944"/>
                </a:cubicBezTo>
                <a:cubicBezTo>
                  <a:pt x="11102420" y="3447226"/>
                  <a:pt x="11018601" y="3409126"/>
                  <a:pt x="10943353" y="3362454"/>
                </a:cubicBezTo>
                <a:cubicBezTo>
                  <a:pt x="10699514" y="3209101"/>
                  <a:pt x="9411733" y="2028001"/>
                  <a:pt x="9379348" y="2000379"/>
                </a:cubicBezTo>
                <a:cubicBezTo>
                  <a:pt x="9364108" y="1987996"/>
                  <a:pt x="9346963" y="1978471"/>
                  <a:pt x="9323151" y="1963231"/>
                </a:cubicBezTo>
                <a:cubicBezTo>
                  <a:pt x="9346963" y="1953706"/>
                  <a:pt x="9363156" y="1944181"/>
                  <a:pt x="9380301" y="1940371"/>
                </a:cubicBezTo>
                <a:cubicBezTo>
                  <a:pt x="9444118" y="1925131"/>
                  <a:pt x="9459358" y="1905129"/>
                  <a:pt x="9459358" y="1839406"/>
                </a:cubicBezTo>
                <a:cubicBezTo>
                  <a:pt x="9459358" y="1824166"/>
                  <a:pt x="9461263" y="1808926"/>
                  <a:pt x="9462216" y="1793686"/>
                </a:cubicBezTo>
                <a:cubicBezTo>
                  <a:pt x="9465073" y="1743204"/>
                  <a:pt x="9454595" y="1690816"/>
                  <a:pt x="9409828" y="1666051"/>
                </a:cubicBezTo>
                <a:cubicBezTo>
                  <a:pt x="9365061" y="1641286"/>
                  <a:pt x="9309816" y="1622236"/>
                  <a:pt x="9259333" y="1620331"/>
                </a:cubicBezTo>
                <a:cubicBezTo>
                  <a:pt x="8893573" y="1607949"/>
                  <a:pt x="8725933" y="1269811"/>
                  <a:pt x="8611633" y="973584"/>
                </a:cubicBezTo>
                <a:cubicBezTo>
                  <a:pt x="8602108" y="949771"/>
                  <a:pt x="8599251" y="928816"/>
                  <a:pt x="8611633" y="906909"/>
                </a:cubicBezTo>
                <a:cubicBezTo>
                  <a:pt x="8623063" y="885954"/>
                  <a:pt x="8633541" y="864999"/>
                  <a:pt x="8644018" y="844044"/>
                </a:cubicBezTo>
                <a:cubicBezTo>
                  <a:pt x="8676403" y="777369"/>
                  <a:pt x="8707836" y="709741"/>
                  <a:pt x="8740220" y="643066"/>
                </a:cubicBezTo>
                <a:cubicBezTo>
                  <a:pt x="8769748" y="584964"/>
                  <a:pt x="8787845" y="524004"/>
                  <a:pt x="8782131" y="459234"/>
                </a:cubicBezTo>
                <a:cubicBezTo>
                  <a:pt x="8777368" y="406846"/>
                  <a:pt x="8767843" y="356364"/>
                  <a:pt x="8708788" y="331599"/>
                </a:cubicBezTo>
                <a:cubicBezTo>
                  <a:pt x="8656401" y="309691"/>
                  <a:pt x="8607823" y="322074"/>
                  <a:pt x="8559245" y="338266"/>
                </a:cubicBezTo>
                <a:cubicBezTo>
                  <a:pt x="8523051" y="350649"/>
                  <a:pt x="8489713" y="377319"/>
                  <a:pt x="8452566" y="383034"/>
                </a:cubicBezTo>
                <a:cubicBezTo>
                  <a:pt x="8398273" y="391606"/>
                  <a:pt x="8343029" y="387796"/>
                  <a:pt x="8287783" y="386844"/>
                </a:cubicBezTo>
                <a:cubicBezTo>
                  <a:pt x="8277306" y="386844"/>
                  <a:pt x="8265876" y="378271"/>
                  <a:pt x="8257304" y="370651"/>
                </a:cubicBezTo>
                <a:cubicBezTo>
                  <a:pt x="8218251" y="335409"/>
                  <a:pt x="8181104" y="298261"/>
                  <a:pt x="8142051" y="263971"/>
                </a:cubicBezTo>
                <a:cubicBezTo>
                  <a:pt x="8062041" y="195391"/>
                  <a:pt x="7932501" y="201106"/>
                  <a:pt x="7830583" y="191581"/>
                </a:cubicBezTo>
                <a:cubicBezTo>
                  <a:pt x="7811533" y="189676"/>
                  <a:pt x="7793436" y="184914"/>
                  <a:pt x="7774386" y="184914"/>
                </a:cubicBezTo>
                <a:cubicBezTo>
                  <a:pt x="7751526" y="184914"/>
                  <a:pt x="7735333" y="177294"/>
                  <a:pt x="7728666" y="153481"/>
                </a:cubicBezTo>
                <a:cubicBezTo>
                  <a:pt x="7724856" y="137289"/>
                  <a:pt x="7720093" y="121096"/>
                  <a:pt x="7712474" y="106809"/>
                </a:cubicBezTo>
                <a:cubicBezTo>
                  <a:pt x="7697233" y="79186"/>
                  <a:pt x="7684851" y="48706"/>
                  <a:pt x="7661991" y="28704"/>
                </a:cubicBezTo>
                <a:cubicBezTo>
                  <a:pt x="7618176" y="-10349"/>
                  <a:pt x="7565788" y="-9396"/>
                  <a:pt x="7546738" y="30609"/>
                </a:cubicBezTo>
                <a:cubicBezTo>
                  <a:pt x="7526736" y="71566"/>
                  <a:pt x="7518163" y="118239"/>
                  <a:pt x="7502924" y="161101"/>
                </a:cubicBezTo>
                <a:cubicBezTo>
                  <a:pt x="7499113" y="172531"/>
                  <a:pt x="7490541" y="189676"/>
                  <a:pt x="7481968" y="191581"/>
                </a:cubicBezTo>
                <a:cubicBezTo>
                  <a:pt x="7427676" y="200154"/>
                  <a:pt x="6353256" y="217299"/>
                  <a:pt x="6344683" y="221109"/>
                </a:cubicBezTo>
                <a:cubicBezTo>
                  <a:pt x="6319918" y="230634"/>
                  <a:pt x="6299916" y="225871"/>
                  <a:pt x="6279913" y="208726"/>
                </a:cubicBezTo>
                <a:cubicBezTo>
                  <a:pt x="6248481" y="182056"/>
                  <a:pt x="6141801" y="172531"/>
                  <a:pt x="6114179" y="197296"/>
                </a:cubicBezTo>
                <a:cubicBezTo>
                  <a:pt x="6091318" y="218251"/>
                  <a:pt x="6068458" y="219204"/>
                  <a:pt x="6042741" y="218251"/>
                </a:cubicBezTo>
                <a:cubicBezTo>
                  <a:pt x="5969399" y="215394"/>
                  <a:pt x="5552204" y="209679"/>
                  <a:pt x="5417901" y="209679"/>
                </a:cubicBezTo>
                <a:cubicBezTo>
                  <a:pt x="5407424" y="209679"/>
                  <a:pt x="5395041" y="211584"/>
                  <a:pt x="5386468" y="207774"/>
                </a:cubicBezTo>
                <a:cubicBezTo>
                  <a:pt x="5361704" y="196344"/>
                  <a:pt x="5346463" y="211584"/>
                  <a:pt x="5335986" y="227776"/>
                </a:cubicBezTo>
                <a:cubicBezTo>
                  <a:pt x="5325508" y="245874"/>
                  <a:pt x="5316936" y="267781"/>
                  <a:pt x="5315983" y="287784"/>
                </a:cubicBezTo>
                <a:cubicBezTo>
                  <a:pt x="5315031" y="318264"/>
                  <a:pt x="5300743" y="322074"/>
                  <a:pt x="5275026" y="322074"/>
                </a:cubicBezTo>
                <a:cubicBezTo>
                  <a:pt x="5175966" y="321121"/>
                  <a:pt x="1185943" y="305881"/>
                  <a:pt x="1100218" y="305881"/>
                </a:cubicBezTo>
                <a:cubicBezTo>
                  <a:pt x="1044021" y="305881"/>
                  <a:pt x="1044973" y="305881"/>
                  <a:pt x="1025923" y="253494"/>
                </a:cubicBezTo>
                <a:cubicBezTo>
                  <a:pt x="1006873" y="201106"/>
                  <a:pt x="980203" y="172531"/>
                  <a:pt x="923053" y="189676"/>
                </a:cubicBezTo>
                <a:cubicBezTo>
                  <a:pt x="914481" y="192534"/>
                  <a:pt x="896383" y="181104"/>
                  <a:pt x="889716" y="171579"/>
                </a:cubicBezTo>
                <a:cubicBezTo>
                  <a:pt x="875428" y="148719"/>
                  <a:pt x="869713" y="120144"/>
                  <a:pt x="853521" y="99189"/>
                </a:cubicBezTo>
                <a:cubicBezTo>
                  <a:pt x="838281" y="79186"/>
                  <a:pt x="816373" y="53469"/>
                  <a:pt x="794466" y="50611"/>
                </a:cubicBezTo>
                <a:cubicBezTo>
                  <a:pt x="692548" y="37276"/>
                  <a:pt x="421086" y="167769"/>
                  <a:pt x="375366" y="187771"/>
                </a:cubicBezTo>
                <a:cubicBezTo>
                  <a:pt x="339171" y="203011"/>
                  <a:pt x="320121" y="229681"/>
                  <a:pt x="319168" y="264924"/>
                </a:cubicBezTo>
                <a:cubicBezTo>
                  <a:pt x="318216" y="299214"/>
                  <a:pt x="303928" y="306834"/>
                  <a:pt x="272496" y="306834"/>
                </a:cubicBezTo>
                <a:cubicBezTo>
                  <a:pt x="209631" y="304929"/>
                  <a:pt x="145813" y="305881"/>
                  <a:pt x="82948" y="306834"/>
                </a:cubicBezTo>
                <a:cubicBezTo>
                  <a:pt x="31513" y="305881"/>
                  <a:pt x="81" y="333504"/>
                  <a:pt x="81" y="380176"/>
                </a:cubicBezTo>
                <a:cubicBezTo>
                  <a:pt x="-872" y="478284"/>
                  <a:pt x="6748" y="806896"/>
                  <a:pt x="15321" y="872619"/>
                </a:cubicBezTo>
                <a:cubicBezTo>
                  <a:pt x="19131" y="903099"/>
                  <a:pt x="35323" y="930721"/>
                  <a:pt x="71518" y="939294"/>
                </a:cubicBezTo>
                <a:cubicBezTo>
                  <a:pt x="115333" y="949771"/>
                  <a:pt x="159148" y="962154"/>
                  <a:pt x="205821" y="974536"/>
                </a:cubicBezTo>
                <a:cubicBezTo>
                  <a:pt x="205821" y="980251"/>
                  <a:pt x="206773" y="1284099"/>
                  <a:pt x="233443" y="1425069"/>
                </a:cubicBezTo>
                <a:cubicBezTo>
                  <a:pt x="242968" y="1475551"/>
                  <a:pt x="254398" y="1720344"/>
                  <a:pt x="262971" y="1786066"/>
                </a:cubicBezTo>
                <a:cubicBezTo>
                  <a:pt x="266781" y="1812736"/>
                  <a:pt x="281068" y="1824166"/>
                  <a:pt x="303928" y="1826071"/>
                </a:cubicBezTo>
                <a:cubicBezTo>
                  <a:pt x="335361" y="1829881"/>
                  <a:pt x="976393" y="1851789"/>
                  <a:pt x="1037353" y="1849884"/>
                </a:cubicBezTo>
                <a:cubicBezTo>
                  <a:pt x="1070691" y="1848931"/>
                  <a:pt x="1082121" y="1867029"/>
                  <a:pt x="1084026" y="1894651"/>
                </a:cubicBezTo>
                <a:cubicBezTo>
                  <a:pt x="1084978" y="1907986"/>
                  <a:pt x="1084026" y="1921321"/>
                  <a:pt x="1084026" y="1933704"/>
                </a:cubicBezTo>
                <a:cubicBezTo>
                  <a:pt x="1086883" y="1982281"/>
                  <a:pt x="1107838" y="2002284"/>
                  <a:pt x="1156416" y="2002284"/>
                </a:cubicBezTo>
                <a:cubicBezTo>
                  <a:pt x="1760301" y="2002284"/>
                  <a:pt x="2359423" y="1987996"/>
                  <a:pt x="2962356" y="1987996"/>
                </a:cubicBezTo>
                <a:cubicBezTo>
                  <a:pt x="3264298" y="1987996"/>
                  <a:pt x="3651013" y="1964184"/>
                  <a:pt x="3855801" y="2228979"/>
                </a:cubicBezTo>
                <a:cubicBezTo>
                  <a:pt x="3884376" y="2265174"/>
                  <a:pt x="4030108" y="2384236"/>
                  <a:pt x="4049158" y="2689036"/>
                </a:cubicBezTo>
                <a:cubicBezTo>
                  <a:pt x="4055826" y="2791906"/>
                  <a:pt x="4082496" y="3103374"/>
                  <a:pt x="4085353" y="3157666"/>
                </a:cubicBezTo>
                <a:cubicBezTo>
                  <a:pt x="4087258" y="3190051"/>
                  <a:pt x="4094878" y="3223389"/>
                  <a:pt x="4103451" y="3254821"/>
                </a:cubicBezTo>
                <a:cubicBezTo>
                  <a:pt x="4106308" y="3265299"/>
                  <a:pt x="4115833" y="3276729"/>
                  <a:pt x="4125358" y="3280539"/>
                </a:cubicBezTo>
                <a:cubicBezTo>
                  <a:pt x="4166316" y="3298636"/>
                  <a:pt x="4228228" y="3340546"/>
                  <a:pt x="4271091" y="3352929"/>
                </a:cubicBezTo>
                <a:cubicBezTo>
                  <a:pt x="4556841" y="3434844"/>
                  <a:pt x="4783536" y="3522474"/>
                  <a:pt x="5123579" y="3529141"/>
                </a:cubicBezTo>
                <a:cubicBezTo>
                  <a:pt x="5346463" y="3533904"/>
                  <a:pt x="5545536" y="3488184"/>
                  <a:pt x="5775088" y="3454846"/>
                </a:cubicBezTo>
                <a:cubicBezTo>
                  <a:pt x="5773183" y="3479611"/>
                  <a:pt x="5676981" y="3689161"/>
                  <a:pt x="5707461" y="3883471"/>
                </a:cubicBezTo>
                <a:cubicBezTo>
                  <a:pt x="5734131" y="4054921"/>
                  <a:pt x="5980829" y="4155886"/>
                  <a:pt x="6061791" y="4173984"/>
                </a:cubicBezTo>
                <a:cubicBezTo>
                  <a:pt x="6101796" y="4182556"/>
                  <a:pt x="6102749" y="4191129"/>
                  <a:pt x="6082746" y="4225419"/>
                </a:cubicBezTo>
                <a:cubicBezTo>
                  <a:pt x="6076079" y="4236849"/>
                  <a:pt x="5890341" y="4580701"/>
                  <a:pt x="5966541" y="4775964"/>
                </a:cubicBezTo>
                <a:cubicBezTo>
                  <a:pt x="6026549" y="4931221"/>
                  <a:pt x="6334206" y="4993134"/>
                  <a:pt x="6484701" y="4999801"/>
                </a:cubicBezTo>
                <a:cubicBezTo>
                  <a:pt x="6483749" y="5001707"/>
                  <a:pt x="6481843" y="5004564"/>
                  <a:pt x="6480891" y="5006469"/>
                </a:cubicBezTo>
                <a:cubicBezTo>
                  <a:pt x="6386593" y="5166489"/>
                  <a:pt x="6231336" y="5182682"/>
                  <a:pt x="6246576" y="5376039"/>
                </a:cubicBezTo>
                <a:cubicBezTo>
                  <a:pt x="6258958" y="5536059"/>
                  <a:pt x="6399929" y="5694174"/>
                  <a:pt x="6416121" y="5702746"/>
                </a:cubicBezTo>
                <a:cubicBezTo>
                  <a:pt x="6486606" y="5740846"/>
                  <a:pt x="6749496" y="5763707"/>
                  <a:pt x="6829506" y="5749419"/>
                </a:cubicBezTo>
                <a:cubicBezTo>
                  <a:pt x="6849508" y="5745609"/>
                  <a:pt x="6869511" y="5757991"/>
                  <a:pt x="6859033" y="5774184"/>
                </a:cubicBezTo>
                <a:cubicBezTo>
                  <a:pt x="6839983" y="5805616"/>
                  <a:pt x="6668533" y="6045646"/>
                  <a:pt x="6817124" y="6244719"/>
                </a:cubicBezTo>
                <a:cubicBezTo>
                  <a:pt x="7017149" y="6511419"/>
                  <a:pt x="7522926" y="6241862"/>
                  <a:pt x="7721999" y="6225669"/>
                </a:cubicBezTo>
                <a:cubicBezTo>
                  <a:pt x="7855349" y="6216144"/>
                  <a:pt x="7980126" y="6185664"/>
                  <a:pt x="8112524" y="6206619"/>
                </a:cubicBezTo>
                <a:cubicBezTo>
                  <a:pt x="8177293" y="6217096"/>
                  <a:pt x="8679261" y="6286629"/>
                  <a:pt x="8910718" y="6323776"/>
                </a:cubicBezTo>
                <a:cubicBezTo>
                  <a:pt x="9082168" y="6351399"/>
                  <a:pt x="9296481" y="6378069"/>
                  <a:pt x="9466026" y="6330444"/>
                </a:cubicBezTo>
                <a:cubicBezTo>
                  <a:pt x="9553656" y="6305679"/>
                  <a:pt x="9754633" y="6265674"/>
                  <a:pt x="9765110" y="6265674"/>
                </a:cubicBezTo>
                <a:cubicBezTo>
                  <a:pt x="9912748" y="6268532"/>
                  <a:pt x="10060385" y="6268532"/>
                  <a:pt x="10207070" y="6274246"/>
                </a:cubicBezTo>
                <a:cubicBezTo>
                  <a:pt x="10409953" y="6281866"/>
                  <a:pt x="11705353" y="6629529"/>
                  <a:pt x="11822510" y="6671439"/>
                </a:cubicBezTo>
                <a:cubicBezTo>
                  <a:pt x="11899664" y="6700014"/>
                  <a:pt x="12046348" y="6802884"/>
                  <a:pt x="12075876" y="6695251"/>
                </a:cubicBezTo>
                <a:cubicBezTo>
                  <a:pt x="12104451" y="6588571"/>
                  <a:pt x="12074923" y="3926334"/>
                  <a:pt x="12074923" y="3720594"/>
                </a:cubicBezTo>
                <a:close/>
                <a:moveTo>
                  <a:pt x="6191331" y="3040509"/>
                </a:moveTo>
                <a:cubicBezTo>
                  <a:pt x="6141801" y="3110994"/>
                  <a:pt x="6078936" y="3161476"/>
                  <a:pt x="6001783" y="3198624"/>
                </a:cubicBezTo>
                <a:cubicBezTo>
                  <a:pt x="5885579" y="3254821"/>
                  <a:pt x="5762706" y="3297684"/>
                  <a:pt x="5636976" y="3326259"/>
                </a:cubicBezTo>
                <a:cubicBezTo>
                  <a:pt x="5380754" y="3385314"/>
                  <a:pt x="5111196" y="3390076"/>
                  <a:pt x="4854021" y="3336736"/>
                </a:cubicBezTo>
                <a:cubicBezTo>
                  <a:pt x="4664474" y="3296731"/>
                  <a:pt x="4475878" y="3254821"/>
                  <a:pt x="4346338" y="3099564"/>
                </a:cubicBezTo>
                <a:cubicBezTo>
                  <a:pt x="4240611" y="2971929"/>
                  <a:pt x="4187271" y="2797621"/>
                  <a:pt x="4218703" y="2633791"/>
                </a:cubicBezTo>
                <a:cubicBezTo>
                  <a:pt x="4269186" y="2374711"/>
                  <a:pt x="4536838" y="2152779"/>
                  <a:pt x="4805443" y="2189926"/>
                </a:cubicBezTo>
                <a:cubicBezTo>
                  <a:pt x="4805443" y="2189926"/>
                  <a:pt x="4805443" y="2189926"/>
                  <a:pt x="4805443" y="2189926"/>
                </a:cubicBezTo>
                <a:cubicBezTo>
                  <a:pt x="4673046" y="2261364"/>
                  <a:pt x="4565413" y="2339469"/>
                  <a:pt x="4534934" y="2487106"/>
                </a:cubicBezTo>
                <a:cubicBezTo>
                  <a:pt x="4508263" y="2616646"/>
                  <a:pt x="4538743" y="2789049"/>
                  <a:pt x="4637803" y="2887156"/>
                </a:cubicBezTo>
                <a:cubicBezTo>
                  <a:pt x="4670188" y="2919541"/>
                  <a:pt x="4805443" y="3019554"/>
                  <a:pt x="4852116" y="3016696"/>
                </a:cubicBezTo>
                <a:cubicBezTo>
                  <a:pt x="4854974" y="3016696"/>
                  <a:pt x="4855926" y="3019554"/>
                  <a:pt x="4854021" y="3022411"/>
                </a:cubicBezTo>
                <a:cubicBezTo>
                  <a:pt x="4829256" y="3051939"/>
                  <a:pt x="4802586" y="3074799"/>
                  <a:pt x="4764486" y="3123376"/>
                </a:cubicBezTo>
                <a:cubicBezTo>
                  <a:pt x="4744484" y="3149094"/>
                  <a:pt x="4892121" y="3210054"/>
                  <a:pt x="4916886" y="3190051"/>
                </a:cubicBezTo>
                <a:cubicBezTo>
                  <a:pt x="5107386" y="3037651"/>
                  <a:pt x="5139771" y="2990026"/>
                  <a:pt x="5303601" y="2949069"/>
                </a:cubicBezTo>
                <a:cubicBezTo>
                  <a:pt x="5385516" y="2929066"/>
                  <a:pt x="5470288" y="2916684"/>
                  <a:pt x="5554108" y="2907159"/>
                </a:cubicBezTo>
                <a:cubicBezTo>
                  <a:pt x="5719843" y="2887156"/>
                  <a:pt x="5888436" y="2886204"/>
                  <a:pt x="6055124" y="2902396"/>
                </a:cubicBezTo>
                <a:cubicBezTo>
                  <a:pt x="6086556" y="2905254"/>
                  <a:pt x="6224668" y="2905254"/>
                  <a:pt x="6242766" y="2930971"/>
                </a:cubicBezTo>
                <a:cubicBezTo>
                  <a:pt x="6259911" y="2955736"/>
                  <a:pt x="6208476" y="3016696"/>
                  <a:pt x="6191331" y="3040509"/>
                </a:cubicBezTo>
                <a:close/>
                <a:moveTo>
                  <a:pt x="8551626" y="470664"/>
                </a:moveTo>
                <a:cubicBezTo>
                  <a:pt x="8551626" y="426849"/>
                  <a:pt x="8586868" y="391606"/>
                  <a:pt x="8630683" y="391606"/>
                </a:cubicBezTo>
                <a:cubicBezTo>
                  <a:pt x="8674498" y="391606"/>
                  <a:pt x="8709741" y="426849"/>
                  <a:pt x="8709741" y="470664"/>
                </a:cubicBezTo>
                <a:cubicBezTo>
                  <a:pt x="8709741" y="514479"/>
                  <a:pt x="8674498" y="549721"/>
                  <a:pt x="8630683" y="549721"/>
                </a:cubicBezTo>
                <a:cubicBezTo>
                  <a:pt x="8586868" y="550674"/>
                  <a:pt x="8551626" y="514479"/>
                  <a:pt x="8551626" y="47066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88" name="Google Shape;1588;p42"/>
          <p:cNvGrpSpPr/>
          <p:nvPr/>
        </p:nvGrpSpPr>
        <p:grpSpPr>
          <a:xfrm>
            <a:off x="6916516" y="726830"/>
            <a:ext cx="356153" cy="474870"/>
            <a:chOff x="6891411" y="2435470"/>
            <a:chExt cx="548640" cy="731520"/>
          </a:xfrm>
        </p:grpSpPr>
        <p:sp>
          <p:nvSpPr>
            <p:cNvPr id="1589" name="Google Shape;1589;p42"/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42"/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1" name="Google Shape;1591;p42"/>
          <p:cNvGrpSpPr/>
          <p:nvPr/>
        </p:nvGrpSpPr>
        <p:grpSpPr>
          <a:xfrm>
            <a:off x="7361143" y="726830"/>
            <a:ext cx="356153" cy="474870"/>
            <a:chOff x="6891411" y="2435470"/>
            <a:chExt cx="548640" cy="731520"/>
          </a:xfrm>
        </p:grpSpPr>
        <p:sp>
          <p:nvSpPr>
            <p:cNvPr id="1592" name="Google Shape;1592;p42"/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p42"/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4" name="Google Shape;1594;p42"/>
          <p:cNvGrpSpPr/>
          <p:nvPr/>
        </p:nvGrpSpPr>
        <p:grpSpPr>
          <a:xfrm>
            <a:off x="7805770" y="726830"/>
            <a:ext cx="356153" cy="474870"/>
            <a:chOff x="6891411" y="2435470"/>
            <a:chExt cx="548640" cy="731520"/>
          </a:xfrm>
        </p:grpSpPr>
        <p:sp>
          <p:nvSpPr>
            <p:cNvPr id="1595" name="Google Shape;1595;p42"/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42"/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7" name="Google Shape;1597;p42"/>
          <p:cNvGrpSpPr/>
          <p:nvPr/>
        </p:nvGrpSpPr>
        <p:grpSpPr>
          <a:xfrm>
            <a:off x="8250397" y="726830"/>
            <a:ext cx="356153" cy="474870"/>
            <a:chOff x="6891411" y="2435470"/>
            <a:chExt cx="548640" cy="731520"/>
          </a:xfrm>
        </p:grpSpPr>
        <p:sp>
          <p:nvSpPr>
            <p:cNvPr id="1598" name="Google Shape;1598;p42"/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42"/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0" name="Google Shape;1600;p42"/>
          <p:cNvGrpSpPr/>
          <p:nvPr/>
        </p:nvGrpSpPr>
        <p:grpSpPr>
          <a:xfrm>
            <a:off x="8695024" y="726830"/>
            <a:ext cx="356153" cy="474870"/>
            <a:chOff x="6891411" y="2435470"/>
            <a:chExt cx="548640" cy="731520"/>
          </a:xfrm>
        </p:grpSpPr>
        <p:sp>
          <p:nvSpPr>
            <p:cNvPr id="1601" name="Google Shape;1601;p42"/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42"/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3" name="Google Shape;1603;p42"/>
          <p:cNvGrpSpPr/>
          <p:nvPr/>
        </p:nvGrpSpPr>
        <p:grpSpPr>
          <a:xfrm>
            <a:off x="9139651" y="726830"/>
            <a:ext cx="356153" cy="474870"/>
            <a:chOff x="6891411" y="2435470"/>
            <a:chExt cx="548640" cy="731520"/>
          </a:xfrm>
        </p:grpSpPr>
        <p:sp>
          <p:nvSpPr>
            <p:cNvPr id="1604" name="Google Shape;1604;p42"/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p42"/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6" name="Google Shape;1606;p42"/>
          <p:cNvGrpSpPr/>
          <p:nvPr/>
        </p:nvGrpSpPr>
        <p:grpSpPr>
          <a:xfrm>
            <a:off x="9584278" y="726830"/>
            <a:ext cx="356153" cy="474870"/>
            <a:chOff x="6891411" y="2435470"/>
            <a:chExt cx="548640" cy="731520"/>
          </a:xfrm>
        </p:grpSpPr>
        <p:sp>
          <p:nvSpPr>
            <p:cNvPr id="1607" name="Google Shape;1607;p42"/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42"/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9" name="Google Shape;1609;p42"/>
          <p:cNvGrpSpPr/>
          <p:nvPr/>
        </p:nvGrpSpPr>
        <p:grpSpPr>
          <a:xfrm>
            <a:off x="10028911" y="726830"/>
            <a:ext cx="356153" cy="474870"/>
            <a:chOff x="6891411" y="2435470"/>
            <a:chExt cx="548640" cy="731520"/>
          </a:xfrm>
        </p:grpSpPr>
        <p:sp>
          <p:nvSpPr>
            <p:cNvPr id="1610" name="Google Shape;1610;p42"/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p42"/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12" name="Google Shape;1612;p42"/>
          <p:cNvSpPr txBox="1"/>
          <p:nvPr/>
        </p:nvSpPr>
        <p:spPr>
          <a:xfrm>
            <a:off x="8384154" y="3861779"/>
            <a:ext cx="2745574" cy="20468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One 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 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/>
          </a:p>
        </p:txBody>
      </p:sp>
      <p:sp>
        <p:nvSpPr>
          <p:cNvPr id="1613" name="Google Shape;1613;p42"/>
          <p:cNvSpPr txBox="1"/>
          <p:nvPr/>
        </p:nvSpPr>
        <p:spPr>
          <a:xfrm>
            <a:off x="1297555" y="2585318"/>
            <a:ext cx="634149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b="1" sz="1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14" name="Google Shape;1614;p42"/>
          <p:cNvGrpSpPr/>
          <p:nvPr/>
        </p:nvGrpSpPr>
        <p:grpSpPr>
          <a:xfrm>
            <a:off x="3359500" y="726830"/>
            <a:ext cx="356153" cy="474870"/>
            <a:chOff x="6891411" y="2435470"/>
            <a:chExt cx="548640" cy="731520"/>
          </a:xfrm>
        </p:grpSpPr>
        <p:sp>
          <p:nvSpPr>
            <p:cNvPr id="1615" name="Google Shape;1615;p42"/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42"/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7" name="Google Shape;1617;p42"/>
          <p:cNvGrpSpPr/>
          <p:nvPr/>
        </p:nvGrpSpPr>
        <p:grpSpPr>
          <a:xfrm>
            <a:off x="3804127" y="726830"/>
            <a:ext cx="356153" cy="474870"/>
            <a:chOff x="6891411" y="2435470"/>
            <a:chExt cx="548640" cy="731520"/>
          </a:xfrm>
        </p:grpSpPr>
        <p:sp>
          <p:nvSpPr>
            <p:cNvPr id="1618" name="Google Shape;1618;p42"/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42"/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20" name="Google Shape;1620;p42"/>
          <p:cNvGrpSpPr/>
          <p:nvPr/>
        </p:nvGrpSpPr>
        <p:grpSpPr>
          <a:xfrm>
            <a:off x="4248754" y="726830"/>
            <a:ext cx="356153" cy="474870"/>
            <a:chOff x="6891411" y="2435470"/>
            <a:chExt cx="548640" cy="731520"/>
          </a:xfrm>
        </p:grpSpPr>
        <p:sp>
          <p:nvSpPr>
            <p:cNvPr id="1621" name="Google Shape;1621;p42"/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42"/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23" name="Google Shape;1623;p42"/>
          <p:cNvGrpSpPr/>
          <p:nvPr/>
        </p:nvGrpSpPr>
        <p:grpSpPr>
          <a:xfrm>
            <a:off x="4693381" y="726830"/>
            <a:ext cx="356153" cy="474870"/>
            <a:chOff x="6891411" y="2435470"/>
            <a:chExt cx="548640" cy="731520"/>
          </a:xfrm>
        </p:grpSpPr>
        <p:sp>
          <p:nvSpPr>
            <p:cNvPr id="1624" name="Google Shape;1624;p42"/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42"/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26" name="Google Shape;1626;p42"/>
          <p:cNvGrpSpPr/>
          <p:nvPr/>
        </p:nvGrpSpPr>
        <p:grpSpPr>
          <a:xfrm>
            <a:off x="5138008" y="726830"/>
            <a:ext cx="356153" cy="474870"/>
            <a:chOff x="6891411" y="2435470"/>
            <a:chExt cx="548640" cy="731520"/>
          </a:xfrm>
        </p:grpSpPr>
        <p:sp>
          <p:nvSpPr>
            <p:cNvPr id="1627" name="Google Shape;1627;p42"/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42"/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29" name="Google Shape;1629;p42"/>
          <p:cNvGrpSpPr/>
          <p:nvPr/>
        </p:nvGrpSpPr>
        <p:grpSpPr>
          <a:xfrm>
            <a:off x="5582635" y="726830"/>
            <a:ext cx="356153" cy="474870"/>
            <a:chOff x="6891411" y="2435470"/>
            <a:chExt cx="548640" cy="731520"/>
          </a:xfrm>
        </p:grpSpPr>
        <p:sp>
          <p:nvSpPr>
            <p:cNvPr id="1630" name="Google Shape;1630;p42"/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42"/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2" name="Google Shape;1632;p42"/>
          <p:cNvGrpSpPr/>
          <p:nvPr/>
        </p:nvGrpSpPr>
        <p:grpSpPr>
          <a:xfrm>
            <a:off x="6027262" y="726830"/>
            <a:ext cx="356153" cy="474870"/>
            <a:chOff x="6891411" y="2435470"/>
            <a:chExt cx="548640" cy="731520"/>
          </a:xfrm>
        </p:grpSpPr>
        <p:sp>
          <p:nvSpPr>
            <p:cNvPr id="1633" name="Google Shape;1633;p42"/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42"/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5" name="Google Shape;1635;p42"/>
          <p:cNvGrpSpPr/>
          <p:nvPr/>
        </p:nvGrpSpPr>
        <p:grpSpPr>
          <a:xfrm>
            <a:off x="6471889" y="726830"/>
            <a:ext cx="356153" cy="474870"/>
            <a:chOff x="6891411" y="2435470"/>
            <a:chExt cx="548640" cy="731520"/>
          </a:xfrm>
        </p:grpSpPr>
        <p:sp>
          <p:nvSpPr>
            <p:cNvPr id="1636" name="Google Shape;1636;p42"/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7" name="Google Shape;1637;p42"/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8" name="Google Shape;1638;p42"/>
          <p:cNvGrpSpPr/>
          <p:nvPr/>
        </p:nvGrpSpPr>
        <p:grpSpPr>
          <a:xfrm>
            <a:off x="691738" y="726830"/>
            <a:ext cx="356153" cy="474870"/>
            <a:chOff x="6891411" y="2435470"/>
            <a:chExt cx="548640" cy="731520"/>
          </a:xfrm>
        </p:grpSpPr>
        <p:sp>
          <p:nvSpPr>
            <p:cNvPr id="1639" name="Google Shape;1639;p42"/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42"/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1" name="Google Shape;1641;p42"/>
          <p:cNvGrpSpPr/>
          <p:nvPr/>
        </p:nvGrpSpPr>
        <p:grpSpPr>
          <a:xfrm>
            <a:off x="1136365" y="726830"/>
            <a:ext cx="356153" cy="474870"/>
            <a:chOff x="6891411" y="2435470"/>
            <a:chExt cx="548640" cy="731520"/>
          </a:xfrm>
        </p:grpSpPr>
        <p:sp>
          <p:nvSpPr>
            <p:cNvPr id="1642" name="Google Shape;1642;p42"/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42"/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4" name="Google Shape;1644;p42"/>
          <p:cNvGrpSpPr/>
          <p:nvPr/>
        </p:nvGrpSpPr>
        <p:grpSpPr>
          <a:xfrm>
            <a:off x="1580992" y="726830"/>
            <a:ext cx="356153" cy="474870"/>
            <a:chOff x="6891411" y="2435470"/>
            <a:chExt cx="548640" cy="731520"/>
          </a:xfrm>
        </p:grpSpPr>
        <p:sp>
          <p:nvSpPr>
            <p:cNvPr id="1645" name="Google Shape;1645;p42"/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42"/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7" name="Google Shape;1647;p42"/>
          <p:cNvGrpSpPr/>
          <p:nvPr/>
        </p:nvGrpSpPr>
        <p:grpSpPr>
          <a:xfrm>
            <a:off x="2025619" y="726830"/>
            <a:ext cx="356153" cy="474870"/>
            <a:chOff x="6891411" y="2435470"/>
            <a:chExt cx="548640" cy="731520"/>
          </a:xfrm>
        </p:grpSpPr>
        <p:sp>
          <p:nvSpPr>
            <p:cNvPr id="1648" name="Google Shape;1648;p42"/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42"/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0" name="Google Shape;1650;p42"/>
          <p:cNvGrpSpPr/>
          <p:nvPr/>
        </p:nvGrpSpPr>
        <p:grpSpPr>
          <a:xfrm>
            <a:off x="2470246" y="726830"/>
            <a:ext cx="356153" cy="474870"/>
            <a:chOff x="6891411" y="2435470"/>
            <a:chExt cx="548640" cy="731520"/>
          </a:xfrm>
        </p:grpSpPr>
        <p:sp>
          <p:nvSpPr>
            <p:cNvPr id="1651" name="Google Shape;1651;p42"/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42"/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3" name="Google Shape;1653;p42"/>
          <p:cNvGrpSpPr/>
          <p:nvPr/>
        </p:nvGrpSpPr>
        <p:grpSpPr>
          <a:xfrm>
            <a:off x="2914873" y="726830"/>
            <a:ext cx="356153" cy="474870"/>
            <a:chOff x="6891411" y="2435470"/>
            <a:chExt cx="548640" cy="731520"/>
          </a:xfrm>
        </p:grpSpPr>
        <p:sp>
          <p:nvSpPr>
            <p:cNvPr id="1654" name="Google Shape;1654;p42"/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42"/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56" name="Google Shape;1656;p42"/>
          <p:cNvSpPr/>
          <p:nvPr/>
        </p:nvSpPr>
        <p:spPr>
          <a:xfrm>
            <a:off x="1159852" y="1486637"/>
            <a:ext cx="575310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GUN FREE ZOON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0" name="Shape 1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1" name="Google Shape;1661;p43"/>
          <p:cNvSpPr/>
          <p:nvPr/>
        </p:nvSpPr>
        <p:spPr>
          <a:xfrm rot="1025961">
            <a:off x="8751069" y="1585846"/>
            <a:ext cx="2230147" cy="2227137"/>
          </a:xfrm>
          <a:custGeom>
            <a:rect b="b" l="l" r="r" t="t"/>
            <a:pathLst>
              <a:path extrusionOk="0" h="2227137" w="2230147">
                <a:moveTo>
                  <a:pt x="1015824" y="2109399"/>
                </a:moveTo>
                <a:cubicBezTo>
                  <a:pt x="1022091" y="2110718"/>
                  <a:pt x="1012857" y="2118633"/>
                  <a:pt x="1015495" y="2124240"/>
                </a:cubicBezTo>
                <a:cubicBezTo>
                  <a:pt x="1016484" y="2126548"/>
                  <a:pt x="1015495" y="2129517"/>
                  <a:pt x="1013187" y="2131166"/>
                </a:cubicBezTo>
                <a:lnTo>
                  <a:pt x="1013187" y="2131165"/>
                </a:lnTo>
                <a:lnTo>
                  <a:pt x="1012198" y="2144027"/>
                </a:lnTo>
                <a:cubicBezTo>
                  <a:pt x="1008570" y="2151613"/>
                  <a:pt x="1006261" y="2158539"/>
                  <a:pt x="1012857" y="2167113"/>
                </a:cubicBezTo>
                <a:cubicBezTo>
                  <a:pt x="1017804" y="2173380"/>
                  <a:pt x="1012197" y="2186572"/>
                  <a:pt x="1004612" y="2190859"/>
                </a:cubicBezTo>
                <a:cubicBezTo>
                  <a:pt x="1001644" y="2192508"/>
                  <a:pt x="998676" y="2192508"/>
                  <a:pt x="996697" y="2190529"/>
                </a:cubicBezTo>
                <a:cubicBezTo>
                  <a:pt x="993399" y="2187561"/>
                  <a:pt x="990101" y="2183603"/>
                  <a:pt x="992080" y="2179316"/>
                </a:cubicBezTo>
                <a:cubicBezTo>
                  <a:pt x="996038" y="2170906"/>
                  <a:pt x="998593" y="2161919"/>
                  <a:pt x="1001232" y="2152932"/>
                </a:cubicBezTo>
                <a:lnTo>
                  <a:pt x="1010878" y="2126549"/>
                </a:lnTo>
                <a:lnTo>
                  <a:pt x="1010877" y="2126549"/>
                </a:lnTo>
                <a:cubicBezTo>
                  <a:pt x="1012197" y="2120282"/>
                  <a:pt x="1011867" y="2108740"/>
                  <a:pt x="1015824" y="2109399"/>
                </a:cubicBezTo>
                <a:close/>
                <a:moveTo>
                  <a:pt x="1219311" y="2015735"/>
                </a:moveTo>
                <a:cubicBezTo>
                  <a:pt x="1227885" y="2015405"/>
                  <a:pt x="1232503" y="2020682"/>
                  <a:pt x="1233163" y="2027938"/>
                </a:cubicBezTo>
                <a:cubicBezTo>
                  <a:pt x="1234153" y="2035193"/>
                  <a:pt x="1235471" y="2042779"/>
                  <a:pt x="1233492" y="2050364"/>
                </a:cubicBezTo>
                <a:lnTo>
                  <a:pt x="1233383" y="2059216"/>
                </a:lnTo>
                <a:lnTo>
                  <a:pt x="1237110" y="2050694"/>
                </a:lnTo>
                <a:cubicBezTo>
                  <a:pt x="1237110" y="2059268"/>
                  <a:pt x="1237109" y="2068173"/>
                  <a:pt x="1237110" y="2077078"/>
                </a:cubicBezTo>
                <a:lnTo>
                  <a:pt x="1233272" y="2068137"/>
                </a:lnTo>
                <a:lnTo>
                  <a:pt x="1233162" y="2077078"/>
                </a:lnTo>
                <a:cubicBezTo>
                  <a:pt x="1235141" y="2084333"/>
                  <a:pt x="1237120" y="2091589"/>
                  <a:pt x="1239428" y="2098515"/>
                </a:cubicBezTo>
                <a:cubicBezTo>
                  <a:pt x="1243717" y="2113026"/>
                  <a:pt x="1241408" y="2128856"/>
                  <a:pt x="1235472" y="2140070"/>
                </a:cubicBezTo>
                <a:cubicBezTo>
                  <a:pt x="1229865" y="2151283"/>
                  <a:pt x="1221619" y="2162826"/>
                  <a:pt x="1213044" y="2173379"/>
                </a:cubicBezTo>
                <a:cubicBezTo>
                  <a:pt x="1201172" y="2187890"/>
                  <a:pt x="1194246" y="2205040"/>
                  <a:pt x="1187320" y="2222190"/>
                </a:cubicBezTo>
                <a:cubicBezTo>
                  <a:pt x="1185672" y="2226477"/>
                  <a:pt x="1183033" y="2227137"/>
                  <a:pt x="1179075" y="2227137"/>
                </a:cubicBezTo>
                <a:cubicBezTo>
                  <a:pt x="1165554" y="2227137"/>
                  <a:pt x="1154670" y="2217902"/>
                  <a:pt x="1150712" y="2203721"/>
                </a:cubicBezTo>
                <a:cubicBezTo>
                  <a:pt x="1146755" y="2189540"/>
                  <a:pt x="1144776" y="2177337"/>
                  <a:pt x="1154011" y="2162826"/>
                </a:cubicBezTo>
                <a:cubicBezTo>
                  <a:pt x="1161267" y="2150953"/>
                  <a:pt x="1162256" y="2134463"/>
                  <a:pt x="1163905" y="2119951"/>
                </a:cubicBezTo>
                <a:cubicBezTo>
                  <a:pt x="1165554" y="2101483"/>
                  <a:pt x="1170830" y="2084993"/>
                  <a:pt x="1183693" y="2071141"/>
                </a:cubicBezTo>
                <a:cubicBezTo>
                  <a:pt x="1192927" y="2061247"/>
                  <a:pt x="1197544" y="2048715"/>
                  <a:pt x="1199193" y="2035193"/>
                </a:cubicBezTo>
                <a:cubicBezTo>
                  <a:pt x="1200842" y="2022991"/>
                  <a:pt x="1208758" y="2016065"/>
                  <a:pt x="1219311" y="2015735"/>
                </a:cubicBezTo>
                <a:close/>
                <a:moveTo>
                  <a:pt x="1028688" y="2033544"/>
                </a:moveTo>
                <a:cubicBezTo>
                  <a:pt x="1041549" y="2058280"/>
                  <a:pt x="1023740" y="2079057"/>
                  <a:pt x="1019453" y="2101813"/>
                </a:cubicBezTo>
                <a:cubicBezTo>
                  <a:pt x="1026049" y="2079387"/>
                  <a:pt x="1025059" y="2056301"/>
                  <a:pt x="1028688" y="2033544"/>
                </a:cubicBezTo>
                <a:close/>
                <a:moveTo>
                  <a:pt x="2155942" y="1661860"/>
                </a:moveTo>
                <a:cubicBezTo>
                  <a:pt x="2177710" y="1672744"/>
                  <a:pt x="2203103" y="1678680"/>
                  <a:pt x="2218274" y="1700447"/>
                </a:cubicBezTo>
                <a:cubicBezTo>
                  <a:pt x="2221243" y="1704404"/>
                  <a:pt x="2222892" y="1709022"/>
                  <a:pt x="2220253" y="1714298"/>
                </a:cubicBezTo>
                <a:cubicBezTo>
                  <a:pt x="2215966" y="1722214"/>
                  <a:pt x="2209369" y="1723533"/>
                  <a:pt x="2201784" y="1722214"/>
                </a:cubicBezTo>
                <a:cubicBezTo>
                  <a:pt x="2184965" y="1725512"/>
                  <a:pt x="2162208" y="1706053"/>
                  <a:pt x="2157921" y="1691212"/>
                </a:cubicBezTo>
                <a:cubicBezTo>
                  <a:pt x="2155942" y="1684287"/>
                  <a:pt x="2153304" y="1677361"/>
                  <a:pt x="2150006" y="1670765"/>
                </a:cubicBezTo>
                <a:cubicBezTo>
                  <a:pt x="2149346" y="1669116"/>
                  <a:pt x="2145719" y="1667796"/>
                  <a:pt x="2148357" y="1664499"/>
                </a:cubicBezTo>
                <a:cubicBezTo>
                  <a:pt x="2150665" y="1661860"/>
                  <a:pt x="2153633" y="1660871"/>
                  <a:pt x="2155942" y="1661860"/>
                </a:cubicBezTo>
                <a:close/>
                <a:moveTo>
                  <a:pt x="1496796" y="1837808"/>
                </a:moveTo>
                <a:cubicBezTo>
                  <a:pt x="1497909" y="1836901"/>
                  <a:pt x="1500136" y="1836983"/>
                  <a:pt x="1503928" y="1837313"/>
                </a:cubicBezTo>
                <a:cubicBezTo>
                  <a:pt x="1517450" y="1838633"/>
                  <a:pt x="1527673" y="1842590"/>
                  <a:pt x="1533939" y="1855123"/>
                </a:cubicBezTo>
                <a:cubicBezTo>
                  <a:pt x="1540536" y="1867985"/>
                  <a:pt x="1533610" y="1879528"/>
                  <a:pt x="1519429" y="1879528"/>
                </a:cubicBezTo>
                <a:cubicBezTo>
                  <a:pt x="1511843" y="1879528"/>
                  <a:pt x="1500630" y="1869963"/>
                  <a:pt x="1499970" y="1861389"/>
                </a:cubicBezTo>
                <a:cubicBezTo>
                  <a:pt x="1499311" y="1855452"/>
                  <a:pt x="1497332" y="1849846"/>
                  <a:pt x="1496342" y="1844239"/>
                </a:cubicBezTo>
                <a:cubicBezTo>
                  <a:pt x="1495683" y="1840612"/>
                  <a:pt x="1495683" y="1838715"/>
                  <a:pt x="1496796" y="1837808"/>
                </a:cubicBezTo>
                <a:close/>
                <a:moveTo>
                  <a:pt x="1109488" y="1946478"/>
                </a:moveTo>
                <a:cubicBezTo>
                  <a:pt x="1115095" y="1946807"/>
                  <a:pt x="1119712" y="1948127"/>
                  <a:pt x="1118723" y="1955382"/>
                </a:cubicBezTo>
                <a:cubicBezTo>
                  <a:pt x="1118392" y="1960989"/>
                  <a:pt x="1117403" y="1966266"/>
                  <a:pt x="1109818" y="1966266"/>
                </a:cubicBezTo>
                <a:cubicBezTo>
                  <a:pt x="1103221" y="1966266"/>
                  <a:pt x="1099924" y="1962308"/>
                  <a:pt x="1099594" y="1956372"/>
                </a:cubicBezTo>
                <a:cubicBezTo>
                  <a:pt x="1099264" y="1950106"/>
                  <a:pt x="1102232" y="1946478"/>
                  <a:pt x="1109488" y="1946478"/>
                </a:cubicBezTo>
                <a:close/>
                <a:moveTo>
                  <a:pt x="2225200" y="1603156"/>
                </a:moveTo>
                <a:cubicBezTo>
                  <a:pt x="2228168" y="1602826"/>
                  <a:pt x="2229817" y="1603816"/>
                  <a:pt x="2230147" y="1607114"/>
                </a:cubicBezTo>
                <a:cubicBezTo>
                  <a:pt x="2230147" y="1609422"/>
                  <a:pt x="2230147" y="1611731"/>
                  <a:pt x="2227179" y="1611731"/>
                </a:cubicBezTo>
                <a:cubicBezTo>
                  <a:pt x="2224870" y="1611731"/>
                  <a:pt x="2221902" y="1611401"/>
                  <a:pt x="2221902" y="1607773"/>
                </a:cubicBezTo>
                <a:cubicBezTo>
                  <a:pt x="2221902" y="1605465"/>
                  <a:pt x="2222232" y="1603486"/>
                  <a:pt x="2225200" y="1603156"/>
                </a:cubicBezTo>
                <a:close/>
                <a:moveTo>
                  <a:pt x="1051113" y="1949775"/>
                </a:moveTo>
                <a:cubicBezTo>
                  <a:pt x="1053421" y="1949445"/>
                  <a:pt x="1055401" y="1950435"/>
                  <a:pt x="1056060" y="1952743"/>
                </a:cubicBezTo>
                <a:cubicBezTo>
                  <a:pt x="1056060" y="1954722"/>
                  <a:pt x="1054741" y="1956371"/>
                  <a:pt x="1053092" y="1956371"/>
                </a:cubicBezTo>
                <a:cubicBezTo>
                  <a:pt x="1050783" y="1956701"/>
                  <a:pt x="1049134" y="1955382"/>
                  <a:pt x="1048805" y="1952743"/>
                </a:cubicBezTo>
                <a:cubicBezTo>
                  <a:pt x="1048804" y="1951094"/>
                  <a:pt x="1049464" y="1949775"/>
                  <a:pt x="1051113" y="1949775"/>
                </a:cubicBezTo>
                <a:close/>
                <a:moveTo>
                  <a:pt x="1166543" y="1907891"/>
                </a:moveTo>
                <a:cubicBezTo>
                  <a:pt x="1168192" y="1908221"/>
                  <a:pt x="1169512" y="1909540"/>
                  <a:pt x="1169511" y="1911519"/>
                </a:cubicBezTo>
                <a:cubicBezTo>
                  <a:pt x="1168852" y="1913497"/>
                  <a:pt x="1167862" y="1915147"/>
                  <a:pt x="1165884" y="1914816"/>
                </a:cubicBezTo>
                <a:cubicBezTo>
                  <a:pt x="1163575" y="1914487"/>
                  <a:pt x="1163575" y="1912508"/>
                  <a:pt x="1163905" y="1910529"/>
                </a:cubicBezTo>
                <a:cubicBezTo>
                  <a:pt x="1163905" y="1908880"/>
                  <a:pt x="1164895" y="1907561"/>
                  <a:pt x="1166543" y="1907891"/>
                </a:cubicBezTo>
                <a:close/>
                <a:moveTo>
                  <a:pt x="1273399" y="1871942"/>
                </a:moveTo>
                <a:cubicBezTo>
                  <a:pt x="1287580" y="1865676"/>
                  <a:pt x="1306049" y="1873921"/>
                  <a:pt x="1306709" y="1890081"/>
                </a:cubicBezTo>
                <a:cubicBezTo>
                  <a:pt x="1307698" y="1911188"/>
                  <a:pt x="1296155" y="1925040"/>
                  <a:pt x="1275707" y="1930317"/>
                </a:cubicBezTo>
                <a:cubicBezTo>
                  <a:pt x="1267462" y="1932295"/>
                  <a:pt x="1260866" y="1927678"/>
                  <a:pt x="1256909" y="1920423"/>
                </a:cubicBezTo>
                <a:lnTo>
                  <a:pt x="1256908" y="1911571"/>
                </a:lnTo>
                <a:lnTo>
                  <a:pt x="1254562" y="1907066"/>
                </a:lnTo>
                <a:lnTo>
                  <a:pt x="1256908" y="1902562"/>
                </a:lnTo>
                <a:lnTo>
                  <a:pt x="1256908" y="1894039"/>
                </a:lnTo>
                <a:cubicBezTo>
                  <a:pt x="1259877" y="1884804"/>
                  <a:pt x="1262845" y="1876559"/>
                  <a:pt x="1273399" y="1871942"/>
                </a:cubicBezTo>
                <a:close/>
                <a:moveTo>
                  <a:pt x="1688945" y="1726830"/>
                </a:moveTo>
                <a:cubicBezTo>
                  <a:pt x="1692243" y="1726830"/>
                  <a:pt x="1693562" y="1728150"/>
                  <a:pt x="1693233" y="1731448"/>
                </a:cubicBezTo>
                <a:cubicBezTo>
                  <a:pt x="1692903" y="1736065"/>
                  <a:pt x="1690594" y="1739033"/>
                  <a:pt x="1686307" y="1739693"/>
                </a:cubicBezTo>
                <a:cubicBezTo>
                  <a:pt x="1681690" y="1740352"/>
                  <a:pt x="1683009" y="1736395"/>
                  <a:pt x="1683009" y="1733756"/>
                </a:cubicBezTo>
                <a:cubicBezTo>
                  <a:pt x="1682679" y="1729469"/>
                  <a:pt x="1684328" y="1726830"/>
                  <a:pt x="1688945" y="1726830"/>
                </a:cubicBezTo>
                <a:close/>
                <a:moveTo>
                  <a:pt x="2056013" y="1589964"/>
                </a:moveTo>
                <a:cubicBezTo>
                  <a:pt x="2069865" y="1597879"/>
                  <a:pt x="2085365" y="1595900"/>
                  <a:pt x="2100206" y="1598868"/>
                </a:cubicBezTo>
                <a:cubicBezTo>
                  <a:pt x="2106803" y="1600188"/>
                  <a:pt x="2110760" y="1605464"/>
                  <a:pt x="2110759" y="1612060"/>
                </a:cubicBezTo>
                <a:cubicBezTo>
                  <a:pt x="2109770" y="1620635"/>
                  <a:pt x="2114388" y="1626572"/>
                  <a:pt x="2117686" y="1633827"/>
                </a:cubicBezTo>
                <a:cubicBezTo>
                  <a:pt x="2109441" y="1626901"/>
                  <a:pt x="2100536" y="1626572"/>
                  <a:pt x="2090971" y="1626242"/>
                </a:cubicBezTo>
                <a:cubicBezTo>
                  <a:pt x="2083057" y="1625912"/>
                  <a:pt x="2081408" y="1617337"/>
                  <a:pt x="2079429" y="1611401"/>
                </a:cubicBezTo>
                <a:cubicBezTo>
                  <a:pt x="2076130" y="1603156"/>
                  <a:pt x="2073492" y="1599858"/>
                  <a:pt x="2064588" y="1605464"/>
                </a:cubicBezTo>
                <a:cubicBezTo>
                  <a:pt x="2059971" y="1608433"/>
                  <a:pt x="2053374" y="1609092"/>
                  <a:pt x="2049417" y="1603156"/>
                </a:cubicBezTo>
                <a:cubicBezTo>
                  <a:pt x="2047768" y="1600847"/>
                  <a:pt x="2044140" y="1598209"/>
                  <a:pt x="2046119" y="1595241"/>
                </a:cubicBezTo>
                <a:cubicBezTo>
                  <a:pt x="2048097" y="1591943"/>
                  <a:pt x="2052385" y="1587985"/>
                  <a:pt x="2056013" y="1589964"/>
                </a:cubicBezTo>
                <a:close/>
                <a:moveTo>
                  <a:pt x="1110807" y="1876889"/>
                </a:moveTo>
                <a:cubicBezTo>
                  <a:pt x="1115094" y="1876230"/>
                  <a:pt x="1116744" y="1878208"/>
                  <a:pt x="1117403" y="1880847"/>
                </a:cubicBezTo>
                <a:cubicBezTo>
                  <a:pt x="1117733" y="1883155"/>
                  <a:pt x="1116084" y="1884804"/>
                  <a:pt x="1113775" y="1885464"/>
                </a:cubicBezTo>
                <a:cubicBezTo>
                  <a:pt x="1109818" y="1886453"/>
                  <a:pt x="1108828" y="1882496"/>
                  <a:pt x="1108168" y="1880517"/>
                </a:cubicBezTo>
                <a:cubicBezTo>
                  <a:pt x="1106849" y="1877879"/>
                  <a:pt x="1110147" y="1877219"/>
                  <a:pt x="1110807" y="1876889"/>
                </a:cubicBezTo>
                <a:close/>
                <a:moveTo>
                  <a:pt x="1441596" y="1773992"/>
                </a:moveTo>
                <a:cubicBezTo>
                  <a:pt x="1441596" y="1774322"/>
                  <a:pt x="1443574" y="1772673"/>
                  <a:pt x="1446213" y="1773333"/>
                </a:cubicBezTo>
                <a:cubicBezTo>
                  <a:pt x="1448522" y="1773992"/>
                  <a:pt x="1450500" y="1775971"/>
                  <a:pt x="1449841" y="1778939"/>
                </a:cubicBezTo>
                <a:cubicBezTo>
                  <a:pt x="1449181" y="1781578"/>
                  <a:pt x="1447532" y="1782567"/>
                  <a:pt x="1445223" y="1782237"/>
                </a:cubicBezTo>
                <a:cubicBezTo>
                  <a:pt x="1442585" y="1781908"/>
                  <a:pt x="1440606" y="1780588"/>
                  <a:pt x="1441596" y="1773992"/>
                </a:cubicBezTo>
                <a:close/>
                <a:moveTo>
                  <a:pt x="1905294" y="1621294"/>
                </a:moveTo>
                <a:cubicBezTo>
                  <a:pt x="1908922" y="1621295"/>
                  <a:pt x="1909911" y="1623603"/>
                  <a:pt x="1909911" y="1624263"/>
                </a:cubicBezTo>
                <a:cubicBezTo>
                  <a:pt x="1910241" y="1631189"/>
                  <a:pt x="1907603" y="1633497"/>
                  <a:pt x="1903645" y="1634157"/>
                </a:cubicBezTo>
                <a:cubicBezTo>
                  <a:pt x="1899687" y="1634817"/>
                  <a:pt x="1897049" y="1630859"/>
                  <a:pt x="1897709" y="1628880"/>
                </a:cubicBezTo>
                <a:cubicBezTo>
                  <a:pt x="1898698" y="1625912"/>
                  <a:pt x="1900017" y="1621295"/>
                  <a:pt x="1905294" y="1621294"/>
                </a:cubicBezTo>
                <a:close/>
                <a:moveTo>
                  <a:pt x="1371678" y="1784216"/>
                </a:moveTo>
                <a:cubicBezTo>
                  <a:pt x="1374646" y="1784876"/>
                  <a:pt x="1377286" y="1785865"/>
                  <a:pt x="1377286" y="1788833"/>
                </a:cubicBezTo>
                <a:cubicBezTo>
                  <a:pt x="1376956" y="1791471"/>
                  <a:pt x="1374647" y="1792791"/>
                  <a:pt x="1371678" y="1792461"/>
                </a:cubicBezTo>
                <a:cubicBezTo>
                  <a:pt x="1369370" y="1792131"/>
                  <a:pt x="1367391" y="1790812"/>
                  <a:pt x="1367062" y="1788503"/>
                </a:cubicBezTo>
                <a:cubicBezTo>
                  <a:pt x="1367062" y="1785535"/>
                  <a:pt x="1369370" y="1784216"/>
                  <a:pt x="1371678" y="1784216"/>
                </a:cubicBezTo>
                <a:close/>
                <a:moveTo>
                  <a:pt x="2034576" y="1548740"/>
                </a:moveTo>
                <a:cubicBezTo>
                  <a:pt x="2044799" y="1549399"/>
                  <a:pt x="2053704" y="1558303"/>
                  <a:pt x="2053703" y="1567868"/>
                </a:cubicBezTo>
                <a:cubicBezTo>
                  <a:pt x="2053374" y="1576113"/>
                  <a:pt x="2049417" y="1579741"/>
                  <a:pt x="2041171" y="1579081"/>
                </a:cubicBezTo>
                <a:cubicBezTo>
                  <a:pt x="2031607" y="1578751"/>
                  <a:pt x="2022703" y="1567868"/>
                  <a:pt x="2023033" y="1557974"/>
                </a:cubicBezTo>
                <a:cubicBezTo>
                  <a:pt x="2023362" y="1550388"/>
                  <a:pt x="2027649" y="1548409"/>
                  <a:pt x="2034576" y="1548740"/>
                </a:cubicBezTo>
                <a:close/>
                <a:moveTo>
                  <a:pt x="1154671" y="1784216"/>
                </a:moveTo>
                <a:cubicBezTo>
                  <a:pt x="1156649" y="1784216"/>
                  <a:pt x="1158299" y="1785535"/>
                  <a:pt x="1158299" y="1787184"/>
                </a:cubicBezTo>
                <a:cubicBezTo>
                  <a:pt x="1158298" y="1788833"/>
                  <a:pt x="1156649" y="1790152"/>
                  <a:pt x="1154670" y="1790152"/>
                </a:cubicBezTo>
                <a:cubicBezTo>
                  <a:pt x="1152691" y="1790152"/>
                  <a:pt x="1151372" y="1789163"/>
                  <a:pt x="1151372" y="1787184"/>
                </a:cubicBezTo>
                <a:cubicBezTo>
                  <a:pt x="1151373" y="1785205"/>
                  <a:pt x="1152692" y="1784215"/>
                  <a:pt x="1154671" y="1784216"/>
                </a:cubicBezTo>
                <a:close/>
                <a:moveTo>
                  <a:pt x="1883526" y="1551378"/>
                </a:moveTo>
                <a:cubicBezTo>
                  <a:pt x="1888474" y="1551048"/>
                  <a:pt x="1890783" y="1553686"/>
                  <a:pt x="1891112" y="1557974"/>
                </a:cubicBezTo>
                <a:cubicBezTo>
                  <a:pt x="1891113" y="1563580"/>
                  <a:pt x="1887485" y="1563910"/>
                  <a:pt x="1883527" y="1563910"/>
                </a:cubicBezTo>
                <a:cubicBezTo>
                  <a:pt x="1878250" y="1563910"/>
                  <a:pt x="1877261" y="1558633"/>
                  <a:pt x="1876601" y="1555995"/>
                </a:cubicBezTo>
                <a:cubicBezTo>
                  <a:pt x="1875613" y="1552367"/>
                  <a:pt x="1879899" y="1551708"/>
                  <a:pt x="1883526" y="1551378"/>
                </a:cubicBezTo>
                <a:close/>
                <a:moveTo>
                  <a:pt x="1220630" y="1747608"/>
                </a:moveTo>
                <a:cubicBezTo>
                  <a:pt x="1223269" y="1753874"/>
                  <a:pt x="1222279" y="1757502"/>
                  <a:pt x="1220960" y="1761130"/>
                </a:cubicBezTo>
                <a:cubicBezTo>
                  <a:pt x="1220630" y="1762119"/>
                  <a:pt x="1217992" y="1761789"/>
                  <a:pt x="1217333" y="1760470"/>
                </a:cubicBezTo>
                <a:cubicBezTo>
                  <a:pt x="1215683" y="1756183"/>
                  <a:pt x="1218651" y="1753215"/>
                  <a:pt x="1220630" y="1747608"/>
                </a:cubicBezTo>
                <a:close/>
                <a:moveTo>
                  <a:pt x="1799758" y="1562590"/>
                </a:moveTo>
                <a:cubicBezTo>
                  <a:pt x="1802396" y="1562920"/>
                  <a:pt x="1804045" y="1563910"/>
                  <a:pt x="1804375" y="1566548"/>
                </a:cubicBezTo>
                <a:cubicBezTo>
                  <a:pt x="1804375" y="1569516"/>
                  <a:pt x="1803056" y="1571165"/>
                  <a:pt x="1799758" y="1571165"/>
                </a:cubicBezTo>
                <a:cubicBezTo>
                  <a:pt x="1797450" y="1571165"/>
                  <a:pt x="1795141" y="1570835"/>
                  <a:pt x="1795470" y="1567867"/>
                </a:cubicBezTo>
                <a:cubicBezTo>
                  <a:pt x="1795471" y="1564569"/>
                  <a:pt x="1797120" y="1563250"/>
                  <a:pt x="1799758" y="1562590"/>
                </a:cubicBezTo>
                <a:close/>
                <a:moveTo>
                  <a:pt x="1015825" y="1795099"/>
                </a:moveTo>
                <a:cubicBezTo>
                  <a:pt x="1019123" y="1794770"/>
                  <a:pt x="1020442" y="1796089"/>
                  <a:pt x="1020442" y="1799057"/>
                </a:cubicBezTo>
                <a:cubicBezTo>
                  <a:pt x="1020443" y="1801695"/>
                  <a:pt x="1020772" y="1804664"/>
                  <a:pt x="1016814" y="1805653"/>
                </a:cubicBezTo>
                <a:cubicBezTo>
                  <a:pt x="1013516" y="1805653"/>
                  <a:pt x="1012527" y="1803344"/>
                  <a:pt x="1012197" y="1801036"/>
                </a:cubicBezTo>
                <a:cubicBezTo>
                  <a:pt x="1011867" y="1798068"/>
                  <a:pt x="1011538" y="1795429"/>
                  <a:pt x="1015825" y="1795099"/>
                </a:cubicBezTo>
                <a:close/>
                <a:moveTo>
                  <a:pt x="1160607" y="1731778"/>
                </a:moveTo>
                <a:cubicBezTo>
                  <a:pt x="1162915" y="1731778"/>
                  <a:pt x="1163904" y="1733098"/>
                  <a:pt x="1163905" y="1735076"/>
                </a:cubicBezTo>
                <a:cubicBezTo>
                  <a:pt x="1163905" y="1737055"/>
                  <a:pt x="1162915" y="1738704"/>
                  <a:pt x="1160937" y="1738704"/>
                </a:cubicBezTo>
                <a:cubicBezTo>
                  <a:pt x="1158628" y="1738704"/>
                  <a:pt x="1156979" y="1736725"/>
                  <a:pt x="1156979" y="1734416"/>
                </a:cubicBezTo>
                <a:cubicBezTo>
                  <a:pt x="1156979" y="1732768"/>
                  <a:pt x="1158628" y="1731778"/>
                  <a:pt x="1160607" y="1731778"/>
                </a:cubicBezTo>
                <a:close/>
                <a:moveTo>
                  <a:pt x="1009228" y="1773003"/>
                </a:moveTo>
                <a:cubicBezTo>
                  <a:pt x="1013846" y="1773992"/>
                  <a:pt x="1017144" y="1775311"/>
                  <a:pt x="1017474" y="1779598"/>
                </a:cubicBezTo>
                <a:cubicBezTo>
                  <a:pt x="1017804" y="1782237"/>
                  <a:pt x="1015165" y="1783556"/>
                  <a:pt x="1012197" y="1783886"/>
                </a:cubicBezTo>
                <a:cubicBezTo>
                  <a:pt x="1007580" y="1784546"/>
                  <a:pt x="1006590" y="1780588"/>
                  <a:pt x="1005601" y="1778279"/>
                </a:cubicBezTo>
                <a:cubicBezTo>
                  <a:pt x="1004282" y="1775311"/>
                  <a:pt x="1007909" y="1774322"/>
                  <a:pt x="1009228" y="1773003"/>
                </a:cubicBezTo>
                <a:close/>
                <a:moveTo>
                  <a:pt x="1437968" y="1637785"/>
                </a:moveTo>
                <a:cubicBezTo>
                  <a:pt x="1438298" y="1637456"/>
                  <a:pt x="1439947" y="1637126"/>
                  <a:pt x="1440607" y="1637456"/>
                </a:cubicBezTo>
                <a:cubicBezTo>
                  <a:pt x="1444894" y="1640424"/>
                  <a:pt x="1444564" y="1644381"/>
                  <a:pt x="1441266" y="1648999"/>
                </a:cubicBezTo>
                <a:cubicBezTo>
                  <a:pt x="1441267" y="1644711"/>
                  <a:pt x="1434670" y="1642732"/>
                  <a:pt x="1437968" y="1637785"/>
                </a:cubicBezTo>
                <a:close/>
                <a:moveTo>
                  <a:pt x="1089040" y="1721224"/>
                </a:moveTo>
                <a:cubicBezTo>
                  <a:pt x="1092998" y="1721554"/>
                  <a:pt x="1092008" y="1725182"/>
                  <a:pt x="1093987" y="1726501"/>
                </a:cubicBezTo>
                <a:cubicBezTo>
                  <a:pt x="1093327" y="1729139"/>
                  <a:pt x="1091348" y="1731448"/>
                  <a:pt x="1090689" y="1731118"/>
                </a:cubicBezTo>
                <a:cubicBezTo>
                  <a:pt x="1088710" y="1729139"/>
                  <a:pt x="1086731" y="1726501"/>
                  <a:pt x="1085742" y="1723863"/>
                </a:cubicBezTo>
                <a:cubicBezTo>
                  <a:pt x="1085082" y="1721883"/>
                  <a:pt x="1087062" y="1720894"/>
                  <a:pt x="1089040" y="1721224"/>
                </a:cubicBezTo>
                <a:close/>
                <a:moveTo>
                  <a:pt x="1469298" y="1604145"/>
                </a:moveTo>
                <a:cubicBezTo>
                  <a:pt x="1472267" y="1603815"/>
                  <a:pt x="1475235" y="1604145"/>
                  <a:pt x="1477873" y="1604145"/>
                </a:cubicBezTo>
                <a:cubicBezTo>
                  <a:pt x="1485129" y="1606124"/>
                  <a:pt x="1491066" y="1601507"/>
                  <a:pt x="1498321" y="1601507"/>
                </a:cubicBezTo>
                <a:cubicBezTo>
                  <a:pt x="1504917" y="1601507"/>
                  <a:pt x="1508875" y="1604805"/>
                  <a:pt x="1510524" y="1610081"/>
                </a:cubicBezTo>
                <a:cubicBezTo>
                  <a:pt x="1512503" y="1616018"/>
                  <a:pt x="1508545" y="1619976"/>
                  <a:pt x="1503268" y="1622944"/>
                </a:cubicBezTo>
                <a:cubicBezTo>
                  <a:pt x="1493045" y="1628221"/>
                  <a:pt x="1470618" y="1620305"/>
                  <a:pt x="1466331" y="1609752"/>
                </a:cubicBezTo>
                <a:cubicBezTo>
                  <a:pt x="1465012" y="1606454"/>
                  <a:pt x="1466990" y="1604805"/>
                  <a:pt x="1469298" y="1604145"/>
                </a:cubicBezTo>
                <a:close/>
                <a:moveTo>
                  <a:pt x="1099388" y="1693273"/>
                </a:moveTo>
                <a:cubicBezTo>
                  <a:pt x="1102068" y="1691295"/>
                  <a:pt x="1105695" y="1690388"/>
                  <a:pt x="1109488" y="1690553"/>
                </a:cubicBezTo>
                <a:cubicBezTo>
                  <a:pt x="1116414" y="1690883"/>
                  <a:pt x="1120042" y="1696159"/>
                  <a:pt x="1120701" y="1701106"/>
                </a:cubicBezTo>
                <a:cubicBezTo>
                  <a:pt x="1120701" y="1710341"/>
                  <a:pt x="1114765" y="1715947"/>
                  <a:pt x="1106520" y="1715287"/>
                </a:cubicBezTo>
                <a:cubicBezTo>
                  <a:pt x="1098934" y="1714628"/>
                  <a:pt x="1094977" y="1708362"/>
                  <a:pt x="1094977" y="1702425"/>
                </a:cubicBezTo>
                <a:cubicBezTo>
                  <a:pt x="1094977" y="1698303"/>
                  <a:pt x="1096709" y="1695252"/>
                  <a:pt x="1099388" y="1693273"/>
                </a:cubicBezTo>
                <a:close/>
                <a:moveTo>
                  <a:pt x="1162256" y="1651637"/>
                </a:moveTo>
                <a:cubicBezTo>
                  <a:pt x="1164893" y="1651307"/>
                  <a:pt x="1165883" y="1652626"/>
                  <a:pt x="1166213" y="1654605"/>
                </a:cubicBezTo>
                <a:cubicBezTo>
                  <a:pt x="1166543" y="1656254"/>
                  <a:pt x="1166543" y="1658233"/>
                  <a:pt x="1164564" y="1658892"/>
                </a:cubicBezTo>
                <a:cubicBezTo>
                  <a:pt x="1161925" y="1659552"/>
                  <a:pt x="1160936" y="1657573"/>
                  <a:pt x="1160277" y="1655594"/>
                </a:cubicBezTo>
                <a:cubicBezTo>
                  <a:pt x="1159617" y="1653286"/>
                  <a:pt x="1160606" y="1651967"/>
                  <a:pt x="1162256" y="1651637"/>
                </a:cubicBezTo>
                <a:close/>
                <a:moveTo>
                  <a:pt x="1431702" y="1551708"/>
                </a:moveTo>
                <a:cubicBezTo>
                  <a:pt x="1433682" y="1552037"/>
                  <a:pt x="1434670" y="1553027"/>
                  <a:pt x="1434670" y="1555006"/>
                </a:cubicBezTo>
                <a:cubicBezTo>
                  <a:pt x="1434670" y="1556984"/>
                  <a:pt x="1433021" y="1558633"/>
                  <a:pt x="1431702" y="1558634"/>
                </a:cubicBezTo>
                <a:cubicBezTo>
                  <a:pt x="1430383" y="1558633"/>
                  <a:pt x="1429063" y="1556325"/>
                  <a:pt x="1428734" y="1555006"/>
                </a:cubicBezTo>
                <a:cubicBezTo>
                  <a:pt x="1428075" y="1552697"/>
                  <a:pt x="1430053" y="1552037"/>
                  <a:pt x="1431702" y="1551708"/>
                </a:cubicBezTo>
                <a:close/>
                <a:moveTo>
                  <a:pt x="1192267" y="1599528"/>
                </a:moveTo>
                <a:cubicBezTo>
                  <a:pt x="1196555" y="1599858"/>
                  <a:pt x="1195236" y="1603815"/>
                  <a:pt x="1195565" y="1605794"/>
                </a:cubicBezTo>
                <a:cubicBezTo>
                  <a:pt x="1195895" y="1609422"/>
                  <a:pt x="1195565" y="1613380"/>
                  <a:pt x="1191278" y="1613050"/>
                </a:cubicBezTo>
                <a:cubicBezTo>
                  <a:pt x="1187651" y="1613050"/>
                  <a:pt x="1188640" y="1609422"/>
                  <a:pt x="1188969" y="1607113"/>
                </a:cubicBezTo>
                <a:cubicBezTo>
                  <a:pt x="1189299" y="1604475"/>
                  <a:pt x="1186991" y="1599858"/>
                  <a:pt x="1192267" y="1599528"/>
                </a:cubicBezTo>
                <a:close/>
                <a:moveTo>
                  <a:pt x="1143786" y="1590953"/>
                </a:moveTo>
                <a:cubicBezTo>
                  <a:pt x="1148404" y="1589964"/>
                  <a:pt x="1149393" y="1594251"/>
                  <a:pt x="1151702" y="1596560"/>
                </a:cubicBezTo>
                <a:cubicBezTo>
                  <a:pt x="1150054" y="1600517"/>
                  <a:pt x="1148074" y="1603486"/>
                  <a:pt x="1144117" y="1603485"/>
                </a:cubicBezTo>
                <a:cubicBezTo>
                  <a:pt x="1140819" y="1603485"/>
                  <a:pt x="1136861" y="1602826"/>
                  <a:pt x="1136861" y="1598868"/>
                </a:cubicBezTo>
                <a:cubicBezTo>
                  <a:pt x="1136531" y="1594910"/>
                  <a:pt x="1139169" y="1591613"/>
                  <a:pt x="1143786" y="1590953"/>
                </a:cubicBezTo>
                <a:close/>
                <a:moveTo>
                  <a:pt x="1222609" y="1552697"/>
                </a:moveTo>
                <a:cubicBezTo>
                  <a:pt x="1225578" y="1546761"/>
                  <a:pt x="1229535" y="1545771"/>
                  <a:pt x="1234482" y="1550388"/>
                </a:cubicBezTo>
                <a:cubicBezTo>
                  <a:pt x="1236790" y="1552697"/>
                  <a:pt x="1240089" y="1555006"/>
                  <a:pt x="1240749" y="1557974"/>
                </a:cubicBezTo>
                <a:cubicBezTo>
                  <a:pt x="1244706" y="1577762"/>
                  <a:pt x="1253611" y="1596560"/>
                  <a:pt x="1248004" y="1617667"/>
                </a:cubicBezTo>
                <a:cubicBezTo>
                  <a:pt x="1246025" y="1625583"/>
                  <a:pt x="1240088" y="1628881"/>
                  <a:pt x="1234153" y="1631519"/>
                </a:cubicBezTo>
                <a:cubicBezTo>
                  <a:pt x="1227227" y="1634817"/>
                  <a:pt x="1220961" y="1628881"/>
                  <a:pt x="1214694" y="1626242"/>
                </a:cubicBezTo>
                <a:cubicBezTo>
                  <a:pt x="1214035" y="1625913"/>
                  <a:pt x="1213375" y="1623604"/>
                  <a:pt x="1213705" y="1622285"/>
                </a:cubicBezTo>
                <a:cubicBezTo>
                  <a:pt x="1214694" y="1612721"/>
                  <a:pt x="1209088" y="1603816"/>
                  <a:pt x="1211396" y="1594581"/>
                </a:cubicBezTo>
                <a:cubicBezTo>
                  <a:pt x="1210407" y="1579081"/>
                  <a:pt x="1215684" y="1565889"/>
                  <a:pt x="1222609" y="1552697"/>
                </a:cubicBezTo>
                <a:close/>
                <a:moveTo>
                  <a:pt x="1409935" y="1494982"/>
                </a:moveTo>
                <a:cubicBezTo>
                  <a:pt x="1414552" y="1494982"/>
                  <a:pt x="1417850" y="1496960"/>
                  <a:pt x="1417191" y="1502237"/>
                </a:cubicBezTo>
                <a:cubicBezTo>
                  <a:pt x="1416861" y="1507514"/>
                  <a:pt x="1413233" y="1509822"/>
                  <a:pt x="1406967" y="1509493"/>
                </a:cubicBezTo>
                <a:cubicBezTo>
                  <a:pt x="1403339" y="1509822"/>
                  <a:pt x="1399712" y="1508503"/>
                  <a:pt x="1400041" y="1503887"/>
                </a:cubicBezTo>
                <a:cubicBezTo>
                  <a:pt x="1400371" y="1498280"/>
                  <a:pt x="1403999" y="1494652"/>
                  <a:pt x="1409935" y="1494982"/>
                </a:cubicBezTo>
                <a:close/>
                <a:moveTo>
                  <a:pt x="1468969" y="1476184"/>
                </a:moveTo>
                <a:cubicBezTo>
                  <a:pt x="1472927" y="1475854"/>
                  <a:pt x="1474246" y="1478822"/>
                  <a:pt x="1474246" y="1483110"/>
                </a:cubicBezTo>
                <a:cubicBezTo>
                  <a:pt x="1473587" y="1485088"/>
                  <a:pt x="1472598" y="1488056"/>
                  <a:pt x="1471608" y="1490365"/>
                </a:cubicBezTo>
                <a:cubicBezTo>
                  <a:pt x="1470288" y="1493004"/>
                  <a:pt x="1470948" y="1497950"/>
                  <a:pt x="1466001" y="1496631"/>
                </a:cubicBezTo>
                <a:cubicBezTo>
                  <a:pt x="1459735" y="1494982"/>
                  <a:pt x="1467320" y="1491685"/>
                  <a:pt x="1465671" y="1489046"/>
                </a:cubicBezTo>
                <a:cubicBezTo>
                  <a:pt x="1464682" y="1487067"/>
                  <a:pt x="1468310" y="1485418"/>
                  <a:pt x="1466661" y="1482450"/>
                </a:cubicBezTo>
                <a:cubicBezTo>
                  <a:pt x="1465671" y="1480471"/>
                  <a:pt x="1464023" y="1476184"/>
                  <a:pt x="1468969" y="1476184"/>
                </a:cubicBezTo>
                <a:close/>
                <a:moveTo>
                  <a:pt x="1113445" y="1573145"/>
                </a:moveTo>
                <a:cubicBezTo>
                  <a:pt x="1115095" y="1573144"/>
                  <a:pt x="1116744" y="1573804"/>
                  <a:pt x="1116744" y="1576772"/>
                </a:cubicBezTo>
                <a:cubicBezTo>
                  <a:pt x="1116743" y="1578421"/>
                  <a:pt x="1115424" y="1579081"/>
                  <a:pt x="1114105" y="1579411"/>
                </a:cubicBezTo>
                <a:cubicBezTo>
                  <a:pt x="1111797" y="1579411"/>
                  <a:pt x="1109818" y="1578421"/>
                  <a:pt x="1109488" y="1576112"/>
                </a:cubicBezTo>
                <a:cubicBezTo>
                  <a:pt x="1108828" y="1574134"/>
                  <a:pt x="1110807" y="1573144"/>
                  <a:pt x="1113445" y="1573145"/>
                </a:cubicBezTo>
                <a:close/>
                <a:moveTo>
                  <a:pt x="566968" y="1739033"/>
                </a:moveTo>
                <a:cubicBezTo>
                  <a:pt x="568946" y="1739033"/>
                  <a:pt x="569277" y="1740352"/>
                  <a:pt x="569277" y="1741671"/>
                </a:cubicBezTo>
                <a:cubicBezTo>
                  <a:pt x="569277" y="1743980"/>
                  <a:pt x="567957" y="1745629"/>
                  <a:pt x="565649" y="1745959"/>
                </a:cubicBezTo>
                <a:cubicBezTo>
                  <a:pt x="563669" y="1746289"/>
                  <a:pt x="563340" y="1744640"/>
                  <a:pt x="563340" y="1743320"/>
                </a:cubicBezTo>
                <a:cubicBezTo>
                  <a:pt x="563670" y="1741012"/>
                  <a:pt x="564659" y="1739363"/>
                  <a:pt x="566968" y="1739033"/>
                </a:cubicBezTo>
                <a:close/>
                <a:moveTo>
                  <a:pt x="972951" y="1605794"/>
                </a:moveTo>
                <a:cubicBezTo>
                  <a:pt x="971301" y="1611071"/>
                  <a:pt x="971961" y="1617337"/>
                  <a:pt x="964376" y="1621295"/>
                </a:cubicBezTo>
                <a:cubicBezTo>
                  <a:pt x="965366" y="1613379"/>
                  <a:pt x="968004" y="1609092"/>
                  <a:pt x="972951" y="1605794"/>
                </a:cubicBezTo>
                <a:close/>
                <a:moveTo>
                  <a:pt x="1410595" y="1460353"/>
                </a:moveTo>
                <a:cubicBezTo>
                  <a:pt x="1416861" y="1463651"/>
                  <a:pt x="1419169" y="1467938"/>
                  <a:pt x="1417191" y="1473875"/>
                </a:cubicBezTo>
                <a:cubicBezTo>
                  <a:pt x="1416531" y="1475853"/>
                  <a:pt x="1414553" y="1475194"/>
                  <a:pt x="1413563" y="1474534"/>
                </a:cubicBezTo>
                <a:cubicBezTo>
                  <a:pt x="1408616" y="1471236"/>
                  <a:pt x="1407956" y="1466289"/>
                  <a:pt x="1410595" y="1460353"/>
                </a:cubicBezTo>
                <a:close/>
                <a:moveTo>
                  <a:pt x="1452480" y="1434628"/>
                </a:moveTo>
                <a:cubicBezTo>
                  <a:pt x="1454788" y="1434298"/>
                  <a:pt x="1457426" y="1436607"/>
                  <a:pt x="1457756" y="1439575"/>
                </a:cubicBezTo>
                <a:cubicBezTo>
                  <a:pt x="1455447" y="1443203"/>
                  <a:pt x="1452480" y="1446171"/>
                  <a:pt x="1447532" y="1446171"/>
                </a:cubicBezTo>
                <a:cubicBezTo>
                  <a:pt x="1444565" y="1446171"/>
                  <a:pt x="1440277" y="1445511"/>
                  <a:pt x="1441926" y="1441884"/>
                </a:cubicBezTo>
                <a:cubicBezTo>
                  <a:pt x="1443575" y="1437926"/>
                  <a:pt x="1448192" y="1435617"/>
                  <a:pt x="1452480" y="1434628"/>
                </a:cubicBezTo>
                <a:close/>
                <a:moveTo>
                  <a:pt x="1070901" y="1549398"/>
                </a:moveTo>
                <a:cubicBezTo>
                  <a:pt x="1070241" y="1553027"/>
                  <a:pt x="1074858" y="1551377"/>
                  <a:pt x="1075189" y="1553686"/>
                </a:cubicBezTo>
                <a:cubicBezTo>
                  <a:pt x="1066943" y="1555665"/>
                  <a:pt x="1063975" y="1564240"/>
                  <a:pt x="1057379" y="1568527"/>
                </a:cubicBezTo>
                <a:cubicBezTo>
                  <a:pt x="1056720" y="1571165"/>
                  <a:pt x="1055731" y="1573804"/>
                  <a:pt x="1055071" y="1576442"/>
                </a:cubicBezTo>
                <a:cubicBezTo>
                  <a:pt x="1054412" y="1579080"/>
                  <a:pt x="1054081" y="1582708"/>
                  <a:pt x="1050124" y="1581719"/>
                </a:cubicBezTo>
                <a:cubicBezTo>
                  <a:pt x="1045837" y="1580729"/>
                  <a:pt x="1047815" y="1577431"/>
                  <a:pt x="1047816" y="1574793"/>
                </a:cubicBezTo>
                <a:cubicBezTo>
                  <a:pt x="1048145" y="1569846"/>
                  <a:pt x="1051773" y="1567537"/>
                  <a:pt x="1056060" y="1566218"/>
                </a:cubicBezTo>
                <a:lnTo>
                  <a:pt x="1056060" y="1566218"/>
                </a:lnTo>
                <a:close/>
                <a:moveTo>
                  <a:pt x="1405318" y="1426714"/>
                </a:moveTo>
                <a:cubicBezTo>
                  <a:pt x="1412903" y="1434299"/>
                  <a:pt x="1413233" y="1444523"/>
                  <a:pt x="1418180" y="1452768"/>
                </a:cubicBezTo>
                <a:cubicBezTo>
                  <a:pt x="1419170" y="1454747"/>
                  <a:pt x="1418510" y="1456396"/>
                  <a:pt x="1416531" y="1457055"/>
                </a:cubicBezTo>
                <a:cubicBezTo>
                  <a:pt x="1413893" y="1457715"/>
                  <a:pt x="1412574" y="1457055"/>
                  <a:pt x="1411914" y="1453428"/>
                </a:cubicBezTo>
                <a:cubicBezTo>
                  <a:pt x="1409935" y="1444193"/>
                  <a:pt x="1407297" y="1435618"/>
                  <a:pt x="1405318" y="1426714"/>
                </a:cubicBezTo>
                <a:close/>
                <a:moveTo>
                  <a:pt x="1164235" y="1486077"/>
                </a:moveTo>
                <a:lnTo>
                  <a:pt x="1166993" y="1488042"/>
                </a:lnTo>
                <a:lnTo>
                  <a:pt x="1167404" y="1486077"/>
                </a:lnTo>
                <a:lnTo>
                  <a:pt x="1167612" y="1488483"/>
                </a:lnTo>
                <a:lnTo>
                  <a:pt x="1169676" y="1489953"/>
                </a:lnTo>
                <a:cubicBezTo>
                  <a:pt x="1169429" y="1492179"/>
                  <a:pt x="1168193" y="1494817"/>
                  <a:pt x="1169182" y="1496301"/>
                </a:cubicBezTo>
                <a:lnTo>
                  <a:pt x="1168831" y="1502555"/>
                </a:lnTo>
                <a:lnTo>
                  <a:pt x="1169312" y="1508110"/>
                </a:lnTo>
                <a:lnTo>
                  <a:pt x="1173056" y="1496631"/>
                </a:lnTo>
                <a:cubicBezTo>
                  <a:pt x="1170199" y="1508174"/>
                  <a:pt x="1180677" y="1520377"/>
                  <a:pt x="1167341" y="1531920"/>
                </a:cubicBezTo>
                <a:lnTo>
                  <a:pt x="1167341" y="1529107"/>
                </a:lnTo>
                <a:lnTo>
                  <a:pt x="1167202" y="1531590"/>
                </a:lnTo>
                <a:lnTo>
                  <a:pt x="1166873" y="1531717"/>
                </a:lnTo>
                <a:lnTo>
                  <a:pt x="1166872" y="1532579"/>
                </a:lnTo>
                <a:cubicBezTo>
                  <a:pt x="1167532" y="1536537"/>
                  <a:pt x="1170831" y="1540495"/>
                  <a:pt x="1167532" y="1544782"/>
                </a:cubicBezTo>
                <a:cubicBezTo>
                  <a:pt x="1166543" y="1546101"/>
                  <a:pt x="1164564" y="1546761"/>
                  <a:pt x="1163905" y="1545441"/>
                </a:cubicBezTo>
                <a:cubicBezTo>
                  <a:pt x="1161266" y="1541814"/>
                  <a:pt x="1162915" y="1537526"/>
                  <a:pt x="1162915" y="1533239"/>
                </a:cubicBezTo>
                <a:lnTo>
                  <a:pt x="1162932" y="1533232"/>
                </a:lnTo>
                <a:lnTo>
                  <a:pt x="1162915" y="1533239"/>
                </a:lnTo>
                <a:cubicBezTo>
                  <a:pt x="1162915" y="1532249"/>
                  <a:pt x="1162916" y="1531260"/>
                  <a:pt x="1162916" y="1530271"/>
                </a:cubicBezTo>
                <a:lnTo>
                  <a:pt x="1163353" y="1515596"/>
                </a:lnTo>
                <a:lnTo>
                  <a:pt x="1162760" y="1508297"/>
                </a:lnTo>
                <a:lnTo>
                  <a:pt x="1163707" y="1503768"/>
                </a:lnTo>
                <a:close/>
                <a:moveTo>
                  <a:pt x="1453798" y="1364711"/>
                </a:moveTo>
                <a:cubicBezTo>
                  <a:pt x="1456437" y="1365041"/>
                  <a:pt x="1458745" y="1366690"/>
                  <a:pt x="1458746" y="1369988"/>
                </a:cubicBezTo>
                <a:cubicBezTo>
                  <a:pt x="1458745" y="1372297"/>
                  <a:pt x="1457096" y="1374605"/>
                  <a:pt x="1455447" y="1373946"/>
                </a:cubicBezTo>
                <a:cubicBezTo>
                  <a:pt x="1453139" y="1372957"/>
                  <a:pt x="1450500" y="1370978"/>
                  <a:pt x="1450171" y="1367680"/>
                </a:cubicBezTo>
                <a:cubicBezTo>
                  <a:pt x="1450171" y="1365701"/>
                  <a:pt x="1451160" y="1364711"/>
                  <a:pt x="1453798" y="1364711"/>
                </a:cubicBezTo>
                <a:close/>
                <a:moveTo>
                  <a:pt x="1368051" y="1355146"/>
                </a:moveTo>
                <a:cubicBezTo>
                  <a:pt x="1372998" y="1359763"/>
                  <a:pt x="1378275" y="1364380"/>
                  <a:pt x="1380583" y="1370976"/>
                </a:cubicBezTo>
                <a:lnTo>
                  <a:pt x="1380582" y="1370978"/>
                </a:lnTo>
                <a:lnTo>
                  <a:pt x="1380582" y="1370978"/>
                </a:lnTo>
                <a:cubicBezTo>
                  <a:pt x="1388169" y="1384499"/>
                  <a:pt x="1397732" y="1397032"/>
                  <a:pt x="1399711" y="1413192"/>
                </a:cubicBezTo>
                <a:cubicBezTo>
                  <a:pt x="1390807" y="1401319"/>
                  <a:pt x="1387179" y="1386478"/>
                  <a:pt x="1377944" y="1374935"/>
                </a:cubicBezTo>
                <a:lnTo>
                  <a:pt x="1378130" y="1374655"/>
                </a:lnTo>
                <a:close/>
                <a:moveTo>
                  <a:pt x="1037097" y="1434505"/>
                </a:moveTo>
                <a:cubicBezTo>
                  <a:pt x="1038663" y="1433804"/>
                  <a:pt x="1040890" y="1433804"/>
                  <a:pt x="1043198" y="1433639"/>
                </a:cubicBezTo>
                <a:cubicBezTo>
                  <a:pt x="1048474" y="1432649"/>
                  <a:pt x="1050783" y="1436277"/>
                  <a:pt x="1051113" y="1440894"/>
                </a:cubicBezTo>
                <a:cubicBezTo>
                  <a:pt x="1051773" y="1446831"/>
                  <a:pt x="1046166" y="1447820"/>
                  <a:pt x="1042209" y="1448150"/>
                </a:cubicBezTo>
                <a:cubicBezTo>
                  <a:pt x="1036273" y="1448809"/>
                  <a:pt x="1035613" y="1443863"/>
                  <a:pt x="1034953" y="1439575"/>
                </a:cubicBezTo>
                <a:cubicBezTo>
                  <a:pt x="1034624" y="1436607"/>
                  <a:pt x="1035531" y="1435205"/>
                  <a:pt x="1037097" y="1434505"/>
                </a:cubicBezTo>
                <a:close/>
                <a:moveTo>
                  <a:pt x="702845" y="1535547"/>
                </a:moveTo>
                <a:cubicBezTo>
                  <a:pt x="704493" y="1533238"/>
                  <a:pt x="706473" y="1533568"/>
                  <a:pt x="708781" y="1534558"/>
                </a:cubicBezTo>
                <a:cubicBezTo>
                  <a:pt x="710760" y="1536536"/>
                  <a:pt x="710760" y="1538845"/>
                  <a:pt x="709111" y="1541153"/>
                </a:cubicBezTo>
                <a:cubicBezTo>
                  <a:pt x="707462" y="1543132"/>
                  <a:pt x="705153" y="1543462"/>
                  <a:pt x="703505" y="1542473"/>
                </a:cubicBezTo>
                <a:cubicBezTo>
                  <a:pt x="701196" y="1540823"/>
                  <a:pt x="701526" y="1537855"/>
                  <a:pt x="702845" y="1535547"/>
                </a:cubicBezTo>
                <a:close/>
                <a:moveTo>
                  <a:pt x="1219970" y="1369988"/>
                </a:moveTo>
                <a:cubicBezTo>
                  <a:pt x="1230523" y="1370977"/>
                  <a:pt x="1235471" y="1380211"/>
                  <a:pt x="1243056" y="1385158"/>
                </a:cubicBezTo>
                <a:cubicBezTo>
                  <a:pt x="1244046" y="1385818"/>
                  <a:pt x="1245694" y="1388787"/>
                  <a:pt x="1243386" y="1390765"/>
                </a:cubicBezTo>
                <a:cubicBezTo>
                  <a:pt x="1241078" y="1393074"/>
                  <a:pt x="1239428" y="1391095"/>
                  <a:pt x="1238109" y="1389116"/>
                </a:cubicBezTo>
                <a:cubicBezTo>
                  <a:pt x="1234811" y="1384499"/>
                  <a:pt x="1234811" y="1376254"/>
                  <a:pt x="1224587" y="1380541"/>
                </a:cubicBezTo>
                <a:cubicBezTo>
                  <a:pt x="1222279" y="1381861"/>
                  <a:pt x="1222608" y="1373616"/>
                  <a:pt x="1219970" y="1369988"/>
                </a:cubicBezTo>
                <a:close/>
                <a:moveTo>
                  <a:pt x="1347933" y="1326124"/>
                </a:moveTo>
                <a:cubicBezTo>
                  <a:pt x="1359476" y="1330082"/>
                  <a:pt x="1360135" y="1339976"/>
                  <a:pt x="1366072" y="1348551"/>
                </a:cubicBezTo>
                <a:cubicBezTo>
                  <a:pt x="1353539" y="1344923"/>
                  <a:pt x="1353539" y="1334699"/>
                  <a:pt x="1347933" y="1326124"/>
                </a:cubicBezTo>
                <a:close/>
                <a:moveTo>
                  <a:pt x="1158958" y="1379552"/>
                </a:moveTo>
                <a:cubicBezTo>
                  <a:pt x="1173139" y="1395053"/>
                  <a:pt x="1165554" y="1412532"/>
                  <a:pt x="1166873" y="1428362"/>
                </a:cubicBezTo>
                <a:lnTo>
                  <a:pt x="1166802" y="1428893"/>
                </a:lnTo>
                <a:lnTo>
                  <a:pt x="1166873" y="1428692"/>
                </a:lnTo>
                <a:cubicBezTo>
                  <a:pt x="1167533" y="1437927"/>
                  <a:pt x="1167863" y="1447161"/>
                  <a:pt x="1168522" y="1456395"/>
                </a:cubicBezTo>
                <a:cubicBezTo>
                  <a:pt x="1168522" y="1458374"/>
                  <a:pt x="1168522" y="1460353"/>
                  <a:pt x="1166543" y="1460683"/>
                </a:cubicBezTo>
                <a:cubicBezTo>
                  <a:pt x="1163575" y="1461013"/>
                  <a:pt x="1163575" y="1458704"/>
                  <a:pt x="1163245" y="1456396"/>
                </a:cubicBezTo>
                <a:cubicBezTo>
                  <a:pt x="1163245" y="1449469"/>
                  <a:pt x="1162915" y="1442873"/>
                  <a:pt x="1162915" y="1435948"/>
                </a:cubicBezTo>
                <a:cubicBezTo>
                  <a:pt x="1162915" y="1431331"/>
                  <a:pt x="1158628" y="1427373"/>
                  <a:pt x="1162915" y="1422096"/>
                </a:cubicBezTo>
                <a:cubicBezTo>
                  <a:pt x="1164894" y="1419788"/>
                  <a:pt x="1164565" y="1413191"/>
                  <a:pt x="1162586" y="1410553"/>
                </a:cubicBezTo>
                <a:cubicBezTo>
                  <a:pt x="1155000" y="1400989"/>
                  <a:pt x="1159617" y="1390765"/>
                  <a:pt x="1158958" y="1379552"/>
                </a:cubicBezTo>
                <a:close/>
                <a:moveTo>
                  <a:pt x="1048402" y="1383180"/>
                </a:moveTo>
                <a:lnTo>
                  <a:pt x="1048681" y="1383738"/>
                </a:lnTo>
                <a:lnTo>
                  <a:pt x="1050013" y="1382849"/>
                </a:lnTo>
                <a:lnTo>
                  <a:pt x="1048998" y="1384373"/>
                </a:lnTo>
                <a:lnTo>
                  <a:pt x="1049354" y="1385085"/>
                </a:lnTo>
                <a:cubicBezTo>
                  <a:pt x="1048401" y="1386038"/>
                  <a:pt x="1047449" y="1386990"/>
                  <a:pt x="1046496" y="1386990"/>
                </a:cubicBezTo>
                <a:lnTo>
                  <a:pt x="1047462" y="1385059"/>
                </a:lnTo>
                <a:lnTo>
                  <a:pt x="1047157" y="1384754"/>
                </a:lnTo>
                <a:lnTo>
                  <a:pt x="1047843" y="1384296"/>
                </a:lnTo>
                <a:close/>
                <a:moveTo>
                  <a:pt x="723953" y="1476843"/>
                </a:moveTo>
                <a:cubicBezTo>
                  <a:pt x="726261" y="1472555"/>
                  <a:pt x="730548" y="1472555"/>
                  <a:pt x="735496" y="1476513"/>
                </a:cubicBezTo>
                <a:cubicBezTo>
                  <a:pt x="740112" y="1480140"/>
                  <a:pt x="740772" y="1484758"/>
                  <a:pt x="737804" y="1488386"/>
                </a:cubicBezTo>
                <a:cubicBezTo>
                  <a:pt x="733846" y="1493003"/>
                  <a:pt x="727910" y="1491354"/>
                  <a:pt x="723293" y="1488386"/>
                </a:cubicBezTo>
                <a:cubicBezTo>
                  <a:pt x="718016" y="1485088"/>
                  <a:pt x="720325" y="1481790"/>
                  <a:pt x="723953" y="1476843"/>
                </a:cubicBezTo>
                <a:close/>
                <a:moveTo>
                  <a:pt x="1155330" y="1341624"/>
                </a:moveTo>
                <a:cubicBezTo>
                  <a:pt x="1156319" y="1348551"/>
                  <a:pt x="1156649" y="1353497"/>
                  <a:pt x="1157309" y="1358444"/>
                </a:cubicBezTo>
                <a:cubicBezTo>
                  <a:pt x="1148734" y="1352508"/>
                  <a:pt x="1148734" y="1352508"/>
                  <a:pt x="1155330" y="1341624"/>
                </a:cubicBezTo>
                <a:close/>
                <a:moveTo>
                  <a:pt x="923811" y="1379882"/>
                </a:moveTo>
                <a:cubicBezTo>
                  <a:pt x="928758" y="1380212"/>
                  <a:pt x="933046" y="1382850"/>
                  <a:pt x="933045" y="1388127"/>
                </a:cubicBezTo>
                <a:cubicBezTo>
                  <a:pt x="933045" y="1392085"/>
                  <a:pt x="931726" y="1396702"/>
                  <a:pt x="925460" y="1396702"/>
                </a:cubicBezTo>
                <a:cubicBezTo>
                  <a:pt x="920183" y="1396372"/>
                  <a:pt x="917545" y="1393404"/>
                  <a:pt x="916555" y="1388457"/>
                </a:cubicBezTo>
                <a:cubicBezTo>
                  <a:pt x="915566" y="1382520"/>
                  <a:pt x="919523" y="1381201"/>
                  <a:pt x="923811" y="1379882"/>
                </a:cubicBezTo>
                <a:close/>
                <a:moveTo>
                  <a:pt x="1057709" y="1325794"/>
                </a:moveTo>
                <a:cubicBezTo>
                  <a:pt x="1070571" y="1321507"/>
                  <a:pt x="1085412" y="1327773"/>
                  <a:pt x="1096625" y="1313921"/>
                </a:cubicBezTo>
                <a:cubicBezTo>
                  <a:pt x="1094316" y="1326124"/>
                  <a:pt x="1090359" y="1329092"/>
                  <a:pt x="1072880" y="1333710"/>
                </a:cubicBezTo>
                <a:cubicBezTo>
                  <a:pt x="1065955" y="1335688"/>
                  <a:pt x="1065955" y="1335688"/>
                  <a:pt x="1057709" y="1325794"/>
                </a:cubicBezTo>
                <a:close/>
                <a:moveTo>
                  <a:pt x="964705" y="1332720"/>
                </a:moveTo>
                <a:cubicBezTo>
                  <a:pt x="965366" y="1333380"/>
                  <a:pt x="966684" y="1334700"/>
                  <a:pt x="966024" y="1336348"/>
                </a:cubicBezTo>
                <a:cubicBezTo>
                  <a:pt x="965036" y="1338327"/>
                  <a:pt x="963056" y="1338327"/>
                  <a:pt x="961407" y="1337667"/>
                </a:cubicBezTo>
                <a:cubicBezTo>
                  <a:pt x="959758" y="1337337"/>
                  <a:pt x="958769" y="1336018"/>
                  <a:pt x="959429" y="1334699"/>
                </a:cubicBezTo>
                <a:cubicBezTo>
                  <a:pt x="960418" y="1332391"/>
                  <a:pt x="962067" y="1331402"/>
                  <a:pt x="964705" y="1332720"/>
                </a:cubicBezTo>
                <a:close/>
                <a:moveTo>
                  <a:pt x="1083104" y="1293804"/>
                </a:moveTo>
                <a:cubicBezTo>
                  <a:pt x="1087061" y="1293474"/>
                  <a:pt x="1089040" y="1298751"/>
                  <a:pt x="1091019" y="1301720"/>
                </a:cubicBezTo>
                <a:cubicBezTo>
                  <a:pt x="1094647" y="1306666"/>
                  <a:pt x="1088710" y="1306996"/>
                  <a:pt x="1086402" y="1309305"/>
                </a:cubicBezTo>
                <a:cubicBezTo>
                  <a:pt x="1084422" y="1310954"/>
                  <a:pt x="1082114" y="1312603"/>
                  <a:pt x="1077827" y="1312603"/>
                </a:cubicBezTo>
                <a:cubicBezTo>
                  <a:pt x="1078817" y="1308315"/>
                  <a:pt x="1079146" y="1305347"/>
                  <a:pt x="1080136" y="1302379"/>
                </a:cubicBezTo>
                <a:cubicBezTo>
                  <a:pt x="1080795" y="1299411"/>
                  <a:pt x="1077827" y="1294134"/>
                  <a:pt x="1083104" y="1293804"/>
                </a:cubicBezTo>
                <a:close/>
                <a:moveTo>
                  <a:pt x="1579782" y="1136819"/>
                </a:moveTo>
                <a:cubicBezTo>
                  <a:pt x="1586048" y="1140447"/>
                  <a:pt x="1592315" y="1144404"/>
                  <a:pt x="1598580" y="1148033"/>
                </a:cubicBezTo>
                <a:cubicBezTo>
                  <a:pt x="1601219" y="1149682"/>
                  <a:pt x="1603528" y="1152320"/>
                  <a:pt x="1601219" y="1154958"/>
                </a:cubicBezTo>
                <a:cubicBezTo>
                  <a:pt x="1597921" y="1158916"/>
                  <a:pt x="1597261" y="1154299"/>
                  <a:pt x="1595282" y="1152650"/>
                </a:cubicBezTo>
                <a:cubicBezTo>
                  <a:pt x="1590006" y="1147702"/>
                  <a:pt x="1584069" y="1143416"/>
                  <a:pt x="1578133" y="1138798"/>
                </a:cubicBezTo>
                <a:cubicBezTo>
                  <a:pt x="1578793" y="1138139"/>
                  <a:pt x="1579122" y="1137479"/>
                  <a:pt x="1579782" y="1136819"/>
                </a:cubicBezTo>
                <a:close/>
                <a:moveTo>
                  <a:pt x="1107180" y="1270058"/>
                </a:moveTo>
                <a:cubicBezTo>
                  <a:pt x="1110148" y="1270718"/>
                  <a:pt x="1112786" y="1271377"/>
                  <a:pt x="1112457" y="1275335"/>
                </a:cubicBezTo>
                <a:cubicBezTo>
                  <a:pt x="1112127" y="1277314"/>
                  <a:pt x="1111467" y="1279293"/>
                  <a:pt x="1109159" y="1278303"/>
                </a:cubicBezTo>
                <a:cubicBezTo>
                  <a:pt x="1106520" y="1277314"/>
                  <a:pt x="1104211" y="1275335"/>
                  <a:pt x="1104211" y="1272037"/>
                </a:cubicBezTo>
                <a:cubicBezTo>
                  <a:pt x="1104212" y="1270058"/>
                  <a:pt x="1105531" y="1269728"/>
                  <a:pt x="1107180" y="1270058"/>
                </a:cubicBezTo>
                <a:close/>
                <a:moveTo>
                  <a:pt x="370407" y="1443533"/>
                </a:moveTo>
                <a:cubicBezTo>
                  <a:pt x="372386" y="1443533"/>
                  <a:pt x="373705" y="1445182"/>
                  <a:pt x="373705" y="1446831"/>
                </a:cubicBezTo>
                <a:cubicBezTo>
                  <a:pt x="374035" y="1448809"/>
                  <a:pt x="372386" y="1450459"/>
                  <a:pt x="370737" y="1450788"/>
                </a:cubicBezTo>
                <a:cubicBezTo>
                  <a:pt x="368428" y="1451118"/>
                  <a:pt x="367109" y="1449469"/>
                  <a:pt x="366449" y="1447161"/>
                </a:cubicBezTo>
                <a:cubicBezTo>
                  <a:pt x="366779" y="1444852"/>
                  <a:pt x="368098" y="1443203"/>
                  <a:pt x="370407" y="1443533"/>
                </a:cubicBezTo>
                <a:close/>
                <a:moveTo>
                  <a:pt x="1103881" y="1189917"/>
                </a:moveTo>
                <a:cubicBezTo>
                  <a:pt x="1108169" y="1197832"/>
                  <a:pt x="1111467" y="1203439"/>
                  <a:pt x="1120701" y="1203109"/>
                </a:cubicBezTo>
                <a:cubicBezTo>
                  <a:pt x="1108498" y="1210365"/>
                  <a:pt x="1107509" y="1213663"/>
                  <a:pt x="1115754" y="1223557"/>
                </a:cubicBezTo>
                <a:cubicBezTo>
                  <a:pt x="1118392" y="1226855"/>
                  <a:pt x="1116743" y="1227844"/>
                  <a:pt x="1115094" y="1229163"/>
                </a:cubicBezTo>
                <a:cubicBezTo>
                  <a:pt x="1110808" y="1232461"/>
                  <a:pt x="1106850" y="1229823"/>
                  <a:pt x="1102892" y="1228504"/>
                </a:cubicBezTo>
                <a:cubicBezTo>
                  <a:pt x="1098605" y="1226855"/>
                  <a:pt x="1099923" y="1223557"/>
                  <a:pt x="1100584" y="1220259"/>
                </a:cubicBezTo>
                <a:cubicBezTo>
                  <a:pt x="1102232" y="1211354"/>
                  <a:pt x="1104541" y="1202120"/>
                  <a:pt x="1103881" y="1189917"/>
                </a:cubicBezTo>
                <a:close/>
                <a:moveTo>
                  <a:pt x="985153" y="1222568"/>
                </a:moveTo>
                <a:cubicBezTo>
                  <a:pt x="987792" y="1222568"/>
                  <a:pt x="988781" y="1223887"/>
                  <a:pt x="988781" y="1226855"/>
                </a:cubicBezTo>
                <a:cubicBezTo>
                  <a:pt x="988122" y="1228834"/>
                  <a:pt x="986802" y="1231472"/>
                  <a:pt x="983834" y="1230483"/>
                </a:cubicBezTo>
                <a:cubicBezTo>
                  <a:pt x="981856" y="1229823"/>
                  <a:pt x="979217" y="1229164"/>
                  <a:pt x="980206" y="1226195"/>
                </a:cubicBezTo>
                <a:cubicBezTo>
                  <a:pt x="980866" y="1224217"/>
                  <a:pt x="982515" y="1222568"/>
                  <a:pt x="985153" y="1222568"/>
                </a:cubicBezTo>
                <a:close/>
                <a:moveTo>
                  <a:pt x="1523716" y="1053710"/>
                </a:moveTo>
                <a:cubicBezTo>
                  <a:pt x="1529652" y="1054699"/>
                  <a:pt x="1533939" y="1052720"/>
                  <a:pt x="1538887" y="1050741"/>
                </a:cubicBezTo>
                <a:cubicBezTo>
                  <a:pt x="1546802" y="1047773"/>
                  <a:pt x="1550430" y="1056018"/>
                  <a:pt x="1556037" y="1058986"/>
                </a:cubicBezTo>
                <a:cubicBezTo>
                  <a:pt x="1562302" y="1061954"/>
                  <a:pt x="1556036" y="1067561"/>
                  <a:pt x="1556366" y="1072178"/>
                </a:cubicBezTo>
                <a:cubicBezTo>
                  <a:pt x="1543504" y="1070859"/>
                  <a:pt x="1532950" y="1063274"/>
                  <a:pt x="1520418" y="1065912"/>
                </a:cubicBezTo>
                <a:cubicBezTo>
                  <a:pt x="1518109" y="1066242"/>
                  <a:pt x="1513492" y="1067231"/>
                  <a:pt x="1514481" y="1062615"/>
                </a:cubicBezTo>
                <a:cubicBezTo>
                  <a:pt x="1515470" y="1057997"/>
                  <a:pt x="1518110" y="1052720"/>
                  <a:pt x="1523716" y="1053710"/>
                </a:cubicBezTo>
                <a:close/>
                <a:moveTo>
                  <a:pt x="679347" y="1289970"/>
                </a:moveTo>
                <a:cubicBezTo>
                  <a:pt x="682150" y="1288775"/>
                  <a:pt x="685531" y="1288528"/>
                  <a:pt x="688663" y="1287868"/>
                </a:cubicBezTo>
                <a:cubicBezTo>
                  <a:pt x="689324" y="1288198"/>
                  <a:pt x="689653" y="1288528"/>
                  <a:pt x="689983" y="1288528"/>
                </a:cubicBezTo>
                <a:cubicBezTo>
                  <a:pt x="683717" y="1289847"/>
                  <a:pt x="682068" y="1298751"/>
                  <a:pt x="673493" y="1297762"/>
                </a:cubicBezTo>
                <a:cubicBezTo>
                  <a:pt x="674317" y="1293310"/>
                  <a:pt x="676543" y="1291166"/>
                  <a:pt x="679347" y="1289970"/>
                </a:cubicBezTo>
                <a:close/>
                <a:moveTo>
                  <a:pt x="694971" y="1283085"/>
                </a:moveTo>
                <a:cubicBezTo>
                  <a:pt x="697486" y="1283003"/>
                  <a:pt x="700372" y="1283909"/>
                  <a:pt x="703505" y="1284240"/>
                </a:cubicBezTo>
                <a:cubicBezTo>
                  <a:pt x="699547" y="1290176"/>
                  <a:pt x="695259" y="1291165"/>
                  <a:pt x="689983" y="1288527"/>
                </a:cubicBezTo>
                <a:lnTo>
                  <a:pt x="689323" y="1287867"/>
                </a:lnTo>
                <a:cubicBezTo>
                  <a:pt x="689323" y="1287867"/>
                  <a:pt x="688664" y="1287867"/>
                  <a:pt x="688664" y="1287867"/>
                </a:cubicBezTo>
                <a:cubicBezTo>
                  <a:pt x="690313" y="1284239"/>
                  <a:pt x="692457" y="1283167"/>
                  <a:pt x="694971" y="1283085"/>
                </a:cubicBezTo>
                <a:close/>
                <a:moveTo>
                  <a:pt x="991419" y="1173427"/>
                </a:moveTo>
                <a:cubicBezTo>
                  <a:pt x="993398" y="1173757"/>
                  <a:pt x="994387" y="1175076"/>
                  <a:pt x="994387" y="1177055"/>
                </a:cubicBezTo>
                <a:cubicBezTo>
                  <a:pt x="993398" y="1179364"/>
                  <a:pt x="991420" y="1180353"/>
                  <a:pt x="989111" y="1180023"/>
                </a:cubicBezTo>
                <a:cubicBezTo>
                  <a:pt x="987131" y="1179694"/>
                  <a:pt x="986472" y="1177715"/>
                  <a:pt x="987132" y="1176066"/>
                </a:cubicBezTo>
                <a:cubicBezTo>
                  <a:pt x="987791" y="1174417"/>
                  <a:pt x="989440" y="1173098"/>
                  <a:pt x="991419" y="1173427"/>
                </a:cubicBezTo>
                <a:close/>
                <a:moveTo>
                  <a:pt x="583128" y="1261484"/>
                </a:moveTo>
                <a:cubicBezTo>
                  <a:pt x="584776" y="1261814"/>
                  <a:pt x="586425" y="1262143"/>
                  <a:pt x="587415" y="1263462"/>
                </a:cubicBezTo>
                <a:cubicBezTo>
                  <a:pt x="587085" y="1266101"/>
                  <a:pt x="586095" y="1267420"/>
                  <a:pt x="583787" y="1267420"/>
                </a:cubicBezTo>
                <a:cubicBezTo>
                  <a:pt x="581808" y="1267420"/>
                  <a:pt x="580489" y="1266101"/>
                  <a:pt x="580159" y="1264122"/>
                </a:cubicBezTo>
                <a:cubicBezTo>
                  <a:pt x="580159" y="1262473"/>
                  <a:pt x="581479" y="1261813"/>
                  <a:pt x="583128" y="1261484"/>
                </a:cubicBezTo>
                <a:close/>
                <a:moveTo>
                  <a:pt x="1745341" y="903321"/>
                </a:moveTo>
                <a:cubicBezTo>
                  <a:pt x="1748639" y="903321"/>
                  <a:pt x="1749958" y="905300"/>
                  <a:pt x="1750617" y="907938"/>
                </a:cubicBezTo>
                <a:cubicBezTo>
                  <a:pt x="1749628" y="910577"/>
                  <a:pt x="1747979" y="912226"/>
                  <a:pt x="1745011" y="911896"/>
                </a:cubicBezTo>
                <a:cubicBezTo>
                  <a:pt x="1742043" y="911896"/>
                  <a:pt x="1740394" y="910577"/>
                  <a:pt x="1740394" y="907279"/>
                </a:cubicBezTo>
                <a:cubicBezTo>
                  <a:pt x="1740394" y="903651"/>
                  <a:pt x="1742703" y="903321"/>
                  <a:pt x="1745341" y="903321"/>
                </a:cubicBezTo>
                <a:close/>
                <a:moveTo>
                  <a:pt x="604565" y="1240046"/>
                </a:moveTo>
                <a:cubicBezTo>
                  <a:pt x="607203" y="1240047"/>
                  <a:pt x="610171" y="1239387"/>
                  <a:pt x="609511" y="1244334"/>
                </a:cubicBezTo>
                <a:cubicBezTo>
                  <a:pt x="608522" y="1248621"/>
                  <a:pt x="604895" y="1250600"/>
                  <a:pt x="600607" y="1251260"/>
                </a:cubicBezTo>
                <a:cubicBezTo>
                  <a:pt x="599288" y="1251590"/>
                  <a:pt x="596320" y="1248292"/>
                  <a:pt x="596650" y="1245323"/>
                </a:cubicBezTo>
                <a:cubicBezTo>
                  <a:pt x="597309" y="1241036"/>
                  <a:pt x="600607" y="1239717"/>
                  <a:pt x="604565" y="1240046"/>
                </a:cubicBezTo>
                <a:close/>
                <a:moveTo>
                  <a:pt x="1445553" y="956749"/>
                </a:moveTo>
                <a:cubicBezTo>
                  <a:pt x="1449841" y="957079"/>
                  <a:pt x="1452809" y="958068"/>
                  <a:pt x="1452480" y="960707"/>
                </a:cubicBezTo>
                <a:cubicBezTo>
                  <a:pt x="1451820" y="968292"/>
                  <a:pt x="1448852" y="971590"/>
                  <a:pt x="1443904" y="970601"/>
                </a:cubicBezTo>
                <a:cubicBezTo>
                  <a:pt x="1440277" y="969941"/>
                  <a:pt x="1433680" y="968952"/>
                  <a:pt x="1434670" y="963675"/>
                </a:cubicBezTo>
                <a:cubicBezTo>
                  <a:pt x="1435330" y="959387"/>
                  <a:pt x="1440277" y="956419"/>
                  <a:pt x="1445553" y="956749"/>
                </a:cubicBezTo>
                <a:close/>
                <a:moveTo>
                  <a:pt x="814318" y="1062614"/>
                </a:moveTo>
                <a:cubicBezTo>
                  <a:pt x="814978" y="1062614"/>
                  <a:pt x="815966" y="1063933"/>
                  <a:pt x="816296" y="1064593"/>
                </a:cubicBezTo>
                <a:cubicBezTo>
                  <a:pt x="817286" y="1070199"/>
                  <a:pt x="813328" y="1072838"/>
                  <a:pt x="809041" y="1075146"/>
                </a:cubicBezTo>
                <a:cubicBezTo>
                  <a:pt x="808051" y="1075476"/>
                  <a:pt x="807062" y="1075806"/>
                  <a:pt x="804093" y="1076795"/>
                </a:cubicBezTo>
                <a:cubicBezTo>
                  <a:pt x="805083" y="1073827"/>
                  <a:pt x="805413" y="1072508"/>
                  <a:pt x="806072" y="1071519"/>
                </a:cubicBezTo>
                <a:cubicBezTo>
                  <a:pt x="808051" y="1067891"/>
                  <a:pt x="809041" y="1063274"/>
                  <a:pt x="814318" y="1062614"/>
                </a:cubicBezTo>
                <a:close/>
                <a:moveTo>
                  <a:pt x="659641" y="1109776"/>
                </a:moveTo>
                <a:cubicBezTo>
                  <a:pt x="668546" y="1109776"/>
                  <a:pt x="666237" y="1119340"/>
                  <a:pt x="670525" y="1123628"/>
                </a:cubicBezTo>
                <a:cubicBezTo>
                  <a:pt x="673823" y="1126926"/>
                  <a:pt x="669535" y="1127915"/>
                  <a:pt x="666896" y="1128905"/>
                </a:cubicBezTo>
                <a:cubicBezTo>
                  <a:pt x="653705" y="1133851"/>
                  <a:pt x="640843" y="1138799"/>
                  <a:pt x="632928" y="1151991"/>
                </a:cubicBezTo>
                <a:cubicBezTo>
                  <a:pt x="630618" y="1155618"/>
                  <a:pt x="626332" y="1157597"/>
                  <a:pt x="621715" y="1157597"/>
                </a:cubicBezTo>
                <a:cubicBezTo>
                  <a:pt x="618086" y="1157268"/>
                  <a:pt x="615118" y="1156278"/>
                  <a:pt x="615778" y="1153970"/>
                </a:cubicBezTo>
                <a:cubicBezTo>
                  <a:pt x="616438" y="1149022"/>
                  <a:pt x="616108" y="1146054"/>
                  <a:pt x="617427" y="1145065"/>
                </a:cubicBezTo>
                <a:cubicBezTo>
                  <a:pt x="627651" y="1136820"/>
                  <a:pt x="633257" y="1121649"/>
                  <a:pt x="649747" y="1122968"/>
                </a:cubicBezTo>
                <a:cubicBezTo>
                  <a:pt x="656014" y="1123628"/>
                  <a:pt x="657003" y="1119011"/>
                  <a:pt x="658322" y="1114724"/>
                </a:cubicBezTo>
                <a:cubicBezTo>
                  <a:pt x="658652" y="1113074"/>
                  <a:pt x="656673" y="1109776"/>
                  <a:pt x="659641" y="1109776"/>
                </a:cubicBezTo>
                <a:close/>
                <a:moveTo>
                  <a:pt x="1786896" y="742380"/>
                </a:moveTo>
                <a:cubicBezTo>
                  <a:pt x="1793822" y="742709"/>
                  <a:pt x="1798440" y="746667"/>
                  <a:pt x="1798770" y="753593"/>
                </a:cubicBezTo>
                <a:cubicBezTo>
                  <a:pt x="1799099" y="760519"/>
                  <a:pt x="1795472" y="765466"/>
                  <a:pt x="1788215" y="765136"/>
                </a:cubicBezTo>
                <a:cubicBezTo>
                  <a:pt x="1782280" y="765136"/>
                  <a:pt x="1776673" y="763157"/>
                  <a:pt x="1777332" y="757551"/>
                </a:cubicBezTo>
                <a:cubicBezTo>
                  <a:pt x="1777992" y="748976"/>
                  <a:pt x="1777662" y="742380"/>
                  <a:pt x="1786896" y="742380"/>
                </a:cubicBezTo>
                <a:close/>
                <a:moveTo>
                  <a:pt x="470006" y="1129894"/>
                </a:moveTo>
                <a:cubicBezTo>
                  <a:pt x="470666" y="1129234"/>
                  <a:pt x="472974" y="1129564"/>
                  <a:pt x="473964" y="1130224"/>
                </a:cubicBezTo>
                <a:cubicBezTo>
                  <a:pt x="477922" y="1132203"/>
                  <a:pt x="475943" y="1134841"/>
                  <a:pt x="474623" y="1137479"/>
                </a:cubicBezTo>
                <a:lnTo>
                  <a:pt x="474623" y="1138469"/>
                </a:lnTo>
                <a:cubicBezTo>
                  <a:pt x="473305" y="1141766"/>
                  <a:pt x="479901" y="1147373"/>
                  <a:pt x="473304" y="1147703"/>
                </a:cubicBezTo>
                <a:cubicBezTo>
                  <a:pt x="470831" y="1147868"/>
                  <a:pt x="470336" y="1146301"/>
                  <a:pt x="470336" y="1144281"/>
                </a:cubicBezTo>
                <a:lnTo>
                  <a:pt x="470337" y="1138139"/>
                </a:lnTo>
                <a:lnTo>
                  <a:pt x="470336" y="1138139"/>
                </a:lnTo>
                <a:cubicBezTo>
                  <a:pt x="467697" y="1135501"/>
                  <a:pt x="467698" y="1132532"/>
                  <a:pt x="470006" y="1129894"/>
                </a:cubicBezTo>
                <a:close/>
                <a:moveTo>
                  <a:pt x="460772" y="1054039"/>
                </a:moveTo>
                <a:cubicBezTo>
                  <a:pt x="467038" y="1055029"/>
                  <a:pt x="469676" y="1060306"/>
                  <a:pt x="470667" y="1066572"/>
                </a:cubicBezTo>
                <a:cubicBezTo>
                  <a:pt x="470007" y="1071519"/>
                  <a:pt x="468028" y="1077125"/>
                  <a:pt x="463080" y="1076136"/>
                </a:cubicBezTo>
                <a:cubicBezTo>
                  <a:pt x="456485" y="1075146"/>
                  <a:pt x="456815" y="1067561"/>
                  <a:pt x="455495" y="1062285"/>
                </a:cubicBezTo>
                <a:cubicBezTo>
                  <a:pt x="454506" y="1058657"/>
                  <a:pt x="456814" y="1053710"/>
                  <a:pt x="460772" y="1054039"/>
                </a:cubicBezTo>
                <a:close/>
                <a:moveTo>
                  <a:pt x="1789204" y="623981"/>
                </a:moveTo>
                <a:cubicBezTo>
                  <a:pt x="1791183" y="624311"/>
                  <a:pt x="1792832" y="625301"/>
                  <a:pt x="1792502" y="627279"/>
                </a:cubicBezTo>
                <a:cubicBezTo>
                  <a:pt x="1792502" y="629258"/>
                  <a:pt x="1790524" y="630248"/>
                  <a:pt x="1788874" y="630248"/>
                </a:cubicBezTo>
                <a:cubicBezTo>
                  <a:pt x="1786896" y="630248"/>
                  <a:pt x="1785576" y="629258"/>
                  <a:pt x="1785577" y="626950"/>
                </a:cubicBezTo>
                <a:cubicBezTo>
                  <a:pt x="1785906" y="624971"/>
                  <a:pt x="1787226" y="623981"/>
                  <a:pt x="1789204" y="623981"/>
                </a:cubicBezTo>
                <a:close/>
                <a:moveTo>
                  <a:pt x="1654976" y="660918"/>
                </a:moveTo>
                <a:lnTo>
                  <a:pt x="1661243" y="677079"/>
                </a:lnTo>
                <a:cubicBezTo>
                  <a:pt x="1653327" y="677079"/>
                  <a:pt x="1646072" y="671802"/>
                  <a:pt x="1647392" y="667845"/>
                </a:cubicBezTo>
                <a:cubicBezTo>
                  <a:pt x="1648380" y="664876"/>
                  <a:pt x="1652008" y="661249"/>
                  <a:pt x="1654976" y="660918"/>
                </a:cubicBezTo>
                <a:close/>
                <a:moveTo>
                  <a:pt x="1720937" y="562968"/>
                </a:moveTo>
                <a:cubicBezTo>
                  <a:pt x="1722915" y="562968"/>
                  <a:pt x="1724564" y="564288"/>
                  <a:pt x="1724234" y="566267"/>
                </a:cubicBezTo>
                <a:cubicBezTo>
                  <a:pt x="1724234" y="568905"/>
                  <a:pt x="1722256" y="569894"/>
                  <a:pt x="1719947" y="569565"/>
                </a:cubicBezTo>
                <a:cubicBezTo>
                  <a:pt x="1717639" y="569564"/>
                  <a:pt x="1716319" y="568245"/>
                  <a:pt x="1716320" y="565607"/>
                </a:cubicBezTo>
                <a:cubicBezTo>
                  <a:pt x="1716649" y="562309"/>
                  <a:pt x="1719287" y="562969"/>
                  <a:pt x="1720937" y="562968"/>
                </a:cubicBezTo>
                <a:close/>
                <a:moveTo>
                  <a:pt x="563011" y="883533"/>
                </a:moveTo>
                <a:cubicBezTo>
                  <a:pt x="547180" y="895406"/>
                  <a:pt x="535967" y="913875"/>
                  <a:pt x="515849" y="919811"/>
                </a:cubicBezTo>
                <a:cubicBezTo>
                  <a:pt x="521126" y="893758"/>
                  <a:pt x="544871" y="892438"/>
                  <a:pt x="563011" y="883533"/>
                </a:cubicBezTo>
                <a:close/>
                <a:moveTo>
                  <a:pt x="1534599" y="540212"/>
                </a:moveTo>
                <a:cubicBezTo>
                  <a:pt x="1538226" y="539223"/>
                  <a:pt x="1539876" y="542850"/>
                  <a:pt x="1541525" y="545489"/>
                </a:cubicBezTo>
                <a:cubicBezTo>
                  <a:pt x="1540206" y="549116"/>
                  <a:pt x="1537897" y="549776"/>
                  <a:pt x="1534929" y="550106"/>
                </a:cubicBezTo>
                <a:cubicBezTo>
                  <a:pt x="1530972" y="550436"/>
                  <a:pt x="1529981" y="546478"/>
                  <a:pt x="1529322" y="544829"/>
                </a:cubicBezTo>
                <a:cubicBezTo>
                  <a:pt x="1528003" y="540871"/>
                  <a:pt x="1532950" y="540542"/>
                  <a:pt x="1534599" y="540212"/>
                </a:cubicBezTo>
                <a:close/>
                <a:moveTo>
                  <a:pt x="688334" y="777998"/>
                </a:moveTo>
                <a:cubicBezTo>
                  <a:pt x="683717" y="776679"/>
                  <a:pt x="682068" y="778328"/>
                  <a:pt x="683387" y="782945"/>
                </a:cubicBezTo>
                <a:cubicBezTo>
                  <a:pt x="692292" y="792509"/>
                  <a:pt x="699877" y="802733"/>
                  <a:pt x="705484" y="814606"/>
                </a:cubicBezTo>
                <a:cubicBezTo>
                  <a:pt x="708452" y="821202"/>
                  <a:pt x="724942" y="828128"/>
                  <a:pt x="732527" y="827138"/>
                </a:cubicBezTo>
                <a:cubicBezTo>
                  <a:pt x="728570" y="823181"/>
                  <a:pt x="724942" y="819553"/>
                  <a:pt x="721644" y="815265"/>
                </a:cubicBezTo>
                <a:cubicBezTo>
                  <a:pt x="717356" y="809659"/>
                  <a:pt x="717027" y="800755"/>
                  <a:pt x="707133" y="799765"/>
                </a:cubicBezTo>
                <a:cubicBezTo>
                  <a:pt x="705483" y="799765"/>
                  <a:pt x="701856" y="794818"/>
                  <a:pt x="707133" y="791520"/>
                </a:cubicBezTo>
                <a:cubicBezTo>
                  <a:pt x="711420" y="788552"/>
                  <a:pt x="709771" y="784594"/>
                  <a:pt x="705813" y="785583"/>
                </a:cubicBezTo>
                <a:cubicBezTo>
                  <a:pt x="697569" y="787562"/>
                  <a:pt x="694270" y="780637"/>
                  <a:pt x="688334" y="777998"/>
                </a:cubicBezTo>
                <a:close/>
                <a:moveTo>
                  <a:pt x="933128" y="632309"/>
                </a:moveTo>
                <a:cubicBezTo>
                  <a:pt x="931314" y="632309"/>
                  <a:pt x="929748" y="633711"/>
                  <a:pt x="928098" y="636844"/>
                </a:cubicBezTo>
                <a:cubicBezTo>
                  <a:pt x="922822" y="647727"/>
                  <a:pt x="920183" y="657951"/>
                  <a:pt x="923481" y="670483"/>
                </a:cubicBezTo>
                <a:cubicBezTo>
                  <a:pt x="929088" y="690271"/>
                  <a:pt x="938322" y="706761"/>
                  <a:pt x="956462" y="717644"/>
                </a:cubicBezTo>
                <a:cubicBezTo>
                  <a:pt x="962727" y="721272"/>
                  <a:pt x="963057" y="718634"/>
                  <a:pt x="964706" y="713687"/>
                </a:cubicBezTo>
                <a:cubicBezTo>
                  <a:pt x="967674" y="705112"/>
                  <a:pt x="957450" y="705112"/>
                  <a:pt x="956461" y="699176"/>
                </a:cubicBezTo>
                <a:cubicBezTo>
                  <a:pt x="960749" y="700495"/>
                  <a:pt x="965366" y="701485"/>
                  <a:pt x="969323" y="703793"/>
                </a:cubicBezTo>
                <a:cubicBezTo>
                  <a:pt x="976579" y="708410"/>
                  <a:pt x="980867" y="701814"/>
                  <a:pt x="984824" y="698846"/>
                </a:cubicBezTo>
                <a:cubicBezTo>
                  <a:pt x="989441" y="695218"/>
                  <a:pt x="993729" y="687633"/>
                  <a:pt x="990430" y="682356"/>
                </a:cubicBezTo>
                <a:cubicBezTo>
                  <a:pt x="983505" y="671802"/>
                  <a:pt x="977898" y="659930"/>
                  <a:pt x="964706" y="653993"/>
                </a:cubicBezTo>
                <a:cubicBezTo>
                  <a:pt x="955801" y="649706"/>
                  <a:pt x="947227" y="643110"/>
                  <a:pt x="939641" y="636184"/>
                </a:cubicBezTo>
                <a:cubicBezTo>
                  <a:pt x="937002" y="633711"/>
                  <a:pt x="934941" y="632309"/>
                  <a:pt x="933128" y="632309"/>
                </a:cubicBezTo>
                <a:close/>
                <a:moveTo>
                  <a:pt x="791231" y="663228"/>
                </a:moveTo>
                <a:cubicBezTo>
                  <a:pt x="797827" y="663887"/>
                  <a:pt x="803104" y="669164"/>
                  <a:pt x="803763" y="677739"/>
                </a:cubicBezTo>
                <a:cubicBezTo>
                  <a:pt x="802774" y="684005"/>
                  <a:pt x="799146" y="688622"/>
                  <a:pt x="792220" y="688952"/>
                </a:cubicBezTo>
                <a:cubicBezTo>
                  <a:pt x="786284" y="689612"/>
                  <a:pt x="776720" y="681037"/>
                  <a:pt x="778038" y="675430"/>
                </a:cubicBezTo>
                <a:cubicBezTo>
                  <a:pt x="779688" y="668834"/>
                  <a:pt x="784306" y="662898"/>
                  <a:pt x="791231" y="663228"/>
                </a:cubicBezTo>
                <a:close/>
                <a:moveTo>
                  <a:pt x="867415" y="621673"/>
                </a:moveTo>
                <a:cubicBezTo>
                  <a:pt x="866756" y="622333"/>
                  <a:pt x="865766" y="622662"/>
                  <a:pt x="865766" y="623322"/>
                </a:cubicBezTo>
                <a:cubicBezTo>
                  <a:pt x="864777" y="626290"/>
                  <a:pt x="860820" y="628929"/>
                  <a:pt x="862798" y="631897"/>
                </a:cubicBezTo>
                <a:cubicBezTo>
                  <a:pt x="865766" y="636514"/>
                  <a:pt x="871373" y="636514"/>
                  <a:pt x="878299" y="637173"/>
                </a:cubicBezTo>
                <a:cubicBezTo>
                  <a:pt x="883575" y="636514"/>
                  <a:pt x="888522" y="628929"/>
                  <a:pt x="896768" y="630907"/>
                </a:cubicBezTo>
                <a:cubicBezTo>
                  <a:pt x="898417" y="631567"/>
                  <a:pt x="899076" y="626950"/>
                  <a:pt x="896767" y="624312"/>
                </a:cubicBezTo>
                <a:cubicBezTo>
                  <a:pt x="892810" y="620354"/>
                  <a:pt x="871703" y="618375"/>
                  <a:pt x="867415" y="621673"/>
                </a:cubicBezTo>
                <a:close/>
                <a:moveTo>
                  <a:pt x="308076" y="782945"/>
                </a:moveTo>
                <a:cubicBezTo>
                  <a:pt x="317969" y="782615"/>
                  <a:pt x="323905" y="788222"/>
                  <a:pt x="323905" y="797786"/>
                </a:cubicBezTo>
                <a:cubicBezTo>
                  <a:pt x="323905" y="807350"/>
                  <a:pt x="315661" y="816914"/>
                  <a:pt x="307086" y="816914"/>
                </a:cubicBezTo>
                <a:cubicBezTo>
                  <a:pt x="298511" y="816914"/>
                  <a:pt x="291915" y="809659"/>
                  <a:pt x="291915" y="800424"/>
                </a:cubicBezTo>
                <a:cubicBezTo>
                  <a:pt x="291915" y="791190"/>
                  <a:pt x="299501" y="782945"/>
                  <a:pt x="308076" y="782945"/>
                </a:cubicBezTo>
                <a:close/>
                <a:moveTo>
                  <a:pt x="159005" y="828456"/>
                </a:moveTo>
                <a:cubicBezTo>
                  <a:pt x="160984" y="828456"/>
                  <a:pt x="162633" y="829116"/>
                  <a:pt x="162633" y="831425"/>
                </a:cubicBezTo>
                <a:cubicBezTo>
                  <a:pt x="161973" y="833074"/>
                  <a:pt x="160654" y="834723"/>
                  <a:pt x="158675" y="834063"/>
                </a:cubicBezTo>
                <a:cubicBezTo>
                  <a:pt x="156697" y="833733"/>
                  <a:pt x="155377" y="832414"/>
                  <a:pt x="155707" y="830435"/>
                </a:cubicBezTo>
                <a:cubicBezTo>
                  <a:pt x="156037" y="828786"/>
                  <a:pt x="157686" y="828456"/>
                  <a:pt x="159005" y="828456"/>
                </a:cubicBezTo>
                <a:close/>
                <a:moveTo>
                  <a:pt x="758911" y="619364"/>
                </a:moveTo>
                <a:cubicBezTo>
                  <a:pt x="766166" y="619034"/>
                  <a:pt x="768474" y="622662"/>
                  <a:pt x="768804" y="628928"/>
                </a:cubicBezTo>
                <a:cubicBezTo>
                  <a:pt x="769134" y="634205"/>
                  <a:pt x="766496" y="636514"/>
                  <a:pt x="760890" y="636843"/>
                </a:cubicBezTo>
                <a:cubicBezTo>
                  <a:pt x="754953" y="637173"/>
                  <a:pt x="750995" y="635524"/>
                  <a:pt x="751326" y="628928"/>
                </a:cubicBezTo>
                <a:cubicBezTo>
                  <a:pt x="750996" y="623322"/>
                  <a:pt x="752645" y="619694"/>
                  <a:pt x="758911" y="619364"/>
                </a:cubicBezTo>
                <a:close/>
                <a:moveTo>
                  <a:pt x="1393115" y="395430"/>
                </a:moveTo>
                <a:cubicBezTo>
                  <a:pt x="1397732" y="394110"/>
                  <a:pt x="1398721" y="398398"/>
                  <a:pt x="1399051" y="401036"/>
                </a:cubicBezTo>
                <a:cubicBezTo>
                  <a:pt x="1399711" y="405653"/>
                  <a:pt x="1396413" y="407962"/>
                  <a:pt x="1391796" y="408292"/>
                </a:cubicBezTo>
                <a:cubicBezTo>
                  <a:pt x="1387179" y="408621"/>
                  <a:pt x="1384870" y="404664"/>
                  <a:pt x="1384870" y="402026"/>
                </a:cubicBezTo>
                <a:cubicBezTo>
                  <a:pt x="1385529" y="398398"/>
                  <a:pt x="1388498" y="395100"/>
                  <a:pt x="1393115" y="395430"/>
                </a:cubicBezTo>
                <a:close/>
                <a:moveTo>
                  <a:pt x="914906" y="538564"/>
                </a:moveTo>
                <a:cubicBezTo>
                  <a:pt x="917874" y="543840"/>
                  <a:pt x="914906" y="549117"/>
                  <a:pt x="917214" y="553075"/>
                </a:cubicBezTo>
                <a:cubicBezTo>
                  <a:pt x="914906" y="548787"/>
                  <a:pt x="908970" y="545160"/>
                  <a:pt x="914906" y="538564"/>
                </a:cubicBezTo>
                <a:close/>
                <a:moveTo>
                  <a:pt x="656673" y="615077"/>
                </a:moveTo>
                <a:cubicBezTo>
                  <a:pt x="662280" y="615407"/>
                  <a:pt x="665577" y="618045"/>
                  <a:pt x="666237" y="622992"/>
                </a:cubicBezTo>
                <a:cubicBezTo>
                  <a:pt x="666897" y="627939"/>
                  <a:pt x="663929" y="631567"/>
                  <a:pt x="658982" y="632227"/>
                </a:cubicBezTo>
                <a:cubicBezTo>
                  <a:pt x="654364" y="632886"/>
                  <a:pt x="649747" y="632886"/>
                  <a:pt x="645790" y="635855"/>
                </a:cubicBezTo>
                <a:cubicBezTo>
                  <a:pt x="644141" y="637173"/>
                  <a:pt x="641503" y="636514"/>
                  <a:pt x="639853" y="634865"/>
                </a:cubicBezTo>
                <a:cubicBezTo>
                  <a:pt x="637874" y="632886"/>
                  <a:pt x="636885" y="629259"/>
                  <a:pt x="638534" y="627939"/>
                </a:cubicBezTo>
                <a:cubicBezTo>
                  <a:pt x="644471" y="623322"/>
                  <a:pt x="650737" y="619365"/>
                  <a:pt x="656673" y="615077"/>
                </a:cubicBezTo>
                <a:close/>
                <a:moveTo>
                  <a:pt x="712409" y="578799"/>
                </a:moveTo>
                <a:cubicBezTo>
                  <a:pt x="716036" y="580118"/>
                  <a:pt x="719335" y="581107"/>
                  <a:pt x="722632" y="582427"/>
                </a:cubicBezTo>
                <a:cubicBezTo>
                  <a:pt x="731207" y="585725"/>
                  <a:pt x="736154" y="594299"/>
                  <a:pt x="745058" y="597597"/>
                </a:cubicBezTo>
                <a:cubicBezTo>
                  <a:pt x="748687" y="598917"/>
                  <a:pt x="748027" y="605513"/>
                  <a:pt x="745058" y="609140"/>
                </a:cubicBezTo>
                <a:cubicBezTo>
                  <a:pt x="741432" y="613757"/>
                  <a:pt x="736154" y="614417"/>
                  <a:pt x="732856" y="610460"/>
                </a:cubicBezTo>
                <a:cubicBezTo>
                  <a:pt x="725930" y="602215"/>
                  <a:pt x="715377" y="599246"/>
                  <a:pt x="708121" y="591661"/>
                </a:cubicBezTo>
                <a:cubicBezTo>
                  <a:pt x="705812" y="589352"/>
                  <a:pt x="705153" y="586714"/>
                  <a:pt x="706472" y="583746"/>
                </a:cubicBezTo>
                <a:cubicBezTo>
                  <a:pt x="707132" y="581437"/>
                  <a:pt x="709111" y="579129"/>
                  <a:pt x="712409" y="578799"/>
                </a:cubicBezTo>
                <a:close/>
                <a:moveTo>
                  <a:pt x="668215" y="589022"/>
                </a:moveTo>
                <a:cubicBezTo>
                  <a:pt x="673493" y="589022"/>
                  <a:pt x="677449" y="590342"/>
                  <a:pt x="677120" y="596938"/>
                </a:cubicBezTo>
                <a:cubicBezTo>
                  <a:pt x="676790" y="602214"/>
                  <a:pt x="674152" y="606172"/>
                  <a:pt x="668875" y="606172"/>
                </a:cubicBezTo>
                <a:cubicBezTo>
                  <a:pt x="662939" y="606502"/>
                  <a:pt x="659971" y="602214"/>
                  <a:pt x="659970" y="596608"/>
                </a:cubicBezTo>
                <a:cubicBezTo>
                  <a:pt x="659971" y="591001"/>
                  <a:pt x="663269" y="589352"/>
                  <a:pt x="668215" y="589022"/>
                </a:cubicBezTo>
                <a:close/>
                <a:moveTo>
                  <a:pt x="647108" y="575500"/>
                </a:moveTo>
                <a:cubicBezTo>
                  <a:pt x="654034" y="576490"/>
                  <a:pt x="657332" y="579458"/>
                  <a:pt x="657662" y="586054"/>
                </a:cubicBezTo>
                <a:cubicBezTo>
                  <a:pt x="657002" y="591990"/>
                  <a:pt x="654034" y="595618"/>
                  <a:pt x="647768" y="595288"/>
                </a:cubicBezTo>
                <a:cubicBezTo>
                  <a:pt x="641172" y="595288"/>
                  <a:pt x="636225" y="591331"/>
                  <a:pt x="636225" y="584735"/>
                </a:cubicBezTo>
                <a:cubicBezTo>
                  <a:pt x="636225" y="578798"/>
                  <a:pt x="640182" y="575171"/>
                  <a:pt x="647108" y="575500"/>
                </a:cubicBezTo>
                <a:close/>
                <a:moveTo>
                  <a:pt x="685036" y="563298"/>
                </a:moveTo>
                <a:cubicBezTo>
                  <a:pt x="688993" y="563958"/>
                  <a:pt x="690312" y="566596"/>
                  <a:pt x="689982" y="570224"/>
                </a:cubicBezTo>
                <a:cubicBezTo>
                  <a:pt x="689653" y="573522"/>
                  <a:pt x="688003" y="575831"/>
                  <a:pt x="684376" y="575501"/>
                </a:cubicBezTo>
                <a:cubicBezTo>
                  <a:pt x="680418" y="575171"/>
                  <a:pt x="679099" y="572203"/>
                  <a:pt x="679429" y="568575"/>
                </a:cubicBezTo>
                <a:cubicBezTo>
                  <a:pt x="679759" y="565277"/>
                  <a:pt x="681737" y="563298"/>
                  <a:pt x="685036" y="563298"/>
                </a:cubicBezTo>
                <a:close/>
                <a:moveTo>
                  <a:pt x="526401" y="604193"/>
                </a:moveTo>
                <a:cubicBezTo>
                  <a:pt x="534317" y="604852"/>
                  <a:pt x="543221" y="614417"/>
                  <a:pt x="542892" y="622332"/>
                </a:cubicBezTo>
                <a:cubicBezTo>
                  <a:pt x="542232" y="635194"/>
                  <a:pt x="537944" y="641461"/>
                  <a:pt x="529700" y="641131"/>
                </a:cubicBezTo>
                <a:cubicBezTo>
                  <a:pt x="520466" y="640801"/>
                  <a:pt x="508922" y="628598"/>
                  <a:pt x="509581" y="619364"/>
                </a:cubicBezTo>
                <a:cubicBezTo>
                  <a:pt x="509912" y="611119"/>
                  <a:pt x="518157" y="603863"/>
                  <a:pt x="526401" y="604193"/>
                </a:cubicBezTo>
                <a:close/>
                <a:moveTo>
                  <a:pt x="827509" y="510200"/>
                </a:moveTo>
                <a:cubicBezTo>
                  <a:pt x="828499" y="507891"/>
                  <a:pt x="830477" y="508881"/>
                  <a:pt x="831796" y="510200"/>
                </a:cubicBezTo>
                <a:cubicBezTo>
                  <a:pt x="838062" y="515807"/>
                  <a:pt x="844328" y="521743"/>
                  <a:pt x="851914" y="528339"/>
                </a:cubicBezTo>
                <a:cubicBezTo>
                  <a:pt x="839711" y="527679"/>
                  <a:pt x="837073" y="516466"/>
                  <a:pt x="828828" y="513828"/>
                </a:cubicBezTo>
                <a:cubicBezTo>
                  <a:pt x="828169" y="513498"/>
                  <a:pt x="827179" y="511190"/>
                  <a:pt x="827509" y="510200"/>
                </a:cubicBezTo>
                <a:close/>
                <a:moveTo>
                  <a:pt x="750089" y="525866"/>
                </a:moveTo>
                <a:cubicBezTo>
                  <a:pt x="754870" y="523969"/>
                  <a:pt x="760395" y="523722"/>
                  <a:pt x="763528" y="526360"/>
                </a:cubicBezTo>
                <a:cubicBezTo>
                  <a:pt x="767486" y="529658"/>
                  <a:pt x="771773" y="531967"/>
                  <a:pt x="776390" y="534276"/>
                </a:cubicBezTo>
                <a:cubicBezTo>
                  <a:pt x="786614" y="539223"/>
                  <a:pt x="788923" y="546808"/>
                  <a:pt x="781338" y="555712"/>
                </a:cubicBezTo>
                <a:cubicBezTo>
                  <a:pt x="777709" y="560330"/>
                  <a:pt x="778039" y="562968"/>
                  <a:pt x="781997" y="566266"/>
                </a:cubicBezTo>
                <a:cubicBezTo>
                  <a:pt x="787274" y="570883"/>
                  <a:pt x="788593" y="577480"/>
                  <a:pt x="783976" y="582426"/>
                </a:cubicBezTo>
                <a:cubicBezTo>
                  <a:pt x="779688" y="587043"/>
                  <a:pt x="773752" y="592980"/>
                  <a:pt x="766166" y="588363"/>
                </a:cubicBezTo>
                <a:cubicBezTo>
                  <a:pt x="759901" y="584735"/>
                  <a:pt x="753964" y="580118"/>
                  <a:pt x="756272" y="571213"/>
                </a:cubicBezTo>
                <a:cubicBezTo>
                  <a:pt x="756932" y="568245"/>
                  <a:pt x="757921" y="564947"/>
                  <a:pt x="758911" y="561979"/>
                </a:cubicBezTo>
                <a:cubicBezTo>
                  <a:pt x="753963" y="558681"/>
                  <a:pt x="746048" y="563628"/>
                  <a:pt x="744070" y="557361"/>
                </a:cubicBezTo>
                <a:cubicBezTo>
                  <a:pt x="741762" y="550436"/>
                  <a:pt x="740772" y="542521"/>
                  <a:pt x="741102" y="535265"/>
                </a:cubicBezTo>
                <a:cubicBezTo>
                  <a:pt x="741267" y="531307"/>
                  <a:pt x="745307" y="527762"/>
                  <a:pt x="750089" y="525866"/>
                </a:cubicBezTo>
                <a:close/>
                <a:moveTo>
                  <a:pt x="773752" y="502615"/>
                </a:moveTo>
                <a:cubicBezTo>
                  <a:pt x="776060" y="503275"/>
                  <a:pt x="781337" y="504264"/>
                  <a:pt x="786285" y="506573"/>
                </a:cubicBezTo>
                <a:cubicBezTo>
                  <a:pt x="791231" y="508551"/>
                  <a:pt x="794859" y="512839"/>
                  <a:pt x="794200" y="518445"/>
                </a:cubicBezTo>
                <a:cubicBezTo>
                  <a:pt x="793540" y="523722"/>
                  <a:pt x="789583" y="527020"/>
                  <a:pt x="784636" y="529329"/>
                </a:cubicBezTo>
                <a:cubicBezTo>
                  <a:pt x="779358" y="531637"/>
                  <a:pt x="775401" y="528669"/>
                  <a:pt x="772103" y="525701"/>
                </a:cubicBezTo>
                <a:cubicBezTo>
                  <a:pt x="769465" y="523392"/>
                  <a:pt x="767816" y="519765"/>
                  <a:pt x="764847" y="517786"/>
                </a:cubicBezTo>
                <a:cubicBezTo>
                  <a:pt x="760889" y="515147"/>
                  <a:pt x="759241" y="512179"/>
                  <a:pt x="761220" y="507892"/>
                </a:cubicBezTo>
                <a:cubicBezTo>
                  <a:pt x="762539" y="503604"/>
                  <a:pt x="766167" y="501626"/>
                  <a:pt x="773752" y="502615"/>
                </a:cubicBezTo>
                <a:close/>
                <a:moveTo>
                  <a:pt x="473964" y="586713"/>
                </a:moveTo>
                <a:cubicBezTo>
                  <a:pt x="480230" y="586384"/>
                  <a:pt x="482539" y="589682"/>
                  <a:pt x="483528" y="595288"/>
                </a:cubicBezTo>
                <a:cubicBezTo>
                  <a:pt x="483199" y="600235"/>
                  <a:pt x="480560" y="603863"/>
                  <a:pt x="474953" y="604193"/>
                </a:cubicBezTo>
                <a:cubicBezTo>
                  <a:pt x="470006" y="604523"/>
                  <a:pt x="466709" y="601224"/>
                  <a:pt x="466379" y="596278"/>
                </a:cubicBezTo>
                <a:cubicBezTo>
                  <a:pt x="466049" y="591330"/>
                  <a:pt x="467698" y="587043"/>
                  <a:pt x="473964" y="586713"/>
                </a:cubicBezTo>
                <a:close/>
                <a:moveTo>
                  <a:pt x="532998" y="558681"/>
                </a:moveTo>
                <a:cubicBezTo>
                  <a:pt x="539265" y="558021"/>
                  <a:pt x="541574" y="563298"/>
                  <a:pt x="541244" y="567915"/>
                </a:cubicBezTo>
                <a:cubicBezTo>
                  <a:pt x="541574" y="574182"/>
                  <a:pt x="536626" y="576161"/>
                  <a:pt x="531350" y="575831"/>
                </a:cubicBezTo>
                <a:cubicBezTo>
                  <a:pt x="526403" y="575830"/>
                  <a:pt x="522445" y="574511"/>
                  <a:pt x="522775" y="569235"/>
                </a:cubicBezTo>
                <a:cubicBezTo>
                  <a:pt x="523104" y="563298"/>
                  <a:pt x="527062" y="559011"/>
                  <a:pt x="532998" y="558681"/>
                </a:cubicBezTo>
                <a:close/>
                <a:moveTo>
                  <a:pt x="766207" y="479693"/>
                </a:moveTo>
                <a:cubicBezTo>
                  <a:pt x="769134" y="478127"/>
                  <a:pt x="772927" y="477550"/>
                  <a:pt x="776719" y="477220"/>
                </a:cubicBezTo>
                <a:cubicBezTo>
                  <a:pt x="782985" y="477550"/>
                  <a:pt x="785954" y="481177"/>
                  <a:pt x="786283" y="487773"/>
                </a:cubicBezTo>
                <a:cubicBezTo>
                  <a:pt x="786284" y="494369"/>
                  <a:pt x="779028" y="500636"/>
                  <a:pt x="772432" y="499976"/>
                </a:cubicBezTo>
                <a:cubicBezTo>
                  <a:pt x="765507" y="498986"/>
                  <a:pt x="760230" y="494699"/>
                  <a:pt x="760890" y="488103"/>
                </a:cubicBezTo>
                <a:cubicBezTo>
                  <a:pt x="761220" y="483816"/>
                  <a:pt x="763280" y="481260"/>
                  <a:pt x="766207" y="479693"/>
                </a:cubicBezTo>
                <a:close/>
                <a:moveTo>
                  <a:pt x="320278" y="615076"/>
                </a:moveTo>
                <a:lnTo>
                  <a:pt x="320282" y="615078"/>
                </a:lnTo>
                <a:lnTo>
                  <a:pt x="337427" y="619035"/>
                </a:lnTo>
                <a:lnTo>
                  <a:pt x="323905" y="621343"/>
                </a:lnTo>
                <a:lnTo>
                  <a:pt x="322917" y="622002"/>
                </a:lnTo>
                <a:cubicBezTo>
                  <a:pt x="319948" y="625630"/>
                  <a:pt x="316321" y="627609"/>
                  <a:pt x="312033" y="624971"/>
                </a:cubicBezTo>
                <a:cubicBezTo>
                  <a:pt x="310713" y="624311"/>
                  <a:pt x="308735" y="622662"/>
                  <a:pt x="310054" y="620683"/>
                </a:cubicBezTo>
                <a:cubicBezTo>
                  <a:pt x="312692" y="617385"/>
                  <a:pt x="315001" y="613757"/>
                  <a:pt x="320278" y="615076"/>
                </a:cubicBezTo>
                <a:close/>
                <a:moveTo>
                  <a:pt x="817863" y="453721"/>
                </a:moveTo>
                <a:cubicBezTo>
                  <a:pt x="819676" y="451743"/>
                  <a:pt x="822068" y="450671"/>
                  <a:pt x="825860" y="452155"/>
                </a:cubicBezTo>
                <a:cubicBezTo>
                  <a:pt x="833116" y="454793"/>
                  <a:pt x="836413" y="461719"/>
                  <a:pt x="835755" y="468645"/>
                </a:cubicBezTo>
                <a:cubicBezTo>
                  <a:pt x="834765" y="477550"/>
                  <a:pt x="830478" y="486454"/>
                  <a:pt x="823552" y="492061"/>
                </a:cubicBezTo>
                <a:cubicBezTo>
                  <a:pt x="815306" y="498657"/>
                  <a:pt x="815637" y="488103"/>
                  <a:pt x="812668" y="484475"/>
                </a:cubicBezTo>
                <a:cubicBezTo>
                  <a:pt x="812668" y="484475"/>
                  <a:pt x="812998" y="483486"/>
                  <a:pt x="812998" y="483486"/>
                </a:cubicBezTo>
                <a:lnTo>
                  <a:pt x="812338" y="482496"/>
                </a:lnTo>
                <a:cubicBezTo>
                  <a:pt x="811020" y="475241"/>
                  <a:pt x="808381" y="467656"/>
                  <a:pt x="813328" y="460730"/>
                </a:cubicBezTo>
                <a:cubicBezTo>
                  <a:pt x="814812" y="458586"/>
                  <a:pt x="816049" y="455700"/>
                  <a:pt x="817863" y="453721"/>
                </a:cubicBezTo>
                <a:close/>
                <a:moveTo>
                  <a:pt x="712409" y="467326"/>
                </a:moveTo>
                <a:cubicBezTo>
                  <a:pt x="718345" y="467326"/>
                  <a:pt x="720654" y="471614"/>
                  <a:pt x="720984" y="476890"/>
                </a:cubicBezTo>
                <a:cubicBezTo>
                  <a:pt x="720324" y="482827"/>
                  <a:pt x="717686" y="486784"/>
                  <a:pt x="712409" y="486454"/>
                </a:cubicBezTo>
                <a:cubicBezTo>
                  <a:pt x="706472" y="486454"/>
                  <a:pt x="703505" y="482497"/>
                  <a:pt x="703834" y="476561"/>
                </a:cubicBezTo>
                <a:cubicBezTo>
                  <a:pt x="703834" y="471284"/>
                  <a:pt x="706802" y="467656"/>
                  <a:pt x="712409" y="467326"/>
                </a:cubicBezTo>
                <a:close/>
                <a:moveTo>
                  <a:pt x="420536" y="551755"/>
                </a:moveTo>
                <a:cubicBezTo>
                  <a:pt x="426802" y="551755"/>
                  <a:pt x="429771" y="555053"/>
                  <a:pt x="429112" y="560660"/>
                </a:cubicBezTo>
                <a:cubicBezTo>
                  <a:pt x="429442" y="568245"/>
                  <a:pt x="425154" y="569564"/>
                  <a:pt x="419547" y="569235"/>
                </a:cubicBezTo>
                <a:cubicBezTo>
                  <a:pt x="413611" y="568905"/>
                  <a:pt x="409653" y="565937"/>
                  <a:pt x="409983" y="560000"/>
                </a:cubicBezTo>
                <a:cubicBezTo>
                  <a:pt x="410313" y="554064"/>
                  <a:pt x="414930" y="551755"/>
                  <a:pt x="420536" y="551755"/>
                </a:cubicBezTo>
                <a:close/>
                <a:moveTo>
                  <a:pt x="566639" y="504594"/>
                </a:moveTo>
                <a:cubicBezTo>
                  <a:pt x="568617" y="503110"/>
                  <a:pt x="571421" y="502450"/>
                  <a:pt x="573894" y="502615"/>
                </a:cubicBezTo>
                <a:cubicBezTo>
                  <a:pt x="582139" y="503275"/>
                  <a:pt x="590384" y="504924"/>
                  <a:pt x="594012" y="514488"/>
                </a:cubicBezTo>
                <a:cubicBezTo>
                  <a:pt x="596650" y="521414"/>
                  <a:pt x="600278" y="528339"/>
                  <a:pt x="602916" y="535266"/>
                </a:cubicBezTo>
                <a:cubicBezTo>
                  <a:pt x="605555" y="542191"/>
                  <a:pt x="608853" y="542851"/>
                  <a:pt x="614129" y="538234"/>
                </a:cubicBezTo>
                <a:cubicBezTo>
                  <a:pt x="618417" y="534606"/>
                  <a:pt x="622374" y="531638"/>
                  <a:pt x="628641" y="534276"/>
                </a:cubicBezTo>
                <a:cubicBezTo>
                  <a:pt x="633588" y="536255"/>
                  <a:pt x="638535" y="538233"/>
                  <a:pt x="637875" y="544500"/>
                </a:cubicBezTo>
                <a:cubicBezTo>
                  <a:pt x="637216" y="549777"/>
                  <a:pt x="633258" y="554064"/>
                  <a:pt x="627651" y="554394"/>
                </a:cubicBezTo>
                <a:cubicBezTo>
                  <a:pt x="621715" y="554724"/>
                  <a:pt x="618087" y="557032"/>
                  <a:pt x="614129" y="561320"/>
                </a:cubicBezTo>
                <a:cubicBezTo>
                  <a:pt x="607863" y="568575"/>
                  <a:pt x="598958" y="566597"/>
                  <a:pt x="596320" y="556373"/>
                </a:cubicBezTo>
                <a:cubicBezTo>
                  <a:pt x="594012" y="547468"/>
                  <a:pt x="585107" y="547138"/>
                  <a:pt x="581149" y="540872"/>
                </a:cubicBezTo>
                <a:cubicBezTo>
                  <a:pt x="579171" y="537574"/>
                  <a:pt x="576202" y="541862"/>
                  <a:pt x="573564" y="542851"/>
                </a:cubicBezTo>
                <a:cubicBezTo>
                  <a:pt x="564660" y="545819"/>
                  <a:pt x="557734" y="541531"/>
                  <a:pt x="557404" y="532957"/>
                </a:cubicBezTo>
                <a:cubicBezTo>
                  <a:pt x="557403" y="529989"/>
                  <a:pt x="557074" y="526691"/>
                  <a:pt x="559713" y="525041"/>
                </a:cubicBezTo>
                <a:cubicBezTo>
                  <a:pt x="564990" y="521414"/>
                  <a:pt x="565979" y="517786"/>
                  <a:pt x="564330" y="511520"/>
                </a:cubicBezTo>
                <a:cubicBezTo>
                  <a:pt x="563506" y="508387"/>
                  <a:pt x="564660" y="506078"/>
                  <a:pt x="566639" y="504594"/>
                </a:cubicBezTo>
                <a:close/>
                <a:moveTo>
                  <a:pt x="547179" y="509541"/>
                </a:moveTo>
                <a:cubicBezTo>
                  <a:pt x="551797" y="509870"/>
                  <a:pt x="555755" y="512508"/>
                  <a:pt x="555425" y="518445"/>
                </a:cubicBezTo>
                <a:cubicBezTo>
                  <a:pt x="555424" y="524381"/>
                  <a:pt x="552126" y="526030"/>
                  <a:pt x="546850" y="526030"/>
                </a:cubicBezTo>
                <a:cubicBezTo>
                  <a:pt x="541243" y="525700"/>
                  <a:pt x="538935" y="521743"/>
                  <a:pt x="538934" y="517456"/>
                </a:cubicBezTo>
                <a:cubicBezTo>
                  <a:pt x="538605" y="512508"/>
                  <a:pt x="542232" y="508881"/>
                  <a:pt x="547179" y="509541"/>
                </a:cubicBezTo>
                <a:close/>
                <a:moveTo>
                  <a:pt x="272127" y="573192"/>
                </a:moveTo>
                <a:cubicBezTo>
                  <a:pt x="272127" y="573852"/>
                  <a:pt x="271798" y="574841"/>
                  <a:pt x="271798" y="575831"/>
                </a:cubicBezTo>
                <a:cubicBezTo>
                  <a:pt x="273776" y="576820"/>
                  <a:pt x="275425" y="578140"/>
                  <a:pt x="277404" y="578799"/>
                </a:cubicBezTo>
                <a:cubicBezTo>
                  <a:pt x="295543" y="584735"/>
                  <a:pt x="313352" y="590672"/>
                  <a:pt x="331491" y="596278"/>
                </a:cubicBezTo>
                <a:cubicBezTo>
                  <a:pt x="335119" y="597268"/>
                  <a:pt x="339736" y="602545"/>
                  <a:pt x="342045" y="598257"/>
                </a:cubicBezTo>
                <a:cubicBezTo>
                  <a:pt x="344683" y="593310"/>
                  <a:pt x="339736" y="588693"/>
                  <a:pt x="335448" y="586384"/>
                </a:cubicBezTo>
                <a:cubicBezTo>
                  <a:pt x="333140" y="584736"/>
                  <a:pt x="330172" y="583746"/>
                  <a:pt x="327534" y="583086"/>
                </a:cubicBezTo>
                <a:cubicBezTo>
                  <a:pt x="319288" y="580448"/>
                  <a:pt x="311043" y="578140"/>
                  <a:pt x="302468" y="576161"/>
                </a:cubicBezTo>
                <a:cubicBezTo>
                  <a:pt x="292574" y="573852"/>
                  <a:pt x="282351" y="572203"/>
                  <a:pt x="272127" y="573192"/>
                </a:cubicBezTo>
                <a:close/>
                <a:moveTo>
                  <a:pt x="518816" y="487115"/>
                </a:moveTo>
                <a:cubicBezTo>
                  <a:pt x="525413" y="488104"/>
                  <a:pt x="530690" y="493051"/>
                  <a:pt x="532998" y="498987"/>
                </a:cubicBezTo>
                <a:cubicBezTo>
                  <a:pt x="532668" y="505583"/>
                  <a:pt x="524424" y="513169"/>
                  <a:pt x="518817" y="512839"/>
                </a:cubicBezTo>
                <a:cubicBezTo>
                  <a:pt x="513210" y="512509"/>
                  <a:pt x="504635" y="502945"/>
                  <a:pt x="505955" y="497668"/>
                </a:cubicBezTo>
                <a:cubicBezTo>
                  <a:pt x="507274" y="490743"/>
                  <a:pt x="512221" y="486125"/>
                  <a:pt x="518816" y="487115"/>
                </a:cubicBezTo>
                <a:close/>
                <a:moveTo>
                  <a:pt x="720324" y="402356"/>
                </a:moveTo>
                <a:cubicBezTo>
                  <a:pt x="720985" y="402356"/>
                  <a:pt x="722304" y="403346"/>
                  <a:pt x="722633" y="404335"/>
                </a:cubicBezTo>
                <a:cubicBezTo>
                  <a:pt x="723623" y="407962"/>
                  <a:pt x="720654" y="409612"/>
                  <a:pt x="718676" y="411260"/>
                </a:cubicBezTo>
                <a:cubicBezTo>
                  <a:pt x="716697" y="413240"/>
                  <a:pt x="713729" y="414558"/>
                  <a:pt x="709771" y="417197"/>
                </a:cubicBezTo>
                <a:cubicBezTo>
                  <a:pt x="710430" y="411261"/>
                  <a:pt x="714059" y="410271"/>
                  <a:pt x="715377" y="407303"/>
                </a:cubicBezTo>
                <a:cubicBezTo>
                  <a:pt x="716367" y="404994"/>
                  <a:pt x="717356" y="402356"/>
                  <a:pt x="720324" y="402356"/>
                </a:cubicBezTo>
                <a:close/>
                <a:moveTo>
                  <a:pt x="227603" y="529328"/>
                </a:moveTo>
                <a:cubicBezTo>
                  <a:pt x="231231" y="527019"/>
                  <a:pt x="234200" y="527679"/>
                  <a:pt x="236178" y="530647"/>
                </a:cubicBezTo>
                <a:cubicBezTo>
                  <a:pt x="237167" y="531967"/>
                  <a:pt x="236508" y="533616"/>
                  <a:pt x="234859" y="533945"/>
                </a:cubicBezTo>
                <a:cubicBezTo>
                  <a:pt x="231231" y="534935"/>
                  <a:pt x="229582" y="532296"/>
                  <a:pt x="227603" y="529328"/>
                </a:cubicBezTo>
                <a:close/>
                <a:moveTo>
                  <a:pt x="402397" y="473923"/>
                </a:moveTo>
                <a:cubicBezTo>
                  <a:pt x="408994" y="474252"/>
                  <a:pt x="411962" y="478210"/>
                  <a:pt x="411633" y="484476"/>
                </a:cubicBezTo>
                <a:cubicBezTo>
                  <a:pt x="411303" y="490412"/>
                  <a:pt x="407345" y="493051"/>
                  <a:pt x="402068" y="493380"/>
                </a:cubicBezTo>
                <a:cubicBezTo>
                  <a:pt x="395802" y="492721"/>
                  <a:pt x="392174" y="489753"/>
                  <a:pt x="392174" y="483817"/>
                </a:cubicBezTo>
                <a:cubicBezTo>
                  <a:pt x="392174" y="477220"/>
                  <a:pt x="395802" y="473592"/>
                  <a:pt x="402397" y="473923"/>
                </a:cubicBezTo>
                <a:close/>
                <a:moveTo>
                  <a:pt x="639524" y="368386"/>
                </a:moveTo>
                <a:cubicBezTo>
                  <a:pt x="648098" y="371355"/>
                  <a:pt x="652385" y="379270"/>
                  <a:pt x="658652" y="385207"/>
                </a:cubicBezTo>
                <a:cubicBezTo>
                  <a:pt x="651726" y="380259"/>
                  <a:pt x="642822" y="377291"/>
                  <a:pt x="639524" y="368386"/>
                </a:cubicBezTo>
                <a:close/>
                <a:moveTo>
                  <a:pt x="624023" y="344970"/>
                </a:moveTo>
                <a:cubicBezTo>
                  <a:pt x="627651" y="344970"/>
                  <a:pt x="631279" y="345630"/>
                  <a:pt x="631279" y="349588"/>
                </a:cubicBezTo>
                <a:cubicBezTo>
                  <a:pt x="631278" y="354535"/>
                  <a:pt x="634577" y="358492"/>
                  <a:pt x="635896" y="364099"/>
                </a:cubicBezTo>
                <a:cubicBezTo>
                  <a:pt x="630949" y="362450"/>
                  <a:pt x="629300" y="352226"/>
                  <a:pt x="622374" y="359811"/>
                </a:cubicBezTo>
                <a:cubicBezTo>
                  <a:pt x="622045" y="360141"/>
                  <a:pt x="621385" y="353545"/>
                  <a:pt x="620725" y="350247"/>
                </a:cubicBezTo>
                <a:cubicBezTo>
                  <a:pt x="620396" y="347939"/>
                  <a:pt x="620065" y="345300"/>
                  <a:pt x="624023" y="344970"/>
                </a:cubicBezTo>
                <a:close/>
                <a:moveTo>
                  <a:pt x="558063" y="354205"/>
                </a:moveTo>
                <a:cubicBezTo>
                  <a:pt x="565319" y="353875"/>
                  <a:pt x="568947" y="358822"/>
                  <a:pt x="569277" y="364758"/>
                </a:cubicBezTo>
                <a:cubicBezTo>
                  <a:pt x="569936" y="369705"/>
                  <a:pt x="566309" y="373992"/>
                  <a:pt x="560702" y="373663"/>
                </a:cubicBezTo>
                <a:cubicBezTo>
                  <a:pt x="553117" y="373663"/>
                  <a:pt x="548828" y="371025"/>
                  <a:pt x="548829" y="363769"/>
                </a:cubicBezTo>
                <a:cubicBezTo>
                  <a:pt x="548828" y="357833"/>
                  <a:pt x="552127" y="354535"/>
                  <a:pt x="558063" y="354205"/>
                </a:cubicBezTo>
                <a:close/>
                <a:moveTo>
                  <a:pt x="647439" y="318917"/>
                </a:moveTo>
                <a:cubicBezTo>
                  <a:pt x="653705" y="318917"/>
                  <a:pt x="655684" y="322215"/>
                  <a:pt x="655354" y="327821"/>
                </a:cubicBezTo>
                <a:cubicBezTo>
                  <a:pt x="655684" y="333758"/>
                  <a:pt x="653045" y="336726"/>
                  <a:pt x="647109" y="336396"/>
                </a:cubicBezTo>
                <a:cubicBezTo>
                  <a:pt x="641833" y="336066"/>
                  <a:pt x="638204" y="333098"/>
                  <a:pt x="638204" y="327492"/>
                </a:cubicBezTo>
                <a:cubicBezTo>
                  <a:pt x="638204" y="321885"/>
                  <a:pt x="641832" y="319247"/>
                  <a:pt x="647439" y="318917"/>
                </a:cubicBezTo>
                <a:close/>
                <a:moveTo>
                  <a:pt x="376344" y="397739"/>
                </a:moveTo>
                <a:cubicBezTo>
                  <a:pt x="381950" y="398398"/>
                  <a:pt x="388546" y="398728"/>
                  <a:pt x="389866" y="405654"/>
                </a:cubicBezTo>
                <a:cubicBezTo>
                  <a:pt x="388875" y="411591"/>
                  <a:pt x="385908" y="414888"/>
                  <a:pt x="380301" y="414559"/>
                </a:cubicBezTo>
                <a:cubicBezTo>
                  <a:pt x="374365" y="413899"/>
                  <a:pt x="369747" y="410601"/>
                  <a:pt x="368758" y="404665"/>
                </a:cubicBezTo>
                <a:cubicBezTo>
                  <a:pt x="368099" y="400047"/>
                  <a:pt x="372056" y="397079"/>
                  <a:pt x="376344" y="397739"/>
                </a:cubicBezTo>
                <a:close/>
                <a:moveTo>
                  <a:pt x="546849" y="329800"/>
                </a:moveTo>
                <a:cubicBezTo>
                  <a:pt x="553115" y="329470"/>
                  <a:pt x="555755" y="332438"/>
                  <a:pt x="555425" y="337055"/>
                </a:cubicBezTo>
                <a:cubicBezTo>
                  <a:pt x="555425" y="344641"/>
                  <a:pt x="552786" y="348928"/>
                  <a:pt x="546191" y="349258"/>
                </a:cubicBezTo>
                <a:cubicBezTo>
                  <a:pt x="539594" y="349918"/>
                  <a:pt x="536626" y="345300"/>
                  <a:pt x="536296" y="340023"/>
                </a:cubicBezTo>
                <a:cubicBezTo>
                  <a:pt x="536297" y="334087"/>
                  <a:pt x="540914" y="330459"/>
                  <a:pt x="546849" y="329800"/>
                </a:cubicBezTo>
                <a:close/>
                <a:moveTo>
                  <a:pt x="469346" y="288905"/>
                </a:moveTo>
                <a:cubicBezTo>
                  <a:pt x="473963" y="288905"/>
                  <a:pt x="475943" y="291873"/>
                  <a:pt x="475942" y="295830"/>
                </a:cubicBezTo>
                <a:cubicBezTo>
                  <a:pt x="475943" y="299458"/>
                  <a:pt x="473304" y="302097"/>
                  <a:pt x="469346" y="301767"/>
                </a:cubicBezTo>
                <a:cubicBezTo>
                  <a:pt x="464729" y="301767"/>
                  <a:pt x="462091" y="299788"/>
                  <a:pt x="461761" y="295501"/>
                </a:cubicBezTo>
                <a:cubicBezTo>
                  <a:pt x="461761" y="290224"/>
                  <a:pt x="464729" y="288905"/>
                  <a:pt x="469346" y="288905"/>
                </a:cubicBezTo>
                <a:close/>
                <a:moveTo>
                  <a:pt x="930407" y="133898"/>
                </a:moveTo>
                <a:cubicBezTo>
                  <a:pt x="933705" y="133898"/>
                  <a:pt x="935024" y="135548"/>
                  <a:pt x="935354" y="138186"/>
                </a:cubicBezTo>
                <a:cubicBezTo>
                  <a:pt x="935024" y="141814"/>
                  <a:pt x="932386" y="143463"/>
                  <a:pt x="929418" y="143133"/>
                </a:cubicBezTo>
                <a:cubicBezTo>
                  <a:pt x="927109" y="143133"/>
                  <a:pt x="926449" y="140165"/>
                  <a:pt x="925790" y="137856"/>
                </a:cubicBezTo>
                <a:cubicBezTo>
                  <a:pt x="925130" y="134229"/>
                  <a:pt x="927769" y="133898"/>
                  <a:pt x="930407" y="133898"/>
                </a:cubicBezTo>
                <a:close/>
                <a:moveTo>
                  <a:pt x="934694" y="90365"/>
                </a:moveTo>
                <a:cubicBezTo>
                  <a:pt x="939971" y="90365"/>
                  <a:pt x="937992" y="95642"/>
                  <a:pt x="940631" y="97291"/>
                </a:cubicBezTo>
                <a:cubicBezTo>
                  <a:pt x="939311" y="101578"/>
                  <a:pt x="937332" y="103227"/>
                  <a:pt x="933375" y="103227"/>
                </a:cubicBezTo>
                <a:cubicBezTo>
                  <a:pt x="927768" y="103227"/>
                  <a:pt x="928097" y="99270"/>
                  <a:pt x="928427" y="95972"/>
                </a:cubicBezTo>
                <a:cubicBezTo>
                  <a:pt x="928428" y="92014"/>
                  <a:pt x="930406" y="90365"/>
                  <a:pt x="934694" y="90365"/>
                </a:cubicBezTo>
                <a:close/>
                <a:moveTo>
                  <a:pt x="467368" y="225583"/>
                </a:moveTo>
                <a:cubicBezTo>
                  <a:pt x="473964" y="224594"/>
                  <a:pt x="477921" y="228551"/>
                  <a:pt x="478581" y="234488"/>
                </a:cubicBezTo>
                <a:cubicBezTo>
                  <a:pt x="479241" y="240754"/>
                  <a:pt x="474294" y="243062"/>
                  <a:pt x="468357" y="243062"/>
                </a:cubicBezTo>
                <a:cubicBezTo>
                  <a:pt x="463080" y="243062"/>
                  <a:pt x="457474" y="242732"/>
                  <a:pt x="457474" y="235477"/>
                </a:cubicBezTo>
                <a:cubicBezTo>
                  <a:pt x="457474" y="228881"/>
                  <a:pt x="459782" y="224594"/>
                  <a:pt x="467368" y="225583"/>
                </a:cubicBezTo>
                <a:close/>
                <a:moveTo>
                  <a:pt x="522444" y="207774"/>
                </a:moveTo>
                <a:cubicBezTo>
                  <a:pt x="529040" y="207774"/>
                  <a:pt x="532008" y="210742"/>
                  <a:pt x="531348" y="217008"/>
                </a:cubicBezTo>
                <a:cubicBezTo>
                  <a:pt x="531678" y="222945"/>
                  <a:pt x="528710" y="225583"/>
                  <a:pt x="522773" y="225583"/>
                </a:cubicBezTo>
                <a:cubicBezTo>
                  <a:pt x="516178" y="225583"/>
                  <a:pt x="513539" y="222945"/>
                  <a:pt x="513870" y="216349"/>
                </a:cubicBezTo>
                <a:cubicBezTo>
                  <a:pt x="513869" y="210412"/>
                  <a:pt x="516508" y="208103"/>
                  <a:pt x="522444" y="207774"/>
                </a:cubicBezTo>
                <a:close/>
                <a:moveTo>
                  <a:pt x="601597" y="170837"/>
                </a:moveTo>
                <a:cubicBezTo>
                  <a:pt x="604565" y="170507"/>
                  <a:pt x="606544" y="172485"/>
                  <a:pt x="606873" y="175124"/>
                </a:cubicBezTo>
                <a:cubicBezTo>
                  <a:pt x="607533" y="178752"/>
                  <a:pt x="605884" y="181720"/>
                  <a:pt x="603245" y="181720"/>
                </a:cubicBezTo>
                <a:cubicBezTo>
                  <a:pt x="598958" y="181720"/>
                  <a:pt x="596650" y="181390"/>
                  <a:pt x="596320" y="177762"/>
                </a:cubicBezTo>
                <a:cubicBezTo>
                  <a:pt x="596320" y="173805"/>
                  <a:pt x="598299" y="171496"/>
                  <a:pt x="601597" y="170837"/>
                </a:cubicBezTo>
                <a:close/>
                <a:moveTo>
                  <a:pt x="334129" y="177762"/>
                </a:moveTo>
                <a:cubicBezTo>
                  <a:pt x="339406" y="179411"/>
                  <a:pt x="346661" y="178092"/>
                  <a:pt x="348640" y="185348"/>
                </a:cubicBezTo>
                <a:cubicBezTo>
                  <a:pt x="348310" y="190954"/>
                  <a:pt x="345672" y="194582"/>
                  <a:pt x="340725" y="194582"/>
                </a:cubicBezTo>
                <a:cubicBezTo>
                  <a:pt x="334128" y="194582"/>
                  <a:pt x="328852" y="190954"/>
                  <a:pt x="327533" y="184029"/>
                </a:cubicBezTo>
                <a:cubicBezTo>
                  <a:pt x="326873" y="180401"/>
                  <a:pt x="329842" y="176113"/>
                  <a:pt x="334129" y="177762"/>
                </a:cubicBezTo>
                <a:close/>
                <a:moveTo>
                  <a:pt x="139218" y="202828"/>
                </a:moveTo>
                <a:cubicBezTo>
                  <a:pt x="133611" y="203817"/>
                  <a:pt x="128335" y="206785"/>
                  <a:pt x="128334" y="212062"/>
                </a:cubicBezTo>
                <a:cubicBezTo>
                  <a:pt x="128665" y="223935"/>
                  <a:pt x="126026" y="237127"/>
                  <a:pt x="134271" y="246361"/>
                </a:cubicBezTo>
                <a:cubicBezTo>
                  <a:pt x="145155" y="257904"/>
                  <a:pt x="150761" y="272085"/>
                  <a:pt x="157357" y="285937"/>
                </a:cubicBezTo>
                <a:cubicBezTo>
                  <a:pt x="162634" y="297810"/>
                  <a:pt x="169560" y="308033"/>
                  <a:pt x="180113" y="316279"/>
                </a:cubicBezTo>
                <a:cubicBezTo>
                  <a:pt x="198582" y="291543"/>
                  <a:pt x="196933" y="248669"/>
                  <a:pt x="186049" y="225584"/>
                </a:cubicBezTo>
                <a:cubicBezTo>
                  <a:pt x="178794" y="210413"/>
                  <a:pt x="155378" y="199530"/>
                  <a:pt x="139218" y="202828"/>
                </a:cubicBezTo>
                <a:close/>
                <a:moveTo>
                  <a:pt x="585436" y="49800"/>
                </a:moveTo>
                <a:cubicBezTo>
                  <a:pt x="587745" y="49470"/>
                  <a:pt x="589394" y="51119"/>
                  <a:pt x="589394" y="53428"/>
                </a:cubicBezTo>
                <a:cubicBezTo>
                  <a:pt x="589394" y="55406"/>
                  <a:pt x="588075" y="56396"/>
                  <a:pt x="586426" y="57055"/>
                </a:cubicBezTo>
                <a:cubicBezTo>
                  <a:pt x="584446" y="57055"/>
                  <a:pt x="582798" y="56066"/>
                  <a:pt x="582468" y="54417"/>
                </a:cubicBezTo>
                <a:cubicBezTo>
                  <a:pt x="581808" y="52108"/>
                  <a:pt x="583128" y="50130"/>
                  <a:pt x="585436" y="49800"/>
                </a:cubicBezTo>
                <a:close/>
                <a:moveTo>
                  <a:pt x="191326" y="0"/>
                </a:moveTo>
                <a:cubicBezTo>
                  <a:pt x="197922" y="330"/>
                  <a:pt x="199901" y="5607"/>
                  <a:pt x="200560" y="11213"/>
                </a:cubicBezTo>
                <a:cubicBezTo>
                  <a:pt x="201550" y="16820"/>
                  <a:pt x="196932" y="13192"/>
                  <a:pt x="194953" y="14182"/>
                </a:cubicBezTo>
                <a:cubicBezTo>
                  <a:pt x="188358" y="14841"/>
                  <a:pt x="186709" y="10553"/>
                  <a:pt x="186049" y="4947"/>
                </a:cubicBezTo>
                <a:cubicBezTo>
                  <a:pt x="185390" y="989"/>
                  <a:pt x="189347" y="0"/>
                  <a:pt x="191326" y="0"/>
                </a:cubicBezTo>
                <a:close/>
                <a:moveTo>
                  <a:pt x="35002" y="6267"/>
                </a:moveTo>
                <a:cubicBezTo>
                  <a:pt x="47863" y="3299"/>
                  <a:pt x="60726" y="-1648"/>
                  <a:pt x="74248" y="4948"/>
                </a:cubicBezTo>
                <a:cubicBezTo>
                  <a:pt x="76556" y="5937"/>
                  <a:pt x="79194" y="6267"/>
                  <a:pt x="81833" y="6267"/>
                </a:cubicBezTo>
                <a:cubicBezTo>
                  <a:pt x="99972" y="6267"/>
                  <a:pt x="115802" y="11214"/>
                  <a:pt x="129653" y="23417"/>
                </a:cubicBezTo>
                <a:cubicBezTo>
                  <a:pt x="134271" y="27704"/>
                  <a:pt x="141197" y="27704"/>
                  <a:pt x="146803" y="30013"/>
                </a:cubicBezTo>
                <a:cubicBezTo>
                  <a:pt x="153069" y="32651"/>
                  <a:pt x="158346" y="35619"/>
                  <a:pt x="154059" y="43864"/>
                </a:cubicBezTo>
                <a:cubicBezTo>
                  <a:pt x="152080" y="47822"/>
                  <a:pt x="153729" y="50790"/>
                  <a:pt x="156697" y="53428"/>
                </a:cubicBezTo>
                <a:cubicBezTo>
                  <a:pt x="166262" y="62003"/>
                  <a:pt x="170219" y="72557"/>
                  <a:pt x="172857" y="85419"/>
                </a:cubicBezTo>
                <a:cubicBezTo>
                  <a:pt x="176485" y="105207"/>
                  <a:pt x="185390" y="124005"/>
                  <a:pt x="194294" y="142145"/>
                </a:cubicBezTo>
                <a:cubicBezTo>
                  <a:pt x="200230" y="153687"/>
                  <a:pt x="212763" y="160613"/>
                  <a:pt x="222987" y="168199"/>
                </a:cubicBezTo>
                <a:cubicBezTo>
                  <a:pt x="253988" y="190955"/>
                  <a:pt x="279382" y="218988"/>
                  <a:pt x="301479" y="251638"/>
                </a:cubicBezTo>
                <a:cubicBezTo>
                  <a:pt x="318959" y="276043"/>
                  <a:pt x="326874" y="305065"/>
                  <a:pt x="338087" y="332768"/>
                </a:cubicBezTo>
                <a:cubicBezTo>
                  <a:pt x="342704" y="344641"/>
                  <a:pt x="346992" y="357174"/>
                  <a:pt x="355567" y="367397"/>
                </a:cubicBezTo>
                <a:cubicBezTo>
                  <a:pt x="363482" y="376962"/>
                  <a:pt x="357546" y="397739"/>
                  <a:pt x="346662" y="403675"/>
                </a:cubicBezTo>
                <a:cubicBezTo>
                  <a:pt x="345013" y="404335"/>
                  <a:pt x="343364" y="404994"/>
                  <a:pt x="341715" y="405654"/>
                </a:cubicBezTo>
                <a:cubicBezTo>
                  <a:pt x="335449" y="408292"/>
                  <a:pt x="326214" y="407303"/>
                  <a:pt x="323906" y="415878"/>
                </a:cubicBezTo>
                <a:cubicBezTo>
                  <a:pt x="321268" y="425772"/>
                  <a:pt x="323576" y="435336"/>
                  <a:pt x="328523" y="444241"/>
                </a:cubicBezTo>
                <a:cubicBezTo>
                  <a:pt x="343363" y="471285"/>
                  <a:pt x="357546" y="498987"/>
                  <a:pt x="369088" y="527680"/>
                </a:cubicBezTo>
                <a:cubicBezTo>
                  <a:pt x="377993" y="550106"/>
                  <a:pt x="386238" y="572533"/>
                  <a:pt x="401079" y="591661"/>
                </a:cubicBezTo>
                <a:cubicBezTo>
                  <a:pt x="404377" y="595619"/>
                  <a:pt x="407675" y="599576"/>
                  <a:pt x="411962" y="602215"/>
                </a:cubicBezTo>
                <a:cubicBezTo>
                  <a:pt x="434719" y="616066"/>
                  <a:pt x="455825" y="631897"/>
                  <a:pt x="476273" y="648717"/>
                </a:cubicBezTo>
                <a:cubicBezTo>
                  <a:pt x="492103" y="661579"/>
                  <a:pt x="509253" y="670813"/>
                  <a:pt x="529041" y="675760"/>
                </a:cubicBezTo>
                <a:lnTo>
                  <a:pt x="552046" y="685214"/>
                </a:lnTo>
                <a:lnTo>
                  <a:pt x="552456" y="684994"/>
                </a:lnTo>
                <a:lnTo>
                  <a:pt x="576860" y="691260"/>
                </a:lnTo>
                <a:lnTo>
                  <a:pt x="576861" y="691260"/>
                </a:lnTo>
                <a:cubicBezTo>
                  <a:pt x="589064" y="694558"/>
                  <a:pt x="600936" y="700164"/>
                  <a:pt x="613799" y="696537"/>
                </a:cubicBezTo>
                <a:cubicBezTo>
                  <a:pt x="620065" y="694888"/>
                  <a:pt x="624022" y="697856"/>
                  <a:pt x="626661" y="703462"/>
                </a:cubicBezTo>
                <a:cubicBezTo>
                  <a:pt x="630949" y="712037"/>
                  <a:pt x="623033" y="713686"/>
                  <a:pt x="618746" y="716984"/>
                </a:cubicBezTo>
                <a:cubicBezTo>
                  <a:pt x="613139" y="721602"/>
                  <a:pt x="610171" y="715006"/>
                  <a:pt x="608852" y="712367"/>
                </a:cubicBezTo>
                <a:cubicBezTo>
                  <a:pt x="602916" y="698515"/>
                  <a:pt x="588734" y="699835"/>
                  <a:pt x="577521" y="695547"/>
                </a:cubicBezTo>
                <a:lnTo>
                  <a:pt x="577502" y="695541"/>
                </a:lnTo>
                <a:lnTo>
                  <a:pt x="577521" y="695548"/>
                </a:lnTo>
                <a:lnTo>
                  <a:pt x="571031" y="697908"/>
                </a:lnTo>
                <a:lnTo>
                  <a:pt x="591373" y="707751"/>
                </a:lnTo>
                <a:cubicBezTo>
                  <a:pt x="594011" y="708410"/>
                  <a:pt x="596980" y="708740"/>
                  <a:pt x="598299" y="710719"/>
                </a:cubicBezTo>
                <a:cubicBezTo>
                  <a:pt x="605555" y="721272"/>
                  <a:pt x="618087" y="724571"/>
                  <a:pt x="626992" y="732815"/>
                </a:cubicBezTo>
                <a:cubicBezTo>
                  <a:pt x="638204" y="743039"/>
                  <a:pt x="653376" y="747327"/>
                  <a:pt x="663599" y="759199"/>
                </a:cubicBezTo>
                <a:cubicBezTo>
                  <a:pt x="665248" y="761179"/>
                  <a:pt x="668216" y="761179"/>
                  <a:pt x="670855" y="760848"/>
                </a:cubicBezTo>
                <a:cubicBezTo>
                  <a:pt x="673163" y="760189"/>
                  <a:pt x="676131" y="759859"/>
                  <a:pt x="676791" y="756891"/>
                </a:cubicBezTo>
                <a:cubicBezTo>
                  <a:pt x="677451" y="754582"/>
                  <a:pt x="675472" y="752933"/>
                  <a:pt x="673823" y="751614"/>
                </a:cubicBezTo>
                <a:cubicBezTo>
                  <a:pt x="670524" y="749306"/>
                  <a:pt x="666897" y="747656"/>
                  <a:pt x="663929" y="745018"/>
                </a:cubicBezTo>
                <a:cubicBezTo>
                  <a:pt x="658982" y="740401"/>
                  <a:pt x="654035" y="735784"/>
                  <a:pt x="657663" y="728199"/>
                </a:cubicBezTo>
                <a:cubicBezTo>
                  <a:pt x="660301" y="722921"/>
                  <a:pt x="669535" y="720943"/>
                  <a:pt x="677121" y="724241"/>
                </a:cubicBezTo>
                <a:cubicBezTo>
                  <a:pt x="679100" y="725230"/>
                  <a:pt x="680748" y="726550"/>
                  <a:pt x="682397" y="728199"/>
                </a:cubicBezTo>
                <a:lnTo>
                  <a:pt x="682627" y="728632"/>
                </a:lnTo>
                <a:lnTo>
                  <a:pt x="700990" y="725230"/>
                </a:lnTo>
                <a:cubicBezTo>
                  <a:pt x="707545" y="723745"/>
                  <a:pt x="714223" y="722921"/>
                  <a:pt x="721313" y="725559"/>
                </a:cubicBezTo>
                <a:cubicBezTo>
                  <a:pt x="715377" y="729022"/>
                  <a:pt x="709111" y="730589"/>
                  <a:pt x="702763" y="731413"/>
                </a:cubicBezTo>
                <a:lnTo>
                  <a:pt x="684799" y="732735"/>
                </a:lnTo>
                <a:lnTo>
                  <a:pt x="685366" y="733805"/>
                </a:lnTo>
                <a:cubicBezTo>
                  <a:pt x="687345" y="747327"/>
                  <a:pt x="690972" y="750955"/>
                  <a:pt x="704494" y="750955"/>
                </a:cubicBezTo>
                <a:cubicBezTo>
                  <a:pt x="716696" y="750955"/>
                  <a:pt x="728900" y="752274"/>
                  <a:pt x="741102" y="753923"/>
                </a:cubicBezTo>
                <a:cubicBezTo>
                  <a:pt x="756273" y="755901"/>
                  <a:pt x="770124" y="749635"/>
                  <a:pt x="782986" y="741720"/>
                </a:cubicBezTo>
                <a:cubicBezTo>
                  <a:pt x="790572" y="737103"/>
                  <a:pt x="797498" y="730507"/>
                  <a:pt x="807721" y="733475"/>
                </a:cubicBezTo>
                <a:cubicBezTo>
                  <a:pt x="811019" y="734465"/>
                  <a:pt x="811679" y="732156"/>
                  <a:pt x="811679" y="728858"/>
                </a:cubicBezTo>
                <a:cubicBezTo>
                  <a:pt x="811349" y="715996"/>
                  <a:pt x="817615" y="704123"/>
                  <a:pt x="817945" y="690931"/>
                </a:cubicBezTo>
                <a:cubicBezTo>
                  <a:pt x="817946" y="684995"/>
                  <a:pt x="823552" y="682356"/>
                  <a:pt x="829159" y="680707"/>
                </a:cubicBezTo>
                <a:cubicBezTo>
                  <a:pt x="848616" y="674441"/>
                  <a:pt x="849276" y="674111"/>
                  <a:pt x="845649" y="654653"/>
                </a:cubicBezTo>
                <a:cubicBezTo>
                  <a:pt x="844000" y="645088"/>
                  <a:pt x="846308" y="634206"/>
                  <a:pt x="840042" y="625301"/>
                </a:cubicBezTo>
                <a:cubicBezTo>
                  <a:pt x="837403" y="621343"/>
                  <a:pt x="835424" y="617386"/>
                  <a:pt x="830148" y="616066"/>
                </a:cubicBezTo>
                <a:cubicBezTo>
                  <a:pt x="822232" y="614088"/>
                  <a:pt x="823222" y="608151"/>
                  <a:pt x="826190" y="603204"/>
                </a:cubicBezTo>
                <a:cubicBezTo>
                  <a:pt x="827839" y="600236"/>
                  <a:pt x="829818" y="598257"/>
                  <a:pt x="828499" y="594629"/>
                </a:cubicBezTo>
                <a:cubicBezTo>
                  <a:pt x="827510" y="592651"/>
                  <a:pt x="828498" y="590342"/>
                  <a:pt x="831137" y="589682"/>
                </a:cubicBezTo>
                <a:cubicBezTo>
                  <a:pt x="833445" y="589353"/>
                  <a:pt x="835425" y="590672"/>
                  <a:pt x="836414" y="592651"/>
                </a:cubicBezTo>
                <a:cubicBezTo>
                  <a:pt x="839052" y="597927"/>
                  <a:pt x="840372" y="603534"/>
                  <a:pt x="842680" y="608811"/>
                </a:cubicBezTo>
                <a:cubicBezTo>
                  <a:pt x="847297" y="619364"/>
                  <a:pt x="849936" y="620354"/>
                  <a:pt x="859830" y="615407"/>
                </a:cubicBezTo>
                <a:cubicBezTo>
                  <a:pt x="865107" y="613098"/>
                  <a:pt x="865107" y="613098"/>
                  <a:pt x="875331" y="613098"/>
                </a:cubicBezTo>
                <a:cubicBezTo>
                  <a:pt x="875990" y="609141"/>
                  <a:pt x="873681" y="606172"/>
                  <a:pt x="871372" y="603534"/>
                </a:cubicBezTo>
                <a:cubicBezTo>
                  <a:pt x="867085" y="598587"/>
                  <a:pt x="867415" y="593640"/>
                  <a:pt x="870054" y="588363"/>
                </a:cubicBezTo>
                <a:cubicBezTo>
                  <a:pt x="873022" y="582757"/>
                  <a:pt x="876980" y="578140"/>
                  <a:pt x="883905" y="580778"/>
                </a:cubicBezTo>
                <a:cubicBezTo>
                  <a:pt x="890171" y="583086"/>
                  <a:pt x="892150" y="589682"/>
                  <a:pt x="889512" y="594299"/>
                </a:cubicBezTo>
                <a:cubicBezTo>
                  <a:pt x="884894" y="603204"/>
                  <a:pt x="892480" y="607492"/>
                  <a:pt x="894789" y="613758"/>
                </a:cubicBezTo>
                <a:cubicBezTo>
                  <a:pt x="896437" y="618375"/>
                  <a:pt x="899735" y="614418"/>
                  <a:pt x="902704" y="613428"/>
                </a:cubicBezTo>
                <a:cubicBezTo>
                  <a:pt x="907980" y="611449"/>
                  <a:pt x="909630" y="603864"/>
                  <a:pt x="916556" y="605183"/>
                </a:cubicBezTo>
                <a:cubicBezTo>
                  <a:pt x="907980" y="596938"/>
                  <a:pt x="902704" y="585725"/>
                  <a:pt x="893469" y="577809"/>
                </a:cubicBezTo>
                <a:cubicBezTo>
                  <a:pt x="891161" y="575831"/>
                  <a:pt x="890171" y="572533"/>
                  <a:pt x="890831" y="568905"/>
                </a:cubicBezTo>
                <a:lnTo>
                  <a:pt x="892203" y="567670"/>
                </a:lnTo>
                <a:lnTo>
                  <a:pt x="854883" y="534605"/>
                </a:lnTo>
                <a:cubicBezTo>
                  <a:pt x="864777" y="536255"/>
                  <a:pt x="869394" y="542521"/>
                  <a:pt x="874341" y="547468"/>
                </a:cubicBezTo>
                <a:cubicBezTo>
                  <a:pt x="880607" y="554064"/>
                  <a:pt x="891491" y="555712"/>
                  <a:pt x="895118" y="565277"/>
                </a:cubicBezTo>
                <a:lnTo>
                  <a:pt x="894320" y="566075"/>
                </a:lnTo>
                <a:lnTo>
                  <a:pt x="915896" y="581767"/>
                </a:lnTo>
                <a:cubicBezTo>
                  <a:pt x="918204" y="583416"/>
                  <a:pt x="920183" y="585395"/>
                  <a:pt x="922821" y="583746"/>
                </a:cubicBezTo>
                <a:cubicBezTo>
                  <a:pt x="925790" y="581767"/>
                  <a:pt x="925790" y="578799"/>
                  <a:pt x="925130" y="575831"/>
                </a:cubicBezTo>
                <a:cubicBezTo>
                  <a:pt x="924141" y="571873"/>
                  <a:pt x="921172" y="568905"/>
                  <a:pt x="920184" y="564947"/>
                </a:cubicBezTo>
                <a:cubicBezTo>
                  <a:pt x="919524" y="562309"/>
                  <a:pt x="919853" y="558681"/>
                  <a:pt x="923151" y="560330"/>
                </a:cubicBezTo>
                <a:cubicBezTo>
                  <a:pt x="929418" y="563628"/>
                  <a:pt x="937003" y="559671"/>
                  <a:pt x="942610" y="565277"/>
                </a:cubicBezTo>
                <a:cubicBezTo>
                  <a:pt x="947887" y="570554"/>
                  <a:pt x="953493" y="565937"/>
                  <a:pt x="959100" y="564947"/>
                </a:cubicBezTo>
                <a:cubicBezTo>
                  <a:pt x="972291" y="562639"/>
                  <a:pt x="972621" y="562639"/>
                  <a:pt x="967674" y="550107"/>
                </a:cubicBezTo>
                <a:cubicBezTo>
                  <a:pt x="964376" y="542191"/>
                  <a:pt x="962068" y="534276"/>
                  <a:pt x="959759" y="526361"/>
                </a:cubicBezTo>
                <a:cubicBezTo>
                  <a:pt x="958770" y="522733"/>
                  <a:pt x="956132" y="518446"/>
                  <a:pt x="960418" y="516467"/>
                </a:cubicBezTo>
                <a:lnTo>
                  <a:pt x="965205" y="516978"/>
                </a:lnTo>
                <a:lnTo>
                  <a:pt x="968673" y="521565"/>
                </a:lnTo>
                <a:lnTo>
                  <a:pt x="968994" y="522074"/>
                </a:lnTo>
                <a:cubicBezTo>
                  <a:pt x="969653" y="523063"/>
                  <a:pt x="970643" y="524382"/>
                  <a:pt x="971302" y="525042"/>
                </a:cubicBezTo>
                <a:lnTo>
                  <a:pt x="968673" y="521565"/>
                </a:lnTo>
                <a:lnTo>
                  <a:pt x="965820" y="517044"/>
                </a:lnTo>
                <a:lnTo>
                  <a:pt x="965205" y="516978"/>
                </a:lnTo>
                <a:lnTo>
                  <a:pt x="961078" y="511520"/>
                </a:lnTo>
                <a:cubicBezTo>
                  <a:pt x="953823" y="504924"/>
                  <a:pt x="948216" y="497339"/>
                  <a:pt x="943929" y="488104"/>
                </a:cubicBezTo>
                <a:cubicBezTo>
                  <a:pt x="933705" y="466008"/>
                  <a:pt x="917875" y="448858"/>
                  <a:pt x="892480" y="443911"/>
                </a:cubicBezTo>
                <a:cubicBezTo>
                  <a:pt x="881926" y="441932"/>
                  <a:pt x="871043" y="440613"/>
                  <a:pt x="860159" y="440943"/>
                </a:cubicBezTo>
                <a:cubicBezTo>
                  <a:pt x="853234" y="440943"/>
                  <a:pt x="851585" y="435007"/>
                  <a:pt x="846309" y="433357"/>
                </a:cubicBezTo>
                <a:cubicBezTo>
                  <a:pt x="835754" y="429730"/>
                  <a:pt x="824871" y="426761"/>
                  <a:pt x="814977" y="421155"/>
                </a:cubicBezTo>
                <a:cubicBezTo>
                  <a:pt x="797167" y="410931"/>
                  <a:pt x="782656" y="396420"/>
                  <a:pt x="765178" y="386196"/>
                </a:cubicBezTo>
                <a:cubicBezTo>
                  <a:pt x="739453" y="371355"/>
                  <a:pt x="716367" y="353876"/>
                  <a:pt x="696909" y="331779"/>
                </a:cubicBezTo>
                <a:cubicBezTo>
                  <a:pt x="684376" y="317268"/>
                  <a:pt x="670525" y="304076"/>
                  <a:pt x="657663" y="289895"/>
                </a:cubicBezTo>
                <a:cubicBezTo>
                  <a:pt x="632928" y="262192"/>
                  <a:pt x="613799" y="228552"/>
                  <a:pt x="579171" y="211072"/>
                </a:cubicBezTo>
                <a:cubicBezTo>
                  <a:pt x="548829" y="195902"/>
                  <a:pt x="520796" y="176114"/>
                  <a:pt x="489465" y="162262"/>
                </a:cubicBezTo>
                <a:cubicBezTo>
                  <a:pt x="478252" y="157315"/>
                  <a:pt x="468028" y="149730"/>
                  <a:pt x="457145" y="144123"/>
                </a:cubicBezTo>
                <a:cubicBezTo>
                  <a:pt x="454506" y="142474"/>
                  <a:pt x="451538" y="140495"/>
                  <a:pt x="451208" y="136868"/>
                </a:cubicBezTo>
                <a:lnTo>
                  <a:pt x="452280" y="135558"/>
                </a:lnTo>
                <a:lnTo>
                  <a:pt x="393493" y="114771"/>
                </a:lnTo>
                <a:cubicBezTo>
                  <a:pt x="395802" y="111473"/>
                  <a:pt x="397781" y="109824"/>
                  <a:pt x="399759" y="110813"/>
                </a:cubicBezTo>
                <a:cubicBezTo>
                  <a:pt x="417239" y="117409"/>
                  <a:pt x="435048" y="124005"/>
                  <a:pt x="452527" y="130931"/>
                </a:cubicBezTo>
                <a:lnTo>
                  <a:pt x="454676" y="133319"/>
                </a:lnTo>
                <a:lnTo>
                  <a:pt x="466708" y="135219"/>
                </a:lnTo>
                <a:cubicBezTo>
                  <a:pt x="496721" y="151379"/>
                  <a:pt x="527392" y="166220"/>
                  <a:pt x="556744" y="183369"/>
                </a:cubicBezTo>
                <a:cubicBezTo>
                  <a:pt x="563670" y="187327"/>
                  <a:pt x="570925" y="193593"/>
                  <a:pt x="578840" y="188317"/>
                </a:cubicBezTo>
                <a:cubicBezTo>
                  <a:pt x="586756" y="183040"/>
                  <a:pt x="580819" y="174465"/>
                  <a:pt x="579830" y="167209"/>
                </a:cubicBezTo>
                <a:cubicBezTo>
                  <a:pt x="577521" y="151379"/>
                  <a:pt x="571915" y="136538"/>
                  <a:pt x="563340" y="122686"/>
                </a:cubicBezTo>
                <a:cubicBezTo>
                  <a:pt x="560702" y="118069"/>
                  <a:pt x="558063" y="113452"/>
                  <a:pt x="557073" y="107845"/>
                </a:cubicBezTo>
                <a:cubicBezTo>
                  <a:pt x="555755" y="99930"/>
                  <a:pt x="558393" y="93994"/>
                  <a:pt x="565649" y="90696"/>
                </a:cubicBezTo>
                <a:cubicBezTo>
                  <a:pt x="572574" y="87398"/>
                  <a:pt x="578840" y="88717"/>
                  <a:pt x="583458" y="94323"/>
                </a:cubicBezTo>
                <a:cubicBezTo>
                  <a:pt x="590054" y="101909"/>
                  <a:pt x="595990" y="110154"/>
                  <a:pt x="600608" y="119388"/>
                </a:cubicBezTo>
                <a:cubicBezTo>
                  <a:pt x="605884" y="129942"/>
                  <a:pt x="602587" y="135218"/>
                  <a:pt x="590383" y="134559"/>
                </a:cubicBezTo>
                <a:cubicBezTo>
                  <a:pt x="587085" y="134559"/>
                  <a:pt x="585107" y="135218"/>
                  <a:pt x="585767" y="138516"/>
                </a:cubicBezTo>
                <a:cubicBezTo>
                  <a:pt x="591043" y="161602"/>
                  <a:pt x="589394" y="187987"/>
                  <a:pt x="605225" y="206455"/>
                </a:cubicBezTo>
                <a:cubicBezTo>
                  <a:pt x="628641" y="233829"/>
                  <a:pt x="649417" y="264170"/>
                  <a:pt x="675801" y="288905"/>
                </a:cubicBezTo>
                <a:cubicBezTo>
                  <a:pt x="691962" y="304076"/>
                  <a:pt x="709771" y="317598"/>
                  <a:pt x="728900" y="328481"/>
                </a:cubicBezTo>
                <a:cubicBezTo>
                  <a:pt x="742751" y="336396"/>
                  <a:pt x="754624" y="346290"/>
                  <a:pt x="765177" y="357834"/>
                </a:cubicBezTo>
                <a:cubicBezTo>
                  <a:pt x="791891" y="387515"/>
                  <a:pt x="824211" y="407633"/>
                  <a:pt x="862139" y="419176"/>
                </a:cubicBezTo>
                <a:cubicBezTo>
                  <a:pt x="872692" y="422474"/>
                  <a:pt x="883906" y="422474"/>
                  <a:pt x="894459" y="423463"/>
                </a:cubicBezTo>
                <a:cubicBezTo>
                  <a:pt x="920183" y="425442"/>
                  <a:pt x="937333" y="439624"/>
                  <a:pt x="950194" y="460071"/>
                </a:cubicBezTo>
                <a:cubicBezTo>
                  <a:pt x="956131" y="469635"/>
                  <a:pt x="961408" y="479529"/>
                  <a:pt x="970312" y="486785"/>
                </a:cubicBezTo>
                <a:cubicBezTo>
                  <a:pt x="973611" y="489423"/>
                  <a:pt x="975589" y="492721"/>
                  <a:pt x="977239" y="496349"/>
                </a:cubicBezTo>
                <a:cubicBezTo>
                  <a:pt x="986473" y="515807"/>
                  <a:pt x="999995" y="531308"/>
                  <a:pt x="1018134" y="543181"/>
                </a:cubicBezTo>
                <a:cubicBezTo>
                  <a:pt x="1031326" y="551755"/>
                  <a:pt x="1043528" y="561650"/>
                  <a:pt x="1052762" y="574182"/>
                </a:cubicBezTo>
                <a:cubicBezTo>
                  <a:pt x="1060348" y="584406"/>
                  <a:pt x="1071231" y="590342"/>
                  <a:pt x="1080466" y="598257"/>
                </a:cubicBezTo>
                <a:cubicBezTo>
                  <a:pt x="1091678" y="608151"/>
                  <a:pt x="1098934" y="620354"/>
                  <a:pt x="1103882" y="634205"/>
                </a:cubicBezTo>
                <a:cubicBezTo>
                  <a:pt x="1104871" y="636844"/>
                  <a:pt x="1105531" y="639812"/>
                  <a:pt x="1106850" y="642450"/>
                </a:cubicBezTo>
                <a:cubicBezTo>
                  <a:pt x="1111467" y="652015"/>
                  <a:pt x="1115095" y="653334"/>
                  <a:pt x="1124659" y="648387"/>
                </a:cubicBezTo>
                <a:cubicBezTo>
                  <a:pt x="1138511" y="641131"/>
                  <a:pt x="1152032" y="633216"/>
                  <a:pt x="1167203" y="628929"/>
                </a:cubicBezTo>
                <a:cubicBezTo>
                  <a:pt x="1205790" y="618375"/>
                  <a:pt x="1254600" y="642780"/>
                  <a:pt x="1256578" y="690271"/>
                </a:cubicBezTo>
                <a:cubicBezTo>
                  <a:pt x="1257897" y="715006"/>
                  <a:pt x="1270101" y="728528"/>
                  <a:pt x="1290878" y="736773"/>
                </a:cubicBezTo>
                <a:cubicBezTo>
                  <a:pt x="1311985" y="745018"/>
                  <a:pt x="1330784" y="756561"/>
                  <a:pt x="1344306" y="774700"/>
                </a:cubicBezTo>
                <a:cubicBezTo>
                  <a:pt x="1358157" y="792839"/>
                  <a:pt x="1373988" y="809329"/>
                  <a:pt x="1382562" y="831096"/>
                </a:cubicBezTo>
                <a:cubicBezTo>
                  <a:pt x="1386849" y="841979"/>
                  <a:pt x="1396414" y="848575"/>
                  <a:pt x="1406968" y="853192"/>
                </a:cubicBezTo>
                <a:cubicBezTo>
                  <a:pt x="1415542" y="855171"/>
                  <a:pt x="1424117" y="854842"/>
                  <a:pt x="1432692" y="854182"/>
                </a:cubicBezTo>
                <a:cubicBezTo>
                  <a:pt x="1450501" y="853852"/>
                  <a:pt x="1468640" y="855831"/>
                  <a:pt x="1486779" y="852533"/>
                </a:cubicBezTo>
                <a:cubicBezTo>
                  <a:pt x="1490406" y="851873"/>
                  <a:pt x="1494034" y="852533"/>
                  <a:pt x="1497663" y="853192"/>
                </a:cubicBezTo>
                <a:cubicBezTo>
                  <a:pt x="1520089" y="857150"/>
                  <a:pt x="1525695" y="869353"/>
                  <a:pt x="1514812" y="889470"/>
                </a:cubicBezTo>
                <a:cubicBezTo>
                  <a:pt x="1508216" y="901343"/>
                  <a:pt x="1501619" y="912556"/>
                  <a:pt x="1490737" y="921131"/>
                </a:cubicBezTo>
                <a:cubicBezTo>
                  <a:pt x="1487768" y="923439"/>
                  <a:pt x="1485129" y="926408"/>
                  <a:pt x="1485789" y="930366"/>
                </a:cubicBezTo>
                <a:cubicBezTo>
                  <a:pt x="1486449" y="934653"/>
                  <a:pt x="1491066" y="934983"/>
                  <a:pt x="1494365" y="935312"/>
                </a:cubicBezTo>
                <a:cubicBezTo>
                  <a:pt x="1513492" y="937951"/>
                  <a:pt x="1531961" y="941909"/>
                  <a:pt x="1550760" y="945866"/>
                </a:cubicBezTo>
                <a:cubicBezTo>
                  <a:pt x="1579452" y="952132"/>
                  <a:pt x="1606825" y="962686"/>
                  <a:pt x="1634529" y="971591"/>
                </a:cubicBezTo>
                <a:cubicBezTo>
                  <a:pt x="1651679" y="977197"/>
                  <a:pt x="1669158" y="982474"/>
                  <a:pt x="1685318" y="991049"/>
                </a:cubicBezTo>
                <a:cubicBezTo>
                  <a:pt x="1691584" y="994347"/>
                  <a:pt x="1699169" y="996326"/>
                  <a:pt x="1701148" y="1004571"/>
                </a:cubicBezTo>
                <a:lnTo>
                  <a:pt x="1700537" y="1004900"/>
                </a:lnTo>
                <a:lnTo>
                  <a:pt x="1700817" y="1004900"/>
                </a:lnTo>
                <a:cubicBezTo>
                  <a:pt x="1712361" y="1015123"/>
                  <a:pt x="1723573" y="1025677"/>
                  <a:pt x="1733468" y="1037550"/>
                </a:cubicBezTo>
                <a:lnTo>
                  <a:pt x="1733139" y="1037550"/>
                </a:lnTo>
                <a:lnTo>
                  <a:pt x="1752886" y="1055730"/>
                </a:lnTo>
                <a:cubicBezTo>
                  <a:pt x="1759440" y="1061790"/>
                  <a:pt x="1766284" y="1067562"/>
                  <a:pt x="1774363" y="1072179"/>
                </a:cubicBezTo>
                <a:cubicBezTo>
                  <a:pt x="1788546" y="1080424"/>
                  <a:pt x="1792833" y="1097244"/>
                  <a:pt x="1800418" y="1111095"/>
                </a:cubicBezTo>
                <a:cubicBezTo>
                  <a:pt x="1802397" y="1114723"/>
                  <a:pt x="1804376" y="1118681"/>
                  <a:pt x="1807014" y="1121979"/>
                </a:cubicBezTo>
                <a:cubicBezTo>
                  <a:pt x="1808333" y="1123957"/>
                  <a:pt x="1810972" y="1126266"/>
                  <a:pt x="1807674" y="1128245"/>
                </a:cubicBezTo>
                <a:cubicBezTo>
                  <a:pt x="1805035" y="1130224"/>
                  <a:pt x="1802397" y="1128575"/>
                  <a:pt x="1801407" y="1126266"/>
                </a:cubicBezTo>
                <a:cubicBezTo>
                  <a:pt x="1797450" y="1118021"/>
                  <a:pt x="1791844" y="1110436"/>
                  <a:pt x="1788215" y="1102191"/>
                </a:cubicBezTo>
                <a:cubicBezTo>
                  <a:pt x="1783268" y="1090648"/>
                  <a:pt x="1775353" y="1083062"/>
                  <a:pt x="1766119" y="1075147"/>
                </a:cubicBezTo>
                <a:cubicBezTo>
                  <a:pt x="1753256" y="1063604"/>
                  <a:pt x="1742044" y="1050082"/>
                  <a:pt x="1730171" y="1037550"/>
                </a:cubicBezTo>
                <a:lnTo>
                  <a:pt x="1730499" y="1037550"/>
                </a:lnTo>
                <a:lnTo>
                  <a:pt x="1708404" y="1015453"/>
                </a:lnTo>
                <a:lnTo>
                  <a:pt x="1697864" y="1006339"/>
                </a:lnTo>
                <a:lnTo>
                  <a:pt x="1696861" y="1006879"/>
                </a:lnTo>
                <a:cubicBezTo>
                  <a:pt x="1687627" y="1004571"/>
                  <a:pt x="1680042" y="998304"/>
                  <a:pt x="1671136" y="995006"/>
                </a:cubicBezTo>
                <a:cubicBezTo>
                  <a:pt x="1632881" y="981155"/>
                  <a:pt x="1594293" y="968952"/>
                  <a:pt x="1554717" y="959388"/>
                </a:cubicBezTo>
                <a:cubicBezTo>
                  <a:pt x="1533610" y="954441"/>
                  <a:pt x="1511513" y="953452"/>
                  <a:pt x="1490077" y="951473"/>
                </a:cubicBezTo>
                <a:cubicBezTo>
                  <a:pt x="1485460" y="951143"/>
                  <a:pt x="1480843" y="949824"/>
                  <a:pt x="1476555" y="947515"/>
                </a:cubicBezTo>
                <a:cubicBezTo>
                  <a:pt x="1462373" y="939600"/>
                  <a:pt x="1446213" y="940590"/>
                  <a:pt x="1431042" y="938611"/>
                </a:cubicBezTo>
                <a:cubicBezTo>
                  <a:pt x="1417850" y="936632"/>
                  <a:pt x="1413563" y="945207"/>
                  <a:pt x="1417191" y="957739"/>
                </a:cubicBezTo>
                <a:cubicBezTo>
                  <a:pt x="1420489" y="969611"/>
                  <a:pt x="1427744" y="976208"/>
                  <a:pt x="1437969" y="981155"/>
                </a:cubicBezTo>
                <a:cubicBezTo>
                  <a:pt x="1444234" y="984123"/>
                  <a:pt x="1450501" y="987091"/>
                  <a:pt x="1456767" y="990060"/>
                </a:cubicBezTo>
                <a:cubicBezTo>
                  <a:pt x="1465342" y="993687"/>
                  <a:pt x="1472598" y="998304"/>
                  <a:pt x="1476225" y="1007868"/>
                </a:cubicBezTo>
                <a:cubicBezTo>
                  <a:pt x="1478534" y="1014135"/>
                  <a:pt x="1483480" y="1017433"/>
                  <a:pt x="1490406" y="1018092"/>
                </a:cubicBezTo>
                <a:cubicBezTo>
                  <a:pt x="1495684" y="1018752"/>
                  <a:pt x="1500961" y="1020401"/>
                  <a:pt x="1505907" y="1022709"/>
                </a:cubicBezTo>
                <a:cubicBezTo>
                  <a:pt x="1507886" y="1023699"/>
                  <a:pt x="1510524" y="1025348"/>
                  <a:pt x="1512173" y="1024029"/>
                </a:cubicBezTo>
                <a:cubicBezTo>
                  <a:pt x="1520418" y="1018422"/>
                  <a:pt x="1524706" y="1025018"/>
                  <a:pt x="1530312" y="1028975"/>
                </a:cubicBezTo>
                <a:cubicBezTo>
                  <a:pt x="1533941" y="1031284"/>
                  <a:pt x="1534929" y="1034253"/>
                  <a:pt x="1533281" y="1038210"/>
                </a:cubicBezTo>
                <a:cubicBezTo>
                  <a:pt x="1531961" y="1041838"/>
                  <a:pt x="1528334" y="1042167"/>
                  <a:pt x="1525035" y="1041838"/>
                </a:cubicBezTo>
                <a:cubicBezTo>
                  <a:pt x="1519429" y="1041508"/>
                  <a:pt x="1514811" y="1038210"/>
                  <a:pt x="1510194" y="1035571"/>
                </a:cubicBezTo>
                <a:cubicBezTo>
                  <a:pt x="1487768" y="1022709"/>
                  <a:pt x="1485459" y="1024029"/>
                  <a:pt x="1485460" y="1049093"/>
                </a:cubicBezTo>
                <a:cubicBezTo>
                  <a:pt x="1485459" y="1067892"/>
                  <a:pt x="1491726" y="1074488"/>
                  <a:pt x="1511184" y="1076137"/>
                </a:cubicBezTo>
                <a:cubicBezTo>
                  <a:pt x="1515142" y="1076466"/>
                  <a:pt x="1519759" y="1076467"/>
                  <a:pt x="1521738" y="1080424"/>
                </a:cubicBezTo>
                <a:cubicBezTo>
                  <a:pt x="1528664" y="1094606"/>
                  <a:pt x="1542515" y="1101202"/>
                  <a:pt x="1553399" y="1111096"/>
                </a:cubicBezTo>
                <a:cubicBezTo>
                  <a:pt x="1559005" y="1115713"/>
                  <a:pt x="1564282" y="1120660"/>
                  <a:pt x="1568899" y="1126266"/>
                </a:cubicBezTo>
                <a:cubicBezTo>
                  <a:pt x="1570548" y="1127915"/>
                  <a:pt x="1572526" y="1130554"/>
                  <a:pt x="1570877" y="1132862"/>
                </a:cubicBezTo>
                <a:cubicBezTo>
                  <a:pt x="1568569" y="1135831"/>
                  <a:pt x="1565601" y="1134182"/>
                  <a:pt x="1562962" y="1132862"/>
                </a:cubicBezTo>
                <a:cubicBezTo>
                  <a:pt x="1558675" y="1130554"/>
                  <a:pt x="1554717" y="1127256"/>
                  <a:pt x="1551089" y="1123628"/>
                </a:cubicBezTo>
                <a:cubicBezTo>
                  <a:pt x="1547461" y="1119671"/>
                  <a:pt x="1543174" y="1116373"/>
                  <a:pt x="1538887" y="1113075"/>
                </a:cubicBezTo>
                <a:cubicBezTo>
                  <a:pt x="1532951" y="1108127"/>
                  <a:pt x="1526684" y="1103840"/>
                  <a:pt x="1521078" y="1113405"/>
                </a:cubicBezTo>
                <a:cubicBezTo>
                  <a:pt x="1520419" y="1114394"/>
                  <a:pt x="1518770" y="1115053"/>
                  <a:pt x="1517450" y="1115713"/>
                </a:cubicBezTo>
                <a:cubicBezTo>
                  <a:pt x="1507886" y="1121319"/>
                  <a:pt x="1506897" y="1125277"/>
                  <a:pt x="1512173" y="1134841"/>
                </a:cubicBezTo>
                <a:cubicBezTo>
                  <a:pt x="1518110" y="1146055"/>
                  <a:pt x="1528334" y="1153640"/>
                  <a:pt x="1537567" y="1161225"/>
                </a:cubicBezTo>
                <a:cubicBezTo>
                  <a:pt x="1553398" y="1174417"/>
                  <a:pt x="1567909" y="1189258"/>
                  <a:pt x="1585059" y="1201131"/>
                </a:cubicBezTo>
                <a:cubicBezTo>
                  <a:pt x="1588687" y="1203769"/>
                  <a:pt x="1591985" y="1206408"/>
                  <a:pt x="1596272" y="1207727"/>
                </a:cubicBezTo>
                <a:cubicBezTo>
                  <a:pt x="1604517" y="1210365"/>
                  <a:pt x="1611114" y="1215642"/>
                  <a:pt x="1616390" y="1222238"/>
                </a:cubicBezTo>
                <a:cubicBezTo>
                  <a:pt x="1634529" y="1244664"/>
                  <a:pt x="1658274" y="1260825"/>
                  <a:pt x="1679052" y="1280613"/>
                </a:cubicBezTo>
                <a:cubicBezTo>
                  <a:pt x="1689276" y="1290507"/>
                  <a:pt x="1701479" y="1298751"/>
                  <a:pt x="1710054" y="1310624"/>
                </a:cubicBezTo>
                <a:cubicBezTo>
                  <a:pt x="1717638" y="1320518"/>
                  <a:pt x="1729511" y="1325465"/>
                  <a:pt x="1738746" y="1333710"/>
                </a:cubicBezTo>
                <a:cubicBezTo>
                  <a:pt x="1760512" y="1352509"/>
                  <a:pt x="1783928" y="1369329"/>
                  <a:pt x="1804046" y="1390436"/>
                </a:cubicBezTo>
                <a:cubicBezTo>
                  <a:pt x="1812291" y="1399011"/>
                  <a:pt x="1823834" y="1403958"/>
                  <a:pt x="1834057" y="1410224"/>
                </a:cubicBezTo>
                <a:cubicBezTo>
                  <a:pt x="1841313" y="1414511"/>
                  <a:pt x="1848239" y="1419128"/>
                  <a:pt x="1853846" y="1425395"/>
                </a:cubicBezTo>
                <a:cubicBezTo>
                  <a:pt x="1872644" y="1446832"/>
                  <a:pt x="1896719" y="1459694"/>
                  <a:pt x="1923433" y="1467939"/>
                </a:cubicBezTo>
                <a:cubicBezTo>
                  <a:pt x="1929040" y="1469588"/>
                  <a:pt x="1934646" y="1471567"/>
                  <a:pt x="1937945" y="1476844"/>
                </a:cubicBezTo>
                <a:cubicBezTo>
                  <a:pt x="1951136" y="1483110"/>
                  <a:pt x="1963009" y="1491685"/>
                  <a:pt x="1972904" y="1502898"/>
                </a:cubicBezTo>
                <a:cubicBezTo>
                  <a:pt x="1982467" y="1513781"/>
                  <a:pt x="1980489" y="1524664"/>
                  <a:pt x="1966637" y="1526973"/>
                </a:cubicBezTo>
                <a:cubicBezTo>
                  <a:pt x="1958062" y="1529612"/>
                  <a:pt x="1948169" y="1530271"/>
                  <a:pt x="1940583" y="1524994"/>
                </a:cubicBezTo>
                <a:cubicBezTo>
                  <a:pt x="1930029" y="1517739"/>
                  <a:pt x="1919805" y="1510153"/>
                  <a:pt x="1911231" y="1499270"/>
                </a:cubicBezTo>
                <a:cubicBezTo>
                  <a:pt x="1899028" y="1483440"/>
                  <a:pt x="1885506" y="1469258"/>
                  <a:pt x="1867697" y="1458705"/>
                </a:cubicBezTo>
                <a:cubicBezTo>
                  <a:pt x="1852197" y="1449800"/>
                  <a:pt x="1839994" y="1435618"/>
                  <a:pt x="1825153" y="1425065"/>
                </a:cubicBezTo>
                <a:cubicBezTo>
                  <a:pt x="1817897" y="1419788"/>
                  <a:pt x="1810971" y="1416160"/>
                  <a:pt x="1802397" y="1422427"/>
                </a:cubicBezTo>
                <a:cubicBezTo>
                  <a:pt x="1799428" y="1424735"/>
                  <a:pt x="1795471" y="1423416"/>
                  <a:pt x="1791843" y="1423746"/>
                </a:cubicBezTo>
                <a:cubicBezTo>
                  <a:pt x="1783928" y="1424405"/>
                  <a:pt x="1775353" y="1421767"/>
                  <a:pt x="1767768" y="1426714"/>
                </a:cubicBezTo>
                <a:cubicBezTo>
                  <a:pt x="1763481" y="1429352"/>
                  <a:pt x="1760182" y="1426054"/>
                  <a:pt x="1758863" y="1423416"/>
                </a:cubicBezTo>
                <a:cubicBezTo>
                  <a:pt x="1757544" y="1420778"/>
                  <a:pt x="1759523" y="1416820"/>
                  <a:pt x="1763151" y="1415501"/>
                </a:cubicBezTo>
                <a:cubicBezTo>
                  <a:pt x="1767768" y="1413852"/>
                  <a:pt x="1772716" y="1412532"/>
                  <a:pt x="1777992" y="1413192"/>
                </a:cubicBezTo>
                <a:cubicBezTo>
                  <a:pt x="1782938" y="1413852"/>
                  <a:pt x="1786567" y="1411873"/>
                  <a:pt x="1789205" y="1407585"/>
                </a:cubicBezTo>
                <a:cubicBezTo>
                  <a:pt x="1792833" y="1402639"/>
                  <a:pt x="1789534" y="1399341"/>
                  <a:pt x="1786237" y="1396702"/>
                </a:cubicBezTo>
                <a:cubicBezTo>
                  <a:pt x="1771066" y="1383840"/>
                  <a:pt x="1758534" y="1368339"/>
                  <a:pt x="1738086" y="1362403"/>
                </a:cubicBezTo>
                <a:cubicBezTo>
                  <a:pt x="1724234" y="1358445"/>
                  <a:pt x="1712361" y="1348551"/>
                  <a:pt x="1701149" y="1338987"/>
                </a:cubicBezTo>
                <a:cubicBezTo>
                  <a:pt x="1684988" y="1325465"/>
                  <a:pt x="1664871" y="1317880"/>
                  <a:pt x="1649040" y="1304358"/>
                </a:cubicBezTo>
                <a:cubicBezTo>
                  <a:pt x="1629252" y="1287538"/>
                  <a:pt x="1604847" y="1276655"/>
                  <a:pt x="1587038" y="1256867"/>
                </a:cubicBezTo>
                <a:cubicBezTo>
                  <a:pt x="1578793" y="1247633"/>
                  <a:pt x="1574175" y="1236090"/>
                  <a:pt x="1565601" y="1226855"/>
                </a:cubicBezTo>
                <a:cubicBezTo>
                  <a:pt x="1549111" y="1209047"/>
                  <a:pt x="1533610" y="1190577"/>
                  <a:pt x="1513493" y="1176396"/>
                </a:cubicBezTo>
                <a:cubicBezTo>
                  <a:pt x="1507226" y="1172109"/>
                  <a:pt x="1500300" y="1169800"/>
                  <a:pt x="1494034" y="1169800"/>
                </a:cubicBezTo>
                <a:cubicBezTo>
                  <a:pt x="1484140" y="1169800"/>
                  <a:pt x="1477214" y="1164523"/>
                  <a:pt x="1469629" y="1159576"/>
                </a:cubicBezTo>
                <a:cubicBezTo>
                  <a:pt x="1465012" y="1156608"/>
                  <a:pt x="1461054" y="1151001"/>
                  <a:pt x="1454458" y="1155289"/>
                </a:cubicBezTo>
                <a:cubicBezTo>
                  <a:pt x="1448192" y="1159247"/>
                  <a:pt x="1449182" y="1165842"/>
                  <a:pt x="1448852" y="1171779"/>
                </a:cubicBezTo>
                <a:cubicBezTo>
                  <a:pt x="1448852" y="1175406"/>
                  <a:pt x="1450172" y="1178704"/>
                  <a:pt x="1450830" y="1182332"/>
                </a:cubicBezTo>
                <a:cubicBezTo>
                  <a:pt x="1454128" y="1197503"/>
                  <a:pt x="1451820" y="1200471"/>
                  <a:pt x="1435990" y="1199811"/>
                </a:cubicBezTo>
                <a:lnTo>
                  <a:pt x="1425842" y="1199278"/>
                </a:lnTo>
                <a:lnTo>
                  <a:pt x="1435989" y="1200800"/>
                </a:lnTo>
                <a:cubicBezTo>
                  <a:pt x="1432856" y="1201790"/>
                  <a:pt x="1428816" y="1200635"/>
                  <a:pt x="1425229" y="1200718"/>
                </a:cubicBezTo>
                <a:lnTo>
                  <a:pt x="1417612" y="1207670"/>
                </a:lnTo>
                <a:lnTo>
                  <a:pt x="1430712" y="1246643"/>
                </a:lnTo>
                <a:cubicBezTo>
                  <a:pt x="1436649" y="1270719"/>
                  <a:pt x="1424446" y="1285890"/>
                  <a:pt x="1402350" y="1291166"/>
                </a:cubicBezTo>
                <a:lnTo>
                  <a:pt x="1400975" y="1291666"/>
                </a:lnTo>
                <a:lnTo>
                  <a:pt x="1402351" y="1291825"/>
                </a:lnTo>
                <a:cubicBezTo>
                  <a:pt x="1402020" y="1311943"/>
                  <a:pt x="1408616" y="1329752"/>
                  <a:pt x="1422798" y="1344263"/>
                </a:cubicBezTo>
                <a:cubicBezTo>
                  <a:pt x="1426096" y="1347561"/>
                  <a:pt x="1427414" y="1350200"/>
                  <a:pt x="1426425" y="1354487"/>
                </a:cubicBezTo>
                <a:cubicBezTo>
                  <a:pt x="1425766" y="1357455"/>
                  <a:pt x="1424117" y="1357785"/>
                  <a:pt x="1421808" y="1357455"/>
                </a:cubicBezTo>
                <a:cubicBezTo>
                  <a:pt x="1420159" y="1357126"/>
                  <a:pt x="1417851" y="1357455"/>
                  <a:pt x="1418181" y="1354817"/>
                </a:cubicBezTo>
                <a:cubicBezTo>
                  <a:pt x="1418840" y="1344923"/>
                  <a:pt x="1411914" y="1338986"/>
                  <a:pt x="1407297" y="1331731"/>
                </a:cubicBezTo>
                <a:cubicBezTo>
                  <a:pt x="1402350" y="1323486"/>
                  <a:pt x="1396414" y="1315241"/>
                  <a:pt x="1398063" y="1304357"/>
                </a:cubicBezTo>
                <a:cubicBezTo>
                  <a:pt x="1398722" y="1299410"/>
                  <a:pt x="1397403" y="1295783"/>
                  <a:pt x="1391467" y="1295783"/>
                </a:cubicBezTo>
                <a:lnTo>
                  <a:pt x="1392420" y="1294777"/>
                </a:lnTo>
                <a:lnTo>
                  <a:pt x="1391466" y="1295124"/>
                </a:lnTo>
                <a:cubicBezTo>
                  <a:pt x="1378934" y="1298092"/>
                  <a:pt x="1369370" y="1294464"/>
                  <a:pt x="1361784" y="1283911"/>
                </a:cubicBezTo>
                <a:cubicBezTo>
                  <a:pt x="1356508" y="1276655"/>
                  <a:pt x="1351561" y="1266761"/>
                  <a:pt x="1344305" y="1264452"/>
                </a:cubicBezTo>
                <a:cubicBezTo>
                  <a:pt x="1339688" y="1262803"/>
                  <a:pt x="1331443" y="1273027"/>
                  <a:pt x="1324517" y="1277644"/>
                </a:cubicBezTo>
                <a:cubicBezTo>
                  <a:pt x="1321879" y="1279294"/>
                  <a:pt x="1318910" y="1280613"/>
                  <a:pt x="1315943" y="1281932"/>
                </a:cubicBezTo>
                <a:cubicBezTo>
                  <a:pt x="1307368" y="1285560"/>
                  <a:pt x="1305389" y="1292486"/>
                  <a:pt x="1309016" y="1300071"/>
                </a:cubicBezTo>
                <a:cubicBezTo>
                  <a:pt x="1311985" y="1306337"/>
                  <a:pt x="1311985" y="1311943"/>
                  <a:pt x="1311326" y="1318539"/>
                </a:cubicBezTo>
                <a:cubicBezTo>
                  <a:pt x="1310996" y="1322497"/>
                  <a:pt x="1309676" y="1325135"/>
                  <a:pt x="1306049" y="1326785"/>
                </a:cubicBezTo>
                <a:cubicBezTo>
                  <a:pt x="1302420" y="1328434"/>
                  <a:pt x="1300442" y="1326455"/>
                  <a:pt x="1297474" y="1324476"/>
                </a:cubicBezTo>
                <a:cubicBezTo>
                  <a:pt x="1288239" y="1318539"/>
                  <a:pt x="1283292" y="1310954"/>
                  <a:pt x="1285601" y="1299741"/>
                </a:cubicBezTo>
                <a:cubicBezTo>
                  <a:pt x="1286920" y="1293475"/>
                  <a:pt x="1282963" y="1289187"/>
                  <a:pt x="1278675" y="1286549"/>
                </a:cubicBezTo>
                <a:cubicBezTo>
                  <a:pt x="1275707" y="1284900"/>
                  <a:pt x="1270430" y="1285230"/>
                  <a:pt x="1266802" y="1288858"/>
                </a:cubicBezTo>
                <a:cubicBezTo>
                  <a:pt x="1261855" y="1293805"/>
                  <a:pt x="1263834" y="1299081"/>
                  <a:pt x="1266143" y="1303699"/>
                </a:cubicBezTo>
                <a:cubicBezTo>
                  <a:pt x="1271750" y="1315571"/>
                  <a:pt x="1274388" y="1328764"/>
                  <a:pt x="1278015" y="1341296"/>
                </a:cubicBezTo>
                <a:cubicBezTo>
                  <a:pt x="1279334" y="1345583"/>
                  <a:pt x="1279664" y="1349871"/>
                  <a:pt x="1279005" y="1354818"/>
                </a:cubicBezTo>
                <a:cubicBezTo>
                  <a:pt x="1277686" y="1361743"/>
                  <a:pt x="1277026" y="1369659"/>
                  <a:pt x="1282303" y="1375595"/>
                </a:cubicBezTo>
                <a:cubicBezTo>
                  <a:pt x="1290218" y="1384500"/>
                  <a:pt x="1282303" y="1394064"/>
                  <a:pt x="1283623" y="1403628"/>
                </a:cubicBezTo>
                <a:cubicBezTo>
                  <a:pt x="1285271" y="1417479"/>
                  <a:pt x="1287910" y="1431661"/>
                  <a:pt x="1287250" y="1445842"/>
                </a:cubicBezTo>
                <a:lnTo>
                  <a:pt x="1287250" y="1447419"/>
                </a:lnTo>
                <a:lnTo>
                  <a:pt x="1290630" y="1453427"/>
                </a:lnTo>
                <a:lnTo>
                  <a:pt x="1287250" y="1459435"/>
                </a:lnTo>
                <a:lnTo>
                  <a:pt x="1287250" y="1523675"/>
                </a:lnTo>
                <a:cubicBezTo>
                  <a:pt x="1287580" y="1529282"/>
                  <a:pt x="1292856" y="1533569"/>
                  <a:pt x="1297144" y="1537197"/>
                </a:cubicBezTo>
                <a:cubicBezTo>
                  <a:pt x="1314953" y="1552698"/>
                  <a:pt x="1326167" y="1570177"/>
                  <a:pt x="1320230" y="1595242"/>
                </a:cubicBezTo>
                <a:cubicBezTo>
                  <a:pt x="1318581" y="1602167"/>
                  <a:pt x="1318251" y="1609423"/>
                  <a:pt x="1315613" y="1616019"/>
                </a:cubicBezTo>
                <a:cubicBezTo>
                  <a:pt x="1312645" y="1623604"/>
                  <a:pt x="1307368" y="1627892"/>
                  <a:pt x="1299782" y="1628881"/>
                </a:cubicBezTo>
                <a:lnTo>
                  <a:pt x="1293189" y="1636973"/>
                </a:lnTo>
                <a:lnTo>
                  <a:pt x="1294898" y="1639269"/>
                </a:lnTo>
                <a:lnTo>
                  <a:pt x="1292419" y="1643052"/>
                </a:lnTo>
                <a:lnTo>
                  <a:pt x="1292197" y="1653863"/>
                </a:lnTo>
                <a:cubicBezTo>
                  <a:pt x="1292362" y="1659140"/>
                  <a:pt x="1293187" y="1664334"/>
                  <a:pt x="1295825" y="1669447"/>
                </a:cubicBezTo>
                <a:cubicBezTo>
                  <a:pt x="1297474" y="1672745"/>
                  <a:pt x="1297144" y="1677691"/>
                  <a:pt x="1291868" y="1678681"/>
                </a:cubicBezTo>
                <a:cubicBezTo>
                  <a:pt x="1286590" y="1679670"/>
                  <a:pt x="1283952" y="1675383"/>
                  <a:pt x="1283622" y="1671096"/>
                </a:cubicBezTo>
                <a:lnTo>
                  <a:pt x="1287844" y="1649337"/>
                </a:lnTo>
                <a:lnTo>
                  <a:pt x="1286920" y="1628551"/>
                </a:lnTo>
                <a:lnTo>
                  <a:pt x="1287609" y="1629476"/>
                </a:lnTo>
                <a:lnTo>
                  <a:pt x="1287580" y="1627562"/>
                </a:lnTo>
                <a:cubicBezTo>
                  <a:pt x="1263504" y="1613381"/>
                  <a:pt x="1258228" y="1591614"/>
                  <a:pt x="1259547" y="1565559"/>
                </a:cubicBezTo>
                <a:cubicBezTo>
                  <a:pt x="1260206" y="1555006"/>
                  <a:pt x="1262845" y="1546431"/>
                  <a:pt x="1267792" y="1536867"/>
                </a:cubicBezTo>
                <a:cubicBezTo>
                  <a:pt x="1275707" y="1521366"/>
                  <a:pt x="1276697" y="1503557"/>
                  <a:pt x="1275377" y="1486078"/>
                </a:cubicBezTo>
                <a:cubicBezTo>
                  <a:pt x="1274717" y="1478823"/>
                  <a:pt x="1275048" y="1471567"/>
                  <a:pt x="1274718" y="1464311"/>
                </a:cubicBezTo>
                <a:lnTo>
                  <a:pt x="1274962" y="1459729"/>
                </a:lnTo>
                <a:lnTo>
                  <a:pt x="1273632" y="1452685"/>
                </a:lnTo>
                <a:lnTo>
                  <a:pt x="1275536" y="1448957"/>
                </a:lnTo>
                <a:lnTo>
                  <a:pt x="1276036" y="1439576"/>
                </a:lnTo>
                <a:cubicBezTo>
                  <a:pt x="1274058" y="1426714"/>
                  <a:pt x="1274058" y="1413522"/>
                  <a:pt x="1270431" y="1400989"/>
                </a:cubicBezTo>
                <a:cubicBezTo>
                  <a:pt x="1269441" y="1397691"/>
                  <a:pt x="1269441" y="1394723"/>
                  <a:pt x="1266143" y="1393074"/>
                </a:cubicBezTo>
                <a:cubicBezTo>
                  <a:pt x="1264164" y="1392415"/>
                  <a:pt x="1262844" y="1390766"/>
                  <a:pt x="1263834" y="1389117"/>
                </a:cubicBezTo>
                <a:cubicBezTo>
                  <a:pt x="1275047" y="1372297"/>
                  <a:pt x="1261196" y="1358445"/>
                  <a:pt x="1257898" y="1343604"/>
                </a:cubicBezTo>
                <a:cubicBezTo>
                  <a:pt x="1255259" y="1331072"/>
                  <a:pt x="1249323" y="1319199"/>
                  <a:pt x="1248994" y="1306007"/>
                </a:cubicBezTo>
                <a:cubicBezTo>
                  <a:pt x="1248994" y="1303369"/>
                  <a:pt x="1247014" y="1301060"/>
                  <a:pt x="1245695" y="1298422"/>
                </a:cubicBezTo>
                <a:cubicBezTo>
                  <a:pt x="1242067" y="1298422"/>
                  <a:pt x="1241737" y="1303039"/>
                  <a:pt x="1238439" y="1304028"/>
                </a:cubicBezTo>
                <a:cubicBezTo>
                  <a:pt x="1235141" y="1305018"/>
                  <a:pt x="1232504" y="1303699"/>
                  <a:pt x="1231514" y="1300730"/>
                </a:cubicBezTo>
                <a:cubicBezTo>
                  <a:pt x="1230525" y="1298422"/>
                  <a:pt x="1230194" y="1295454"/>
                  <a:pt x="1234482" y="1295784"/>
                </a:cubicBezTo>
                <a:cubicBezTo>
                  <a:pt x="1238769" y="1296113"/>
                  <a:pt x="1241738" y="1292815"/>
                  <a:pt x="1241078" y="1289517"/>
                </a:cubicBezTo>
                <a:cubicBezTo>
                  <a:pt x="1240418" y="1285889"/>
                  <a:pt x="1236461" y="1284241"/>
                  <a:pt x="1231843" y="1284570"/>
                </a:cubicBezTo>
                <a:cubicBezTo>
                  <a:pt x="1217662" y="1285230"/>
                  <a:pt x="1203481" y="1281932"/>
                  <a:pt x="1196225" y="1269400"/>
                </a:cubicBezTo>
                <a:cubicBezTo>
                  <a:pt x="1188970" y="1256867"/>
                  <a:pt x="1179075" y="1245324"/>
                  <a:pt x="1175118" y="1229824"/>
                </a:cubicBezTo>
                <a:cubicBezTo>
                  <a:pt x="1171490" y="1233451"/>
                  <a:pt x="1168192" y="1237409"/>
                  <a:pt x="1163905" y="1241696"/>
                </a:cubicBezTo>
                <a:cubicBezTo>
                  <a:pt x="1159948" y="1233451"/>
                  <a:pt x="1166544" y="1231143"/>
                  <a:pt x="1170171" y="1227845"/>
                </a:cubicBezTo>
                <a:cubicBezTo>
                  <a:pt x="1176107" y="1222568"/>
                  <a:pt x="1175448" y="1217291"/>
                  <a:pt x="1171160" y="1211684"/>
                </a:cubicBezTo>
                <a:cubicBezTo>
                  <a:pt x="1166873" y="1206407"/>
                  <a:pt x="1162916" y="1200801"/>
                  <a:pt x="1155001" y="1206408"/>
                </a:cubicBezTo>
                <a:lnTo>
                  <a:pt x="1154295" y="1214751"/>
                </a:lnTo>
                <a:lnTo>
                  <a:pt x="1154505" y="1220465"/>
                </a:lnTo>
                <a:lnTo>
                  <a:pt x="1152928" y="1226227"/>
                </a:lnTo>
                <a:lnTo>
                  <a:pt x="1152032" y="1232462"/>
                </a:lnTo>
                <a:cubicBezTo>
                  <a:pt x="1145107" y="1244335"/>
                  <a:pt x="1149393" y="1258516"/>
                  <a:pt x="1144777" y="1271048"/>
                </a:cubicBezTo>
                <a:cubicBezTo>
                  <a:pt x="1143457" y="1275006"/>
                  <a:pt x="1147085" y="1283251"/>
                  <a:pt x="1155330" y="1283251"/>
                </a:cubicBezTo>
                <a:cubicBezTo>
                  <a:pt x="1157638" y="1283251"/>
                  <a:pt x="1159287" y="1283251"/>
                  <a:pt x="1159288" y="1285559"/>
                </a:cubicBezTo>
                <a:cubicBezTo>
                  <a:pt x="1158628" y="1297433"/>
                  <a:pt x="1165884" y="1307656"/>
                  <a:pt x="1166213" y="1319529"/>
                </a:cubicBezTo>
                <a:cubicBezTo>
                  <a:pt x="1166214" y="1327774"/>
                  <a:pt x="1159948" y="1335689"/>
                  <a:pt x="1151702" y="1337008"/>
                </a:cubicBezTo>
                <a:cubicBezTo>
                  <a:pt x="1148734" y="1337338"/>
                  <a:pt x="1145766" y="1337998"/>
                  <a:pt x="1143127" y="1337338"/>
                </a:cubicBezTo>
                <a:cubicBezTo>
                  <a:pt x="1131915" y="1334700"/>
                  <a:pt x="1129606" y="1340306"/>
                  <a:pt x="1128617" y="1350200"/>
                </a:cubicBezTo>
                <a:cubicBezTo>
                  <a:pt x="1127957" y="1358446"/>
                  <a:pt x="1123999" y="1366690"/>
                  <a:pt x="1121361" y="1374606"/>
                </a:cubicBezTo>
                <a:cubicBezTo>
                  <a:pt x="1119383" y="1381201"/>
                  <a:pt x="1113776" y="1388457"/>
                  <a:pt x="1126637" y="1393404"/>
                </a:cubicBezTo>
                <a:cubicBezTo>
                  <a:pt x="1111137" y="1387798"/>
                  <a:pt x="1111467" y="1400660"/>
                  <a:pt x="1110148" y="1406266"/>
                </a:cubicBezTo>
                <a:cubicBezTo>
                  <a:pt x="1105860" y="1425065"/>
                  <a:pt x="1096625" y="1442874"/>
                  <a:pt x="1096296" y="1462992"/>
                </a:cubicBezTo>
                <a:cubicBezTo>
                  <a:pt x="1096296" y="1470248"/>
                  <a:pt x="1086732" y="1476184"/>
                  <a:pt x="1092008" y="1484759"/>
                </a:cubicBezTo>
                <a:cubicBezTo>
                  <a:pt x="1090360" y="1489376"/>
                  <a:pt x="1090772" y="1494241"/>
                  <a:pt x="1091061" y="1499105"/>
                </a:cubicBezTo>
                <a:lnTo>
                  <a:pt x="1090796" y="1501344"/>
                </a:lnTo>
                <a:lnTo>
                  <a:pt x="1091120" y="1499640"/>
                </a:lnTo>
                <a:cubicBezTo>
                  <a:pt x="1090763" y="1494816"/>
                  <a:pt x="1090763" y="1490034"/>
                  <a:pt x="1096001" y="1485417"/>
                </a:cubicBezTo>
                <a:cubicBezTo>
                  <a:pt x="1093858" y="1492590"/>
                  <a:pt x="1099751" y="1499949"/>
                  <a:pt x="1096001" y="1507076"/>
                </a:cubicBezTo>
                <a:lnTo>
                  <a:pt x="1089404" y="1513165"/>
                </a:lnTo>
                <a:lnTo>
                  <a:pt x="1089370" y="1513451"/>
                </a:lnTo>
                <a:cubicBezTo>
                  <a:pt x="1081125" y="1533239"/>
                  <a:pt x="1085743" y="1552698"/>
                  <a:pt x="1092668" y="1571826"/>
                </a:cubicBezTo>
                <a:cubicBezTo>
                  <a:pt x="1094317" y="1577103"/>
                  <a:pt x="1093328" y="1581390"/>
                  <a:pt x="1092669" y="1586667"/>
                </a:cubicBezTo>
                <a:cubicBezTo>
                  <a:pt x="1087721" y="1575124"/>
                  <a:pt x="1082774" y="1563581"/>
                  <a:pt x="1076508" y="1552697"/>
                </a:cubicBezTo>
                <a:cubicBezTo>
                  <a:pt x="1075519" y="1550719"/>
                  <a:pt x="1071561" y="1552038"/>
                  <a:pt x="1072221" y="1548410"/>
                </a:cubicBezTo>
                <a:cubicBezTo>
                  <a:pt x="1075519" y="1537527"/>
                  <a:pt x="1083764" y="1528292"/>
                  <a:pt x="1081126" y="1515760"/>
                </a:cubicBezTo>
                <a:cubicBezTo>
                  <a:pt x="1077498" y="1510813"/>
                  <a:pt x="1080465" y="1505536"/>
                  <a:pt x="1080466" y="1500259"/>
                </a:cubicBezTo>
                <a:cubicBezTo>
                  <a:pt x="1080465" y="1493334"/>
                  <a:pt x="1081785" y="1486078"/>
                  <a:pt x="1078817" y="1479482"/>
                </a:cubicBezTo>
                <a:cubicBezTo>
                  <a:pt x="1075189" y="1469918"/>
                  <a:pt x="1078157" y="1460353"/>
                  <a:pt x="1082115" y="1452108"/>
                </a:cubicBezTo>
                <a:cubicBezTo>
                  <a:pt x="1093988" y="1427373"/>
                  <a:pt x="1101902" y="1401319"/>
                  <a:pt x="1110807" y="1375925"/>
                </a:cubicBezTo>
                <a:cubicBezTo>
                  <a:pt x="1119053" y="1352509"/>
                  <a:pt x="1121690" y="1328434"/>
                  <a:pt x="1116744" y="1303699"/>
                </a:cubicBezTo>
                <a:cubicBezTo>
                  <a:pt x="1115424" y="1296443"/>
                  <a:pt x="1115754" y="1289517"/>
                  <a:pt x="1118722" y="1282592"/>
                </a:cubicBezTo>
                <a:cubicBezTo>
                  <a:pt x="1122021" y="1275006"/>
                  <a:pt x="1122350" y="1266431"/>
                  <a:pt x="1122680" y="1258186"/>
                </a:cubicBezTo>
                <a:cubicBezTo>
                  <a:pt x="1123670" y="1240707"/>
                  <a:pt x="1129276" y="1224217"/>
                  <a:pt x="1130596" y="1206738"/>
                </a:cubicBezTo>
                <a:lnTo>
                  <a:pt x="1130053" y="1200386"/>
                </a:lnTo>
                <a:lnTo>
                  <a:pt x="1126309" y="1192349"/>
                </a:lnTo>
                <a:lnTo>
                  <a:pt x="1122173" y="1181495"/>
                </a:lnTo>
                <a:lnTo>
                  <a:pt x="1120371" y="1179694"/>
                </a:lnTo>
                <a:lnTo>
                  <a:pt x="1119718" y="1179282"/>
                </a:lnTo>
                <a:lnTo>
                  <a:pt x="1107056" y="1178497"/>
                </a:lnTo>
                <a:lnTo>
                  <a:pt x="1097465" y="1180484"/>
                </a:lnTo>
                <a:lnTo>
                  <a:pt x="1096625" y="1181673"/>
                </a:lnTo>
                <a:lnTo>
                  <a:pt x="1094526" y="1187713"/>
                </a:lnTo>
                <a:lnTo>
                  <a:pt x="1096212" y="1200594"/>
                </a:lnTo>
                <a:cubicBezTo>
                  <a:pt x="1096509" y="1202882"/>
                  <a:pt x="1096420" y="1205160"/>
                  <a:pt x="1095364" y="1207402"/>
                </a:cubicBezTo>
                <a:lnTo>
                  <a:pt x="1092823" y="1209918"/>
                </a:lnTo>
                <a:lnTo>
                  <a:pt x="1092668" y="1212674"/>
                </a:lnTo>
                <a:cubicBezTo>
                  <a:pt x="1089700" y="1224547"/>
                  <a:pt x="1089700" y="1236749"/>
                  <a:pt x="1086732" y="1248622"/>
                </a:cubicBezTo>
                <a:lnTo>
                  <a:pt x="1084986" y="1255453"/>
                </a:lnTo>
                <a:lnTo>
                  <a:pt x="1088050" y="1259835"/>
                </a:lnTo>
                <a:lnTo>
                  <a:pt x="1088050" y="1259839"/>
                </a:lnTo>
                <a:lnTo>
                  <a:pt x="1088051" y="1259835"/>
                </a:lnTo>
                <a:cubicBezTo>
                  <a:pt x="1089700" y="1257526"/>
                  <a:pt x="1088381" y="1251590"/>
                  <a:pt x="1092998" y="1253569"/>
                </a:cubicBezTo>
                <a:cubicBezTo>
                  <a:pt x="1097945" y="1255548"/>
                  <a:pt x="1093328" y="1259176"/>
                  <a:pt x="1092009" y="1261154"/>
                </a:cubicBezTo>
                <a:cubicBezTo>
                  <a:pt x="1089041" y="1265112"/>
                  <a:pt x="1090359" y="1270389"/>
                  <a:pt x="1088711" y="1275006"/>
                </a:cubicBezTo>
                <a:lnTo>
                  <a:pt x="1088710" y="1275005"/>
                </a:lnTo>
                <a:lnTo>
                  <a:pt x="1088710" y="1275006"/>
                </a:lnTo>
                <a:cubicBezTo>
                  <a:pt x="1086567" y="1276160"/>
                  <a:pt x="1084670" y="1278221"/>
                  <a:pt x="1082526" y="1279458"/>
                </a:cubicBezTo>
                <a:lnTo>
                  <a:pt x="1078407" y="1279192"/>
                </a:lnTo>
                <a:lnTo>
                  <a:pt x="1075849" y="1282261"/>
                </a:lnTo>
                <a:lnTo>
                  <a:pt x="1073539" y="1282608"/>
                </a:lnTo>
                <a:lnTo>
                  <a:pt x="1073539" y="1296442"/>
                </a:lnTo>
                <a:cubicBezTo>
                  <a:pt x="1073539" y="1298751"/>
                  <a:pt x="1073539" y="1302049"/>
                  <a:pt x="1069912" y="1301719"/>
                </a:cubicBezTo>
                <a:cubicBezTo>
                  <a:pt x="1067273" y="1301389"/>
                  <a:pt x="1067932" y="1298751"/>
                  <a:pt x="1068262" y="1296442"/>
                </a:cubicBezTo>
                <a:cubicBezTo>
                  <a:pt x="1068922" y="1292155"/>
                  <a:pt x="1068922" y="1287867"/>
                  <a:pt x="1069252" y="1283580"/>
                </a:cubicBezTo>
                <a:lnTo>
                  <a:pt x="1070098" y="1283124"/>
                </a:lnTo>
                <a:lnTo>
                  <a:pt x="1069252" y="1283251"/>
                </a:lnTo>
                <a:cubicBezTo>
                  <a:pt x="1059358" y="1268080"/>
                  <a:pt x="1053422" y="1252909"/>
                  <a:pt x="1054412" y="1233781"/>
                </a:cubicBezTo>
                <a:cubicBezTo>
                  <a:pt x="1055401" y="1218281"/>
                  <a:pt x="1056060" y="1203769"/>
                  <a:pt x="1064635" y="1190577"/>
                </a:cubicBezTo>
                <a:cubicBezTo>
                  <a:pt x="1066285" y="1187609"/>
                  <a:pt x="1066284" y="1184311"/>
                  <a:pt x="1066284" y="1181013"/>
                </a:cubicBezTo>
                <a:lnTo>
                  <a:pt x="1073135" y="1169922"/>
                </a:lnTo>
                <a:lnTo>
                  <a:pt x="1070489" y="1167862"/>
                </a:lnTo>
                <a:cubicBezTo>
                  <a:pt x="1068098" y="1167161"/>
                  <a:pt x="1065955" y="1166172"/>
                  <a:pt x="1066944" y="1162214"/>
                </a:cubicBezTo>
                <a:lnTo>
                  <a:pt x="1066945" y="1162214"/>
                </a:lnTo>
                <a:lnTo>
                  <a:pt x="1066944" y="1162214"/>
                </a:lnTo>
                <a:cubicBezTo>
                  <a:pt x="1063976" y="1154958"/>
                  <a:pt x="1057380" y="1164522"/>
                  <a:pt x="1053752" y="1159245"/>
                </a:cubicBezTo>
                <a:lnTo>
                  <a:pt x="1053168" y="1159141"/>
                </a:lnTo>
                <a:lnTo>
                  <a:pt x="1053422" y="1159246"/>
                </a:lnTo>
                <a:lnTo>
                  <a:pt x="1040871" y="1159076"/>
                </a:lnTo>
                <a:lnTo>
                  <a:pt x="1030336" y="1161555"/>
                </a:lnTo>
                <a:cubicBezTo>
                  <a:pt x="979877" y="1169470"/>
                  <a:pt x="929417" y="1177715"/>
                  <a:pt x="881267" y="1194865"/>
                </a:cubicBezTo>
                <a:lnTo>
                  <a:pt x="873577" y="1195270"/>
                </a:lnTo>
                <a:lnTo>
                  <a:pt x="866385" y="1198893"/>
                </a:lnTo>
                <a:cubicBezTo>
                  <a:pt x="861892" y="1198417"/>
                  <a:pt x="857357" y="1196512"/>
                  <a:pt x="852904" y="1196989"/>
                </a:cubicBezTo>
                <a:lnTo>
                  <a:pt x="855863" y="1196145"/>
                </a:lnTo>
                <a:lnTo>
                  <a:pt x="815471" y="1191485"/>
                </a:lnTo>
                <a:cubicBezTo>
                  <a:pt x="802857" y="1187032"/>
                  <a:pt x="791231" y="1179859"/>
                  <a:pt x="780678" y="1170459"/>
                </a:cubicBezTo>
                <a:cubicBezTo>
                  <a:pt x="762868" y="1154629"/>
                  <a:pt x="769135" y="1132532"/>
                  <a:pt x="792221" y="1126266"/>
                </a:cubicBezTo>
                <a:cubicBezTo>
                  <a:pt x="798487" y="1124618"/>
                  <a:pt x="804754" y="1122309"/>
                  <a:pt x="810360" y="1119341"/>
                </a:cubicBezTo>
                <a:cubicBezTo>
                  <a:pt x="823881" y="1111756"/>
                  <a:pt x="826190" y="1103840"/>
                  <a:pt x="818935" y="1089989"/>
                </a:cubicBezTo>
                <a:lnTo>
                  <a:pt x="817912" y="1088088"/>
                </a:lnTo>
                <a:lnTo>
                  <a:pt x="804093" y="1093616"/>
                </a:lnTo>
                <a:cubicBezTo>
                  <a:pt x="807061" y="1087679"/>
                  <a:pt x="812008" y="1086360"/>
                  <a:pt x="816626" y="1085371"/>
                </a:cubicBezTo>
                <a:lnTo>
                  <a:pt x="816752" y="1085497"/>
                </a:lnTo>
                <a:lnTo>
                  <a:pt x="835754" y="1054700"/>
                </a:lnTo>
                <a:cubicBezTo>
                  <a:pt x="837733" y="1050413"/>
                  <a:pt x="840702" y="1045795"/>
                  <a:pt x="836084" y="1041178"/>
                </a:cubicBezTo>
                <a:lnTo>
                  <a:pt x="832639" y="1042741"/>
                </a:lnTo>
                <a:lnTo>
                  <a:pt x="830972" y="1045094"/>
                </a:lnTo>
                <a:cubicBezTo>
                  <a:pt x="831137" y="1048021"/>
                  <a:pt x="832622" y="1051401"/>
                  <a:pt x="833775" y="1055029"/>
                </a:cubicBezTo>
                <a:lnTo>
                  <a:pt x="820843" y="1049641"/>
                </a:lnTo>
                <a:lnTo>
                  <a:pt x="819265" y="1050742"/>
                </a:lnTo>
                <a:cubicBezTo>
                  <a:pt x="808051" y="1056679"/>
                  <a:pt x="799147" y="1065583"/>
                  <a:pt x="791231" y="1074818"/>
                </a:cubicBezTo>
                <a:cubicBezTo>
                  <a:pt x="780018" y="1088010"/>
                  <a:pt x="764188" y="1095265"/>
                  <a:pt x="753964" y="1109447"/>
                </a:cubicBezTo>
                <a:cubicBezTo>
                  <a:pt x="750336" y="1114394"/>
                  <a:pt x="744070" y="1116043"/>
                  <a:pt x="738134" y="1112415"/>
                </a:cubicBezTo>
                <a:cubicBezTo>
                  <a:pt x="732198" y="1108787"/>
                  <a:pt x="729888" y="1103181"/>
                  <a:pt x="730218" y="1096585"/>
                </a:cubicBezTo>
                <a:cubicBezTo>
                  <a:pt x="730549" y="1089988"/>
                  <a:pt x="735825" y="1087680"/>
                  <a:pt x="741432" y="1086690"/>
                </a:cubicBezTo>
                <a:cubicBezTo>
                  <a:pt x="759571" y="1083063"/>
                  <a:pt x="773422" y="1073498"/>
                  <a:pt x="785625" y="1059317"/>
                </a:cubicBezTo>
                <a:cubicBezTo>
                  <a:pt x="795189" y="1048434"/>
                  <a:pt x="805413" y="1038210"/>
                  <a:pt x="814977" y="1027327"/>
                </a:cubicBezTo>
                <a:lnTo>
                  <a:pt x="817650" y="1025501"/>
                </a:lnTo>
                <a:lnTo>
                  <a:pt x="821243" y="1014464"/>
                </a:lnTo>
                <a:cubicBezTo>
                  <a:pt x="824541" y="1009517"/>
                  <a:pt x="823882" y="1004240"/>
                  <a:pt x="822232" y="998963"/>
                </a:cubicBezTo>
                <a:cubicBezTo>
                  <a:pt x="821573" y="995995"/>
                  <a:pt x="820584" y="993357"/>
                  <a:pt x="823222" y="991048"/>
                </a:cubicBezTo>
                <a:cubicBezTo>
                  <a:pt x="826520" y="988410"/>
                  <a:pt x="828499" y="991378"/>
                  <a:pt x="830477" y="993027"/>
                </a:cubicBezTo>
                <a:lnTo>
                  <a:pt x="835884" y="991946"/>
                </a:lnTo>
                <a:lnTo>
                  <a:pt x="834435" y="984123"/>
                </a:lnTo>
                <a:lnTo>
                  <a:pt x="833691" y="982387"/>
                </a:lnTo>
                <a:lnTo>
                  <a:pt x="826026" y="979999"/>
                </a:lnTo>
                <a:lnTo>
                  <a:pt x="822955" y="970144"/>
                </a:lnTo>
                <a:lnTo>
                  <a:pt x="822892" y="970271"/>
                </a:lnTo>
                <a:cubicBezTo>
                  <a:pt x="818934" y="967962"/>
                  <a:pt x="815389" y="965489"/>
                  <a:pt x="813823" y="962356"/>
                </a:cubicBezTo>
                <a:lnTo>
                  <a:pt x="816057" y="952892"/>
                </a:lnTo>
                <a:lnTo>
                  <a:pt x="815966" y="952792"/>
                </a:lnTo>
                <a:cubicBezTo>
                  <a:pt x="811350" y="947845"/>
                  <a:pt x="806732" y="942898"/>
                  <a:pt x="802115" y="937621"/>
                </a:cubicBezTo>
                <a:lnTo>
                  <a:pt x="800036" y="935958"/>
                </a:lnTo>
                <a:lnTo>
                  <a:pt x="796838" y="936631"/>
                </a:lnTo>
                <a:cubicBezTo>
                  <a:pt x="788592" y="941909"/>
                  <a:pt x="785295" y="936631"/>
                  <a:pt x="782656" y="930036"/>
                </a:cubicBezTo>
                <a:lnTo>
                  <a:pt x="779128" y="919232"/>
                </a:lnTo>
                <a:lnTo>
                  <a:pt x="775731" y="916514"/>
                </a:lnTo>
                <a:cubicBezTo>
                  <a:pt x="759241" y="908929"/>
                  <a:pt x="744070" y="898045"/>
                  <a:pt x="726591" y="892439"/>
                </a:cubicBezTo>
                <a:lnTo>
                  <a:pt x="721870" y="891022"/>
                </a:lnTo>
                <a:lnTo>
                  <a:pt x="719005" y="891902"/>
                </a:lnTo>
                <a:lnTo>
                  <a:pt x="717361" y="889669"/>
                </a:lnTo>
                <a:lnTo>
                  <a:pt x="713399" y="888481"/>
                </a:lnTo>
                <a:cubicBezTo>
                  <a:pt x="703504" y="884853"/>
                  <a:pt x="693281" y="889141"/>
                  <a:pt x="683387" y="886172"/>
                </a:cubicBezTo>
                <a:lnTo>
                  <a:pt x="681899" y="886149"/>
                </a:lnTo>
                <a:lnTo>
                  <a:pt x="683387" y="886979"/>
                </a:lnTo>
                <a:cubicBezTo>
                  <a:pt x="675802" y="886979"/>
                  <a:pt x="668546" y="886026"/>
                  <a:pt x="660960" y="886026"/>
                </a:cubicBezTo>
                <a:lnTo>
                  <a:pt x="661218" y="885907"/>
                </a:lnTo>
                <a:lnTo>
                  <a:pt x="624147" y="887285"/>
                </a:lnTo>
                <a:cubicBezTo>
                  <a:pt x="611244" y="887656"/>
                  <a:pt x="598299" y="886997"/>
                  <a:pt x="585107" y="882545"/>
                </a:cubicBezTo>
                <a:cubicBezTo>
                  <a:pt x="559382" y="873970"/>
                  <a:pt x="539264" y="859788"/>
                  <a:pt x="522115" y="839671"/>
                </a:cubicBezTo>
                <a:lnTo>
                  <a:pt x="513633" y="831361"/>
                </a:lnTo>
                <a:lnTo>
                  <a:pt x="513417" y="831219"/>
                </a:lnTo>
                <a:lnTo>
                  <a:pt x="513288" y="831023"/>
                </a:lnTo>
                <a:lnTo>
                  <a:pt x="505955" y="823840"/>
                </a:lnTo>
                <a:cubicBezTo>
                  <a:pt x="491114" y="806031"/>
                  <a:pt x="475284" y="789211"/>
                  <a:pt x="464071" y="768764"/>
                </a:cubicBezTo>
                <a:cubicBezTo>
                  <a:pt x="459124" y="759199"/>
                  <a:pt x="460113" y="747657"/>
                  <a:pt x="458793" y="736773"/>
                </a:cubicBezTo>
                <a:cubicBezTo>
                  <a:pt x="454177" y="696537"/>
                  <a:pt x="433069" y="666855"/>
                  <a:pt x="398770" y="647397"/>
                </a:cubicBezTo>
                <a:cubicBezTo>
                  <a:pt x="383930" y="638823"/>
                  <a:pt x="368099" y="631567"/>
                  <a:pt x="354247" y="622662"/>
                </a:cubicBezTo>
                <a:cubicBezTo>
                  <a:pt x="319948" y="600566"/>
                  <a:pt x="280042" y="596608"/>
                  <a:pt x="244094" y="581437"/>
                </a:cubicBezTo>
                <a:cubicBezTo>
                  <a:pt x="239807" y="579459"/>
                  <a:pt x="234860" y="578469"/>
                  <a:pt x="231231" y="575501"/>
                </a:cubicBezTo>
                <a:cubicBezTo>
                  <a:pt x="216721" y="562639"/>
                  <a:pt x="198911" y="559671"/>
                  <a:pt x="181102" y="557032"/>
                </a:cubicBezTo>
                <a:cubicBezTo>
                  <a:pt x="173847" y="555713"/>
                  <a:pt x="167251" y="552745"/>
                  <a:pt x="160325" y="550436"/>
                </a:cubicBezTo>
                <a:cubicBezTo>
                  <a:pt x="118111" y="536585"/>
                  <a:pt x="75236" y="524382"/>
                  <a:pt x="33023" y="510201"/>
                </a:cubicBezTo>
                <a:cubicBezTo>
                  <a:pt x="23788" y="507233"/>
                  <a:pt x="15213" y="501626"/>
                  <a:pt x="6309" y="497998"/>
                </a:cubicBezTo>
                <a:cubicBezTo>
                  <a:pt x="1032" y="496019"/>
                  <a:pt x="-1277" y="491073"/>
                  <a:pt x="702" y="485466"/>
                </a:cubicBezTo>
                <a:cubicBezTo>
                  <a:pt x="3011" y="478870"/>
                  <a:pt x="7957" y="481179"/>
                  <a:pt x="12575" y="482498"/>
                </a:cubicBezTo>
                <a:cubicBezTo>
                  <a:pt x="24448" y="485796"/>
                  <a:pt x="36320" y="489094"/>
                  <a:pt x="47204" y="495360"/>
                </a:cubicBezTo>
                <a:cubicBezTo>
                  <a:pt x="49182" y="496679"/>
                  <a:pt x="51161" y="497998"/>
                  <a:pt x="53140" y="497998"/>
                </a:cubicBezTo>
                <a:cubicBezTo>
                  <a:pt x="80183" y="499977"/>
                  <a:pt x="103600" y="514158"/>
                  <a:pt x="128994" y="521744"/>
                </a:cubicBezTo>
                <a:cubicBezTo>
                  <a:pt x="153399" y="528999"/>
                  <a:pt x="178464" y="532957"/>
                  <a:pt x="201880" y="541202"/>
                </a:cubicBezTo>
                <a:cubicBezTo>
                  <a:pt x="196603" y="535925"/>
                  <a:pt x="189017" y="532297"/>
                  <a:pt x="186050" y="524382"/>
                </a:cubicBezTo>
                <a:lnTo>
                  <a:pt x="186723" y="522952"/>
                </a:lnTo>
                <a:lnTo>
                  <a:pt x="149112" y="497338"/>
                </a:lnTo>
                <a:cubicBezTo>
                  <a:pt x="157687" y="497503"/>
                  <a:pt x="164530" y="500966"/>
                  <a:pt x="170837" y="505377"/>
                </a:cubicBezTo>
                <a:lnTo>
                  <a:pt x="189200" y="518995"/>
                </a:lnTo>
                <a:lnTo>
                  <a:pt x="221008" y="532627"/>
                </a:lnTo>
                <a:cubicBezTo>
                  <a:pt x="226285" y="535266"/>
                  <a:pt x="231561" y="537904"/>
                  <a:pt x="236179" y="541202"/>
                </a:cubicBezTo>
                <a:cubicBezTo>
                  <a:pt x="259265" y="558022"/>
                  <a:pt x="285649" y="554724"/>
                  <a:pt x="311703" y="554064"/>
                </a:cubicBezTo>
                <a:cubicBezTo>
                  <a:pt x="324235" y="553734"/>
                  <a:pt x="329513" y="544500"/>
                  <a:pt x="325555" y="532627"/>
                </a:cubicBezTo>
                <a:cubicBezTo>
                  <a:pt x="321927" y="521744"/>
                  <a:pt x="316650" y="511850"/>
                  <a:pt x="312033" y="501626"/>
                </a:cubicBezTo>
                <a:cubicBezTo>
                  <a:pt x="296532" y="468646"/>
                  <a:pt x="280042" y="435996"/>
                  <a:pt x="261574" y="404665"/>
                </a:cubicBezTo>
                <a:cubicBezTo>
                  <a:pt x="253989" y="392132"/>
                  <a:pt x="247392" y="389494"/>
                  <a:pt x="235520" y="396750"/>
                </a:cubicBezTo>
                <a:cubicBezTo>
                  <a:pt x="213423" y="410271"/>
                  <a:pt x="185719" y="400707"/>
                  <a:pt x="169560" y="375312"/>
                </a:cubicBezTo>
                <a:cubicBezTo>
                  <a:pt x="161315" y="362121"/>
                  <a:pt x="158676" y="348599"/>
                  <a:pt x="166591" y="334417"/>
                </a:cubicBezTo>
                <a:cubicBezTo>
                  <a:pt x="171208" y="326173"/>
                  <a:pt x="169229" y="319906"/>
                  <a:pt x="162633" y="313310"/>
                </a:cubicBezTo>
                <a:cubicBezTo>
                  <a:pt x="153069" y="304076"/>
                  <a:pt x="146143" y="293193"/>
                  <a:pt x="141526" y="280660"/>
                </a:cubicBezTo>
                <a:cubicBezTo>
                  <a:pt x="137239" y="268458"/>
                  <a:pt x="128335" y="259883"/>
                  <a:pt x="117121" y="253947"/>
                </a:cubicBezTo>
                <a:cubicBezTo>
                  <a:pt x="100632" y="244712"/>
                  <a:pt x="90078" y="222945"/>
                  <a:pt x="96673" y="205466"/>
                </a:cubicBezTo>
                <a:cubicBezTo>
                  <a:pt x="103929" y="187327"/>
                  <a:pt x="95355" y="175784"/>
                  <a:pt x="83811" y="164571"/>
                </a:cubicBezTo>
                <a:cubicBezTo>
                  <a:pt x="79524" y="160283"/>
                  <a:pt x="74247" y="156656"/>
                  <a:pt x="69630" y="152698"/>
                </a:cubicBezTo>
                <a:cubicBezTo>
                  <a:pt x="61715" y="145772"/>
                  <a:pt x="57098" y="137527"/>
                  <a:pt x="57757" y="126974"/>
                </a:cubicBezTo>
                <a:cubicBezTo>
                  <a:pt x="57428" y="119058"/>
                  <a:pt x="59077" y="111143"/>
                  <a:pt x="56438" y="103558"/>
                </a:cubicBezTo>
                <a:cubicBezTo>
                  <a:pt x="50501" y="90036"/>
                  <a:pt x="47204" y="76184"/>
                  <a:pt x="48853" y="61343"/>
                </a:cubicBezTo>
                <a:cubicBezTo>
                  <a:pt x="50172" y="50790"/>
                  <a:pt x="41597" y="44524"/>
                  <a:pt x="35991" y="37268"/>
                </a:cubicBezTo>
                <a:cubicBezTo>
                  <a:pt x="33352" y="33970"/>
                  <a:pt x="29724" y="31991"/>
                  <a:pt x="27415" y="28694"/>
                </a:cubicBezTo>
                <a:cubicBezTo>
                  <a:pt x="20161" y="19459"/>
                  <a:pt x="23458" y="8905"/>
                  <a:pt x="35002" y="626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2" name="Google Shape;1662;p43"/>
          <p:cNvSpPr/>
          <p:nvPr/>
        </p:nvSpPr>
        <p:spPr>
          <a:xfrm>
            <a:off x="4480616" y="2733515"/>
            <a:ext cx="5559176" cy="1032123"/>
          </a:xfrm>
          <a:custGeom>
            <a:rect b="b" l="l" r="r" t="t"/>
            <a:pathLst>
              <a:path extrusionOk="0" h="1032123" w="5559176">
                <a:moveTo>
                  <a:pt x="3362622" y="93761"/>
                </a:moveTo>
                <a:lnTo>
                  <a:pt x="3362622" y="443508"/>
                </a:lnTo>
                <a:lnTo>
                  <a:pt x="3422154" y="443508"/>
                </a:lnTo>
                <a:cubicBezTo>
                  <a:pt x="3533775" y="443508"/>
                  <a:pt x="3589585" y="385217"/>
                  <a:pt x="3589585" y="268634"/>
                </a:cubicBezTo>
                <a:cubicBezTo>
                  <a:pt x="3589585" y="152052"/>
                  <a:pt x="3533775" y="93761"/>
                  <a:pt x="3422154" y="93761"/>
                </a:cubicBezTo>
                <a:close/>
                <a:moveTo>
                  <a:pt x="4838848" y="0"/>
                </a:moveTo>
                <a:lnTo>
                  <a:pt x="5497413" y="0"/>
                </a:lnTo>
                <a:lnTo>
                  <a:pt x="5497413" y="101947"/>
                </a:lnTo>
                <a:lnTo>
                  <a:pt x="5133528" y="101947"/>
                </a:lnTo>
                <a:lnTo>
                  <a:pt x="5133528" y="409277"/>
                </a:lnTo>
                <a:lnTo>
                  <a:pt x="5439370" y="409277"/>
                </a:lnTo>
                <a:lnTo>
                  <a:pt x="5439370" y="511224"/>
                </a:lnTo>
                <a:lnTo>
                  <a:pt x="5133528" y="511224"/>
                </a:lnTo>
                <a:lnTo>
                  <a:pt x="5133528" y="913804"/>
                </a:lnTo>
                <a:lnTo>
                  <a:pt x="5559176" y="913804"/>
                </a:lnTo>
                <a:lnTo>
                  <a:pt x="5559176" y="1015752"/>
                </a:lnTo>
                <a:lnTo>
                  <a:pt x="4838848" y="1015752"/>
                </a:lnTo>
                <a:close/>
                <a:moveTo>
                  <a:pt x="4029224" y="0"/>
                </a:moveTo>
                <a:lnTo>
                  <a:pt x="4687788" y="0"/>
                </a:lnTo>
                <a:lnTo>
                  <a:pt x="4687788" y="101947"/>
                </a:lnTo>
                <a:lnTo>
                  <a:pt x="4323903" y="101947"/>
                </a:lnTo>
                <a:lnTo>
                  <a:pt x="4323903" y="409277"/>
                </a:lnTo>
                <a:lnTo>
                  <a:pt x="4629745" y="409277"/>
                </a:lnTo>
                <a:lnTo>
                  <a:pt x="4629745" y="511224"/>
                </a:lnTo>
                <a:lnTo>
                  <a:pt x="4323903" y="511224"/>
                </a:lnTo>
                <a:lnTo>
                  <a:pt x="4323903" y="913804"/>
                </a:lnTo>
                <a:lnTo>
                  <a:pt x="4749552" y="913804"/>
                </a:lnTo>
                <a:lnTo>
                  <a:pt x="4749552" y="1015752"/>
                </a:lnTo>
                <a:lnTo>
                  <a:pt x="4029224" y="1015752"/>
                </a:lnTo>
                <a:close/>
                <a:moveTo>
                  <a:pt x="3067943" y="0"/>
                </a:moveTo>
                <a:lnTo>
                  <a:pt x="3504753" y="0"/>
                </a:lnTo>
                <a:cubicBezTo>
                  <a:pt x="3618359" y="0"/>
                  <a:pt x="3709144" y="23936"/>
                  <a:pt x="3777109" y="71809"/>
                </a:cubicBezTo>
                <a:cubicBezTo>
                  <a:pt x="3845073" y="119682"/>
                  <a:pt x="3879056" y="183802"/>
                  <a:pt x="3879056" y="264170"/>
                </a:cubicBezTo>
                <a:cubicBezTo>
                  <a:pt x="3879056" y="387201"/>
                  <a:pt x="3806130" y="467320"/>
                  <a:pt x="3660279" y="504527"/>
                </a:cubicBezTo>
                <a:cubicBezTo>
                  <a:pt x="3735189" y="532308"/>
                  <a:pt x="3783682" y="562818"/>
                  <a:pt x="3805758" y="596056"/>
                </a:cubicBezTo>
                <a:cubicBezTo>
                  <a:pt x="3827834" y="629295"/>
                  <a:pt x="3842841" y="693787"/>
                  <a:pt x="3850779" y="789533"/>
                </a:cubicBezTo>
                <a:cubicBezTo>
                  <a:pt x="3860204" y="903634"/>
                  <a:pt x="3879304" y="979041"/>
                  <a:pt x="3908077" y="1015752"/>
                </a:cubicBezTo>
                <a:lnTo>
                  <a:pt x="3588097" y="1015752"/>
                </a:lnTo>
                <a:cubicBezTo>
                  <a:pt x="3567757" y="968623"/>
                  <a:pt x="3557587" y="909836"/>
                  <a:pt x="3557587" y="839390"/>
                </a:cubicBezTo>
                <a:lnTo>
                  <a:pt x="3556099" y="779115"/>
                </a:lnTo>
                <a:lnTo>
                  <a:pt x="3554611" y="703213"/>
                </a:lnTo>
                <a:cubicBezTo>
                  <a:pt x="3554611" y="586135"/>
                  <a:pt x="3507482" y="527595"/>
                  <a:pt x="3413224" y="527595"/>
                </a:cubicBezTo>
                <a:lnTo>
                  <a:pt x="3362622" y="527595"/>
                </a:lnTo>
                <a:lnTo>
                  <a:pt x="3362622" y="1015752"/>
                </a:lnTo>
                <a:lnTo>
                  <a:pt x="3067943" y="1015752"/>
                </a:lnTo>
                <a:close/>
                <a:moveTo>
                  <a:pt x="2305198" y="0"/>
                </a:moveTo>
                <a:lnTo>
                  <a:pt x="2968228" y="0"/>
                </a:lnTo>
                <a:lnTo>
                  <a:pt x="2968228" y="101947"/>
                </a:lnTo>
                <a:lnTo>
                  <a:pt x="2599878" y="101947"/>
                </a:lnTo>
                <a:lnTo>
                  <a:pt x="2599878" y="440531"/>
                </a:lnTo>
                <a:lnTo>
                  <a:pt x="2912417" y="440531"/>
                </a:lnTo>
                <a:lnTo>
                  <a:pt x="2912417" y="542478"/>
                </a:lnTo>
                <a:lnTo>
                  <a:pt x="2599878" y="542478"/>
                </a:lnTo>
                <a:lnTo>
                  <a:pt x="2599878" y="1015752"/>
                </a:lnTo>
                <a:lnTo>
                  <a:pt x="2305198" y="1015752"/>
                </a:lnTo>
                <a:close/>
                <a:moveTo>
                  <a:pt x="928390" y="0"/>
                </a:moveTo>
                <a:lnTo>
                  <a:pt x="1115169" y="0"/>
                </a:lnTo>
                <a:lnTo>
                  <a:pt x="1578025" y="694283"/>
                </a:lnTo>
                <a:lnTo>
                  <a:pt x="1578025" y="0"/>
                </a:lnTo>
                <a:lnTo>
                  <a:pt x="1676995" y="0"/>
                </a:lnTo>
                <a:lnTo>
                  <a:pt x="1676995" y="1015752"/>
                </a:lnTo>
                <a:lnTo>
                  <a:pt x="1451521" y="1015752"/>
                </a:lnTo>
                <a:lnTo>
                  <a:pt x="1027360" y="372814"/>
                </a:lnTo>
                <a:lnTo>
                  <a:pt x="1027360" y="1015752"/>
                </a:lnTo>
                <a:lnTo>
                  <a:pt x="928390" y="1015752"/>
                </a:lnTo>
                <a:close/>
                <a:moveTo>
                  <a:pt x="0" y="0"/>
                </a:moveTo>
                <a:lnTo>
                  <a:pt x="294680" y="0"/>
                </a:lnTo>
                <a:lnTo>
                  <a:pt x="294680" y="690562"/>
                </a:lnTo>
                <a:cubicBezTo>
                  <a:pt x="294680" y="779859"/>
                  <a:pt x="307454" y="840879"/>
                  <a:pt x="333003" y="873621"/>
                </a:cubicBezTo>
                <a:cubicBezTo>
                  <a:pt x="358552" y="906363"/>
                  <a:pt x="405805" y="922734"/>
                  <a:pt x="474762" y="922734"/>
                </a:cubicBezTo>
                <a:cubicBezTo>
                  <a:pt x="608211" y="922734"/>
                  <a:pt x="674935" y="842367"/>
                  <a:pt x="674935" y="681633"/>
                </a:cubicBezTo>
                <a:lnTo>
                  <a:pt x="674935" y="0"/>
                </a:lnTo>
                <a:lnTo>
                  <a:pt x="773906" y="0"/>
                </a:lnTo>
                <a:lnTo>
                  <a:pt x="773906" y="681633"/>
                </a:lnTo>
                <a:cubicBezTo>
                  <a:pt x="773906" y="915293"/>
                  <a:pt x="644674" y="1032123"/>
                  <a:pt x="386209" y="1032123"/>
                </a:cubicBezTo>
                <a:cubicBezTo>
                  <a:pt x="128736" y="1032123"/>
                  <a:pt x="0" y="915293"/>
                  <a:pt x="0" y="68163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p43"/>
          <p:cNvSpPr/>
          <p:nvPr/>
        </p:nvSpPr>
        <p:spPr>
          <a:xfrm>
            <a:off x="2018461" y="1733372"/>
            <a:ext cx="2312273" cy="2347894"/>
          </a:xfrm>
          <a:custGeom>
            <a:rect b="b" l="l" r="r" t="t"/>
            <a:pathLst>
              <a:path extrusionOk="0" h="2347894" w="2312273">
                <a:moveTo>
                  <a:pt x="216359" y="2274336"/>
                </a:moveTo>
                <a:cubicBezTo>
                  <a:pt x="201989" y="2274336"/>
                  <a:pt x="190431" y="2285894"/>
                  <a:pt x="190431" y="2300264"/>
                </a:cubicBezTo>
                <a:cubicBezTo>
                  <a:pt x="190431" y="2314633"/>
                  <a:pt x="201989" y="2326191"/>
                  <a:pt x="216359" y="2326191"/>
                </a:cubicBezTo>
                <a:cubicBezTo>
                  <a:pt x="230728" y="2326191"/>
                  <a:pt x="242286" y="2314633"/>
                  <a:pt x="242286" y="2300264"/>
                </a:cubicBezTo>
                <a:cubicBezTo>
                  <a:pt x="242286" y="2285894"/>
                  <a:pt x="230728" y="2274336"/>
                  <a:pt x="216359" y="2274336"/>
                </a:cubicBezTo>
                <a:close/>
                <a:moveTo>
                  <a:pt x="392073" y="2100808"/>
                </a:moveTo>
                <a:cubicBezTo>
                  <a:pt x="410503" y="2101120"/>
                  <a:pt x="425654" y="2116115"/>
                  <a:pt x="425498" y="2133764"/>
                </a:cubicBezTo>
                <a:lnTo>
                  <a:pt x="423558" y="2138304"/>
                </a:lnTo>
                <a:lnTo>
                  <a:pt x="414870" y="2132715"/>
                </a:lnTo>
                <a:lnTo>
                  <a:pt x="383087" y="2104448"/>
                </a:lnTo>
                <a:close/>
                <a:moveTo>
                  <a:pt x="266848" y="1987455"/>
                </a:moveTo>
                <a:lnTo>
                  <a:pt x="308974" y="2038532"/>
                </a:lnTo>
                <a:lnTo>
                  <a:pt x="383087" y="2104448"/>
                </a:lnTo>
                <a:lnTo>
                  <a:pt x="368840" y="2110218"/>
                </a:lnTo>
                <a:cubicBezTo>
                  <a:pt x="362826" y="2116154"/>
                  <a:pt x="359039" y="2124393"/>
                  <a:pt x="358960" y="2133452"/>
                </a:cubicBezTo>
                <a:cubicBezTo>
                  <a:pt x="358648" y="2151726"/>
                  <a:pt x="373330" y="2167033"/>
                  <a:pt x="391448" y="2167345"/>
                </a:cubicBezTo>
                <a:cubicBezTo>
                  <a:pt x="400664" y="2167501"/>
                  <a:pt x="409098" y="2163792"/>
                  <a:pt x="415267" y="2157700"/>
                </a:cubicBezTo>
                <a:lnTo>
                  <a:pt x="423558" y="2138304"/>
                </a:lnTo>
                <a:lnTo>
                  <a:pt x="497668" y="2185980"/>
                </a:lnTo>
                <a:lnTo>
                  <a:pt x="493440" y="2202019"/>
                </a:lnTo>
                <a:cubicBezTo>
                  <a:pt x="492191" y="2206705"/>
                  <a:pt x="490317" y="2208736"/>
                  <a:pt x="485475" y="2208736"/>
                </a:cubicBezTo>
                <a:cubicBezTo>
                  <a:pt x="479383" y="2208736"/>
                  <a:pt x="231353" y="2208579"/>
                  <a:pt x="218233" y="2208423"/>
                </a:cubicBezTo>
                <a:cubicBezTo>
                  <a:pt x="213859" y="2208267"/>
                  <a:pt x="211360" y="2206549"/>
                  <a:pt x="210892" y="2202176"/>
                </a:cubicBezTo>
                <a:cubicBezTo>
                  <a:pt x="210423" y="2197958"/>
                  <a:pt x="209799" y="2193741"/>
                  <a:pt x="209486" y="2189524"/>
                </a:cubicBezTo>
                <a:cubicBezTo>
                  <a:pt x="207768" y="2161410"/>
                  <a:pt x="212922" y="2134233"/>
                  <a:pt x="221669" y="2107836"/>
                </a:cubicBezTo>
                <a:cubicBezTo>
                  <a:pt x="234008" y="2070507"/>
                  <a:pt x="248846" y="2033490"/>
                  <a:pt x="263059" y="1996785"/>
                </a:cubicBezTo>
                <a:close/>
                <a:moveTo>
                  <a:pt x="219276" y="1929776"/>
                </a:moveTo>
                <a:lnTo>
                  <a:pt x="259257" y="1978251"/>
                </a:lnTo>
                <a:lnTo>
                  <a:pt x="233696" y="2041768"/>
                </a:lnTo>
                <a:cubicBezTo>
                  <a:pt x="219795" y="2077379"/>
                  <a:pt x="205894" y="2113616"/>
                  <a:pt x="199958" y="2151726"/>
                </a:cubicBezTo>
                <a:cubicBezTo>
                  <a:pt x="196991" y="2170469"/>
                  <a:pt x="197928" y="2189212"/>
                  <a:pt x="200115" y="2207955"/>
                </a:cubicBezTo>
                <a:cubicBezTo>
                  <a:pt x="200583" y="2212641"/>
                  <a:pt x="202770" y="2219201"/>
                  <a:pt x="207456" y="2219357"/>
                </a:cubicBezTo>
                <a:cubicBezTo>
                  <a:pt x="225730" y="2219513"/>
                  <a:pt x="445802" y="2218107"/>
                  <a:pt x="491878" y="2219044"/>
                </a:cubicBezTo>
                <a:cubicBezTo>
                  <a:pt x="498595" y="2219201"/>
                  <a:pt x="501406" y="2217639"/>
                  <a:pt x="503281" y="2210610"/>
                </a:cubicBezTo>
                <a:lnTo>
                  <a:pt x="508100" y="2192691"/>
                </a:lnTo>
                <a:lnTo>
                  <a:pt x="535091" y="2210055"/>
                </a:lnTo>
                <a:lnTo>
                  <a:pt x="628466" y="2251240"/>
                </a:lnTo>
                <a:lnTo>
                  <a:pt x="628553" y="2262726"/>
                </a:lnTo>
                <a:cubicBezTo>
                  <a:pt x="628555" y="2268098"/>
                  <a:pt x="628506" y="2272110"/>
                  <a:pt x="628389" y="2273711"/>
                </a:cubicBezTo>
                <a:lnTo>
                  <a:pt x="271806" y="2273711"/>
                </a:lnTo>
                <a:lnTo>
                  <a:pt x="271806" y="2281677"/>
                </a:lnTo>
                <a:cubicBezTo>
                  <a:pt x="273368" y="2281833"/>
                  <a:pt x="621829" y="2282145"/>
                  <a:pt x="624328" y="2281677"/>
                </a:cubicBezTo>
                <a:cubicBezTo>
                  <a:pt x="629014" y="2280740"/>
                  <a:pt x="629639" y="2281208"/>
                  <a:pt x="629482" y="2286362"/>
                </a:cubicBezTo>
                <a:cubicBezTo>
                  <a:pt x="629326" y="2298545"/>
                  <a:pt x="628858" y="2309166"/>
                  <a:pt x="628233" y="2321349"/>
                </a:cubicBezTo>
                <a:cubicBezTo>
                  <a:pt x="627764" y="2330252"/>
                  <a:pt x="624172" y="2336968"/>
                  <a:pt x="614332" y="2338218"/>
                </a:cubicBezTo>
                <a:cubicBezTo>
                  <a:pt x="614332" y="2338218"/>
                  <a:pt x="285863" y="2315102"/>
                  <a:pt x="284458" y="2314945"/>
                </a:cubicBezTo>
                <a:cubicBezTo>
                  <a:pt x="275711" y="2313696"/>
                  <a:pt x="266964" y="2312290"/>
                  <a:pt x="267120" y="2299795"/>
                </a:cubicBezTo>
                <a:cubicBezTo>
                  <a:pt x="266652" y="2299951"/>
                  <a:pt x="263684" y="2302450"/>
                  <a:pt x="263216" y="2303856"/>
                </a:cubicBezTo>
                <a:cubicBezTo>
                  <a:pt x="256968" y="2323067"/>
                  <a:pt x="245098" y="2340092"/>
                  <a:pt x="224481" y="2341342"/>
                </a:cubicBezTo>
                <a:cubicBezTo>
                  <a:pt x="216515" y="2341810"/>
                  <a:pt x="203239" y="2341342"/>
                  <a:pt x="197928" y="2338999"/>
                </a:cubicBezTo>
                <a:cubicBezTo>
                  <a:pt x="186214" y="2333844"/>
                  <a:pt x="181684" y="2327441"/>
                  <a:pt x="177623" y="2313852"/>
                </a:cubicBezTo>
                <a:cubicBezTo>
                  <a:pt x="175124" y="2305730"/>
                  <a:pt x="174031" y="2297296"/>
                  <a:pt x="173250" y="2288862"/>
                </a:cubicBezTo>
                <a:cubicBezTo>
                  <a:pt x="172781" y="2284488"/>
                  <a:pt x="171844" y="2282301"/>
                  <a:pt x="167471" y="2282301"/>
                </a:cubicBezTo>
                <a:cubicBezTo>
                  <a:pt x="161536" y="2282301"/>
                  <a:pt x="158099" y="2279490"/>
                  <a:pt x="157162" y="2273399"/>
                </a:cubicBezTo>
                <a:cubicBezTo>
                  <a:pt x="154039" y="2253875"/>
                  <a:pt x="149353" y="2234507"/>
                  <a:pt x="147635" y="2214983"/>
                </a:cubicBezTo>
                <a:cubicBezTo>
                  <a:pt x="142949" y="2161722"/>
                  <a:pt x="150759" y="2110179"/>
                  <a:pt x="169970" y="2060042"/>
                </a:cubicBezTo>
                <a:close/>
                <a:moveTo>
                  <a:pt x="656659" y="1727200"/>
                </a:moveTo>
                <a:cubicBezTo>
                  <a:pt x="668374" y="1727200"/>
                  <a:pt x="678370" y="1737352"/>
                  <a:pt x="678370" y="1749067"/>
                </a:cubicBezTo>
                <a:cubicBezTo>
                  <a:pt x="678370" y="1760469"/>
                  <a:pt x="668218" y="1770621"/>
                  <a:pt x="656816" y="1770465"/>
                </a:cubicBezTo>
                <a:cubicBezTo>
                  <a:pt x="644477" y="1770309"/>
                  <a:pt x="635261" y="1761250"/>
                  <a:pt x="635418" y="1749379"/>
                </a:cubicBezTo>
                <a:cubicBezTo>
                  <a:pt x="635418" y="1737040"/>
                  <a:pt x="644945" y="1727044"/>
                  <a:pt x="656659" y="1727200"/>
                </a:cubicBezTo>
                <a:close/>
                <a:moveTo>
                  <a:pt x="468450" y="1716891"/>
                </a:moveTo>
                <a:cubicBezTo>
                  <a:pt x="514839" y="1715954"/>
                  <a:pt x="555604" y="1755626"/>
                  <a:pt x="556229" y="1803421"/>
                </a:cubicBezTo>
                <a:cubicBezTo>
                  <a:pt x="556698" y="1850278"/>
                  <a:pt x="517181" y="1891200"/>
                  <a:pt x="470012" y="1890888"/>
                </a:cubicBezTo>
                <a:cubicBezTo>
                  <a:pt x="423623" y="1891981"/>
                  <a:pt x="383170" y="1852933"/>
                  <a:pt x="381921" y="1805764"/>
                </a:cubicBezTo>
                <a:cubicBezTo>
                  <a:pt x="380671" y="1758594"/>
                  <a:pt x="420187" y="1717984"/>
                  <a:pt x="468450" y="1716891"/>
                </a:cubicBezTo>
                <a:close/>
                <a:moveTo>
                  <a:pt x="778714" y="1594102"/>
                </a:moveTo>
                <a:lnTo>
                  <a:pt x="781099" y="1600626"/>
                </a:lnTo>
                <a:cubicBezTo>
                  <a:pt x="798425" y="1635731"/>
                  <a:pt x="818640" y="1666447"/>
                  <a:pt x="841742" y="1692776"/>
                </a:cubicBezTo>
                <a:cubicBezTo>
                  <a:pt x="864844" y="1719105"/>
                  <a:pt x="890221" y="1742142"/>
                  <a:pt x="917872" y="1761888"/>
                </a:cubicBezTo>
                <a:lnTo>
                  <a:pt x="991984" y="1802640"/>
                </a:lnTo>
                <a:lnTo>
                  <a:pt x="990126" y="1802952"/>
                </a:lnTo>
                <a:cubicBezTo>
                  <a:pt x="937334" y="1808575"/>
                  <a:pt x="885322" y="1803265"/>
                  <a:pt x="834248" y="1789364"/>
                </a:cubicBezTo>
                <a:cubicBezTo>
                  <a:pt x="817848" y="1784991"/>
                  <a:pt x="801292" y="1779836"/>
                  <a:pt x="787235" y="1769840"/>
                </a:cubicBezTo>
                <a:cubicBezTo>
                  <a:pt x="742564" y="1737821"/>
                  <a:pt x="727258" y="1685497"/>
                  <a:pt x="748500" y="1633017"/>
                </a:cubicBezTo>
                <a:cubicBezTo>
                  <a:pt x="753108" y="1621928"/>
                  <a:pt x="759902" y="1612673"/>
                  <a:pt x="767711" y="1604298"/>
                </a:cubicBezTo>
                <a:close/>
                <a:moveTo>
                  <a:pt x="912656" y="1500255"/>
                </a:moveTo>
                <a:cubicBezTo>
                  <a:pt x="901410" y="1500411"/>
                  <a:pt x="895319" y="1506503"/>
                  <a:pt x="895475" y="1518217"/>
                </a:cubicBezTo>
                <a:cubicBezTo>
                  <a:pt x="895631" y="1529463"/>
                  <a:pt x="902972" y="1535866"/>
                  <a:pt x="915467" y="1535710"/>
                </a:cubicBezTo>
                <a:cubicBezTo>
                  <a:pt x="924839" y="1535554"/>
                  <a:pt x="930618" y="1528057"/>
                  <a:pt x="930618" y="1516499"/>
                </a:cubicBezTo>
                <a:cubicBezTo>
                  <a:pt x="930462" y="1506034"/>
                  <a:pt x="923901" y="1500099"/>
                  <a:pt x="912656" y="1500255"/>
                </a:cubicBezTo>
                <a:close/>
                <a:moveTo>
                  <a:pt x="544612" y="1493383"/>
                </a:moveTo>
                <a:cubicBezTo>
                  <a:pt x="556815" y="1493383"/>
                  <a:pt x="569037" y="1498693"/>
                  <a:pt x="574816" y="1509626"/>
                </a:cubicBezTo>
                <a:cubicBezTo>
                  <a:pt x="576690" y="1513062"/>
                  <a:pt x="578720" y="1516499"/>
                  <a:pt x="580282" y="1520091"/>
                </a:cubicBezTo>
                <a:cubicBezTo>
                  <a:pt x="581376" y="1523059"/>
                  <a:pt x="583250" y="1523840"/>
                  <a:pt x="586374" y="1523840"/>
                </a:cubicBezTo>
                <a:cubicBezTo>
                  <a:pt x="597463" y="1523683"/>
                  <a:pt x="608553" y="1523840"/>
                  <a:pt x="619642" y="1523996"/>
                </a:cubicBezTo>
                <a:cubicBezTo>
                  <a:pt x="636355" y="1524308"/>
                  <a:pt x="653223" y="1524621"/>
                  <a:pt x="669936" y="1525089"/>
                </a:cubicBezTo>
                <a:cubicBezTo>
                  <a:pt x="676964" y="1525402"/>
                  <a:pt x="676964" y="1525558"/>
                  <a:pt x="676183" y="1532742"/>
                </a:cubicBezTo>
                <a:cubicBezTo>
                  <a:pt x="675715" y="1535866"/>
                  <a:pt x="675246" y="1538990"/>
                  <a:pt x="674465" y="1542114"/>
                </a:cubicBezTo>
                <a:cubicBezTo>
                  <a:pt x="664157" y="1583973"/>
                  <a:pt x="653380" y="1625832"/>
                  <a:pt x="643696" y="1667847"/>
                </a:cubicBezTo>
                <a:cubicBezTo>
                  <a:pt x="641041" y="1679406"/>
                  <a:pt x="636042" y="1687215"/>
                  <a:pt x="625734" y="1692994"/>
                </a:cubicBezTo>
                <a:cubicBezTo>
                  <a:pt x="614176" y="1699554"/>
                  <a:pt x="606210" y="1710019"/>
                  <a:pt x="601524" y="1722514"/>
                </a:cubicBezTo>
                <a:cubicBezTo>
                  <a:pt x="593090" y="1744381"/>
                  <a:pt x="596058" y="1765623"/>
                  <a:pt x="606835" y="1785615"/>
                </a:cubicBezTo>
                <a:cubicBezTo>
                  <a:pt x="611208" y="1793893"/>
                  <a:pt x="611833" y="1800922"/>
                  <a:pt x="609334" y="1809981"/>
                </a:cubicBezTo>
                <a:cubicBezTo>
                  <a:pt x="585749" y="1898697"/>
                  <a:pt x="562789" y="1987726"/>
                  <a:pt x="539360" y="2076442"/>
                </a:cubicBezTo>
                <a:lnTo>
                  <a:pt x="508100" y="2192691"/>
                </a:lnTo>
                <a:lnTo>
                  <a:pt x="497668" y="2185980"/>
                </a:lnTo>
                <a:lnTo>
                  <a:pt x="559978" y="1949615"/>
                </a:lnTo>
                <a:cubicBezTo>
                  <a:pt x="572629" y="1901352"/>
                  <a:pt x="588248" y="1851371"/>
                  <a:pt x="600899" y="1803108"/>
                </a:cubicBezTo>
                <a:cubicBezTo>
                  <a:pt x="601837" y="1799672"/>
                  <a:pt x="601524" y="1796861"/>
                  <a:pt x="599962" y="1793581"/>
                </a:cubicBezTo>
                <a:cubicBezTo>
                  <a:pt x="594339" y="1781866"/>
                  <a:pt x="588404" y="1770152"/>
                  <a:pt x="587467" y="1757032"/>
                </a:cubicBezTo>
                <a:cubicBezTo>
                  <a:pt x="585437" y="1728605"/>
                  <a:pt x="593402" y="1701116"/>
                  <a:pt x="618237" y="1684872"/>
                </a:cubicBezTo>
                <a:cubicBezTo>
                  <a:pt x="626359" y="1679561"/>
                  <a:pt x="629170" y="1676125"/>
                  <a:pt x="631357" y="1666910"/>
                </a:cubicBezTo>
                <a:cubicBezTo>
                  <a:pt x="642134" y="1623020"/>
                  <a:pt x="654785" y="1582411"/>
                  <a:pt x="665875" y="1538521"/>
                </a:cubicBezTo>
                <a:cubicBezTo>
                  <a:pt x="666031" y="1538053"/>
                  <a:pt x="666031" y="1537428"/>
                  <a:pt x="666187" y="1536335"/>
                </a:cubicBezTo>
                <a:cubicBezTo>
                  <a:pt x="664157" y="1536022"/>
                  <a:pt x="662439" y="1535710"/>
                  <a:pt x="660564" y="1535710"/>
                </a:cubicBezTo>
                <a:cubicBezTo>
                  <a:pt x="634793" y="1535085"/>
                  <a:pt x="612145" y="1536178"/>
                  <a:pt x="586374" y="1535554"/>
                </a:cubicBezTo>
                <a:cubicBezTo>
                  <a:pt x="582781" y="1535397"/>
                  <a:pt x="581688" y="1536491"/>
                  <a:pt x="580907" y="1540083"/>
                </a:cubicBezTo>
                <a:cubicBezTo>
                  <a:pt x="576690" y="1559763"/>
                  <a:pt x="558728" y="1571477"/>
                  <a:pt x="539673" y="1568978"/>
                </a:cubicBezTo>
                <a:cubicBezTo>
                  <a:pt x="524835" y="1567104"/>
                  <a:pt x="511246" y="1554296"/>
                  <a:pt x="508278" y="1538677"/>
                </a:cubicBezTo>
                <a:cubicBezTo>
                  <a:pt x="507497" y="1535085"/>
                  <a:pt x="505936" y="1534616"/>
                  <a:pt x="502656" y="1534148"/>
                </a:cubicBezTo>
                <a:cubicBezTo>
                  <a:pt x="488130" y="1532274"/>
                  <a:pt x="478602" y="1538209"/>
                  <a:pt x="467825" y="1548986"/>
                </a:cubicBezTo>
                <a:cubicBezTo>
                  <a:pt x="451269" y="1565542"/>
                  <a:pt x="432214" y="1579755"/>
                  <a:pt x="414720" y="1595687"/>
                </a:cubicBezTo>
                <a:cubicBezTo>
                  <a:pt x="406286" y="1603340"/>
                  <a:pt x="400663" y="1610681"/>
                  <a:pt x="393635" y="1619584"/>
                </a:cubicBezTo>
                <a:cubicBezTo>
                  <a:pt x="390980" y="1622864"/>
                  <a:pt x="389418" y="1627862"/>
                  <a:pt x="389105" y="1632079"/>
                </a:cubicBezTo>
                <a:cubicBezTo>
                  <a:pt x="387856" y="1646918"/>
                  <a:pt x="390667" y="1658944"/>
                  <a:pt x="387543" y="1673314"/>
                </a:cubicBezTo>
                <a:cubicBezTo>
                  <a:pt x="383170" y="1693462"/>
                  <a:pt x="376922" y="1713299"/>
                  <a:pt x="369581" y="1732666"/>
                </a:cubicBezTo>
                <a:cubicBezTo>
                  <a:pt x="353650" y="1774369"/>
                  <a:pt x="336625" y="1815760"/>
                  <a:pt x="319757" y="1857150"/>
                </a:cubicBezTo>
                <a:lnTo>
                  <a:pt x="266848" y="1987455"/>
                </a:lnTo>
                <a:lnTo>
                  <a:pt x="259257" y="1978251"/>
                </a:lnTo>
                <a:lnTo>
                  <a:pt x="290705" y="1900103"/>
                </a:lnTo>
                <a:cubicBezTo>
                  <a:pt x="305231" y="1863867"/>
                  <a:pt x="319288" y="1827474"/>
                  <a:pt x="333814" y="1791238"/>
                </a:cubicBezTo>
                <a:cubicBezTo>
                  <a:pt x="342717" y="1768590"/>
                  <a:pt x="353182" y="1746567"/>
                  <a:pt x="361303" y="1723608"/>
                </a:cubicBezTo>
                <a:cubicBezTo>
                  <a:pt x="368019" y="1704552"/>
                  <a:pt x="373486" y="1685028"/>
                  <a:pt x="377235" y="1665192"/>
                </a:cubicBezTo>
                <a:cubicBezTo>
                  <a:pt x="379734" y="1651448"/>
                  <a:pt x="378484" y="1637078"/>
                  <a:pt x="378953" y="1623021"/>
                </a:cubicBezTo>
                <a:cubicBezTo>
                  <a:pt x="379109" y="1621147"/>
                  <a:pt x="379421" y="1618804"/>
                  <a:pt x="380515" y="1617398"/>
                </a:cubicBezTo>
                <a:cubicBezTo>
                  <a:pt x="388168" y="1608026"/>
                  <a:pt x="395040" y="1599124"/>
                  <a:pt x="402225" y="1592251"/>
                </a:cubicBezTo>
                <a:cubicBezTo>
                  <a:pt x="415658" y="1579600"/>
                  <a:pt x="429871" y="1567729"/>
                  <a:pt x="443772" y="1555546"/>
                </a:cubicBezTo>
                <a:cubicBezTo>
                  <a:pt x="450800" y="1549299"/>
                  <a:pt x="457985" y="1543363"/>
                  <a:pt x="464545" y="1536803"/>
                </a:cubicBezTo>
                <a:cubicBezTo>
                  <a:pt x="472979" y="1528213"/>
                  <a:pt x="481570" y="1521028"/>
                  <a:pt x="494534" y="1522902"/>
                </a:cubicBezTo>
                <a:cubicBezTo>
                  <a:pt x="495940" y="1523059"/>
                  <a:pt x="497345" y="1522590"/>
                  <a:pt x="498751" y="1522902"/>
                </a:cubicBezTo>
                <a:cubicBezTo>
                  <a:pt x="504842" y="1523996"/>
                  <a:pt x="509059" y="1521965"/>
                  <a:pt x="510934" y="1515718"/>
                </a:cubicBezTo>
                <a:cubicBezTo>
                  <a:pt x="511715" y="1513219"/>
                  <a:pt x="513277" y="1511188"/>
                  <a:pt x="514526" y="1509002"/>
                </a:cubicBezTo>
                <a:cubicBezTo>
                  <a:pt x="520227" y="1498693"/>
                  <a:pt x="532410" y="1493383"/>
                  <a:pt x="544612" y="1493383"/>
                </a:cubicBezTo>
                <a:close/>
                <a:moveTo>
                  <a:pt x="635262" y="1422004"/>
                </a:moveTo>
                <a:lnTo>
                  <a:pt x="678527" y="1422004"/>
                </a:lnTo>
                <a:cubicBezTo>
                  <a:pt x="680713" y="1422004"/>
                  <a:pt x="682588" y="1423878"/>
                  <a:pt x="682588" y="1426065"/>
                </a:cubicBezTo>
                <a:cubicBezTo>
                  <a:pt x="682588" y="1428251"/>
                  <a:pt x="680713" y="1430126"/>
                  <a:pt x="678527" y="1430126"/>
                </a:cubicBezTo>
                <a:lnTo>
                  <a:pt x="635262" y="1430126"/>
                </a:lnTo>
                <a:lnTo>
                  <a:pt x="635262" y="1429188"/>
                </a:lnTo>
                <a:cubicBezTo>
                  <a:pt x="635262" y="1426377"/>
                  <a:pt x="635262" y="1424190"/>
                  <a:pt x="635262" y="1422785"/>
                </a:cubicBezTo>
                <a:close/>
                <a:moveTo>
                  <a:pt x="1061349" y="1403885"/>
                </a:moveTo>
                <a:cubicBezTo>
                  <a:pt x="1086340" y="1404197"/>
                  <a:pt x="1110236" y="1402636"/>
                  <a:pt x="1133977" y="1406853"/>
                </a:cubicBezTo>
                <a:cubicBezTo>
                  <a:pt x="1147566" y="1409196"/>
                  <a:pt x="1153970" y="1415599"/>
                  <a:pt x="1154751" y="1429344"/>
                </a:cubicBezTo>
                <a:cubicBezTo>
                  <a:pt x="1155531" y="1445588"/>
                  <a:pt x="1154438" y="1461832"/>
                  <a:pt x="1154282" y="1478076"/>
                </a:cubicBezTo>
                <a:cubicBezTo>
                  <a:pt x="1154282" y="1480888"/>
                  <a:pt x="1152720" y="1481200"/>
                  <a:pt x="1150533" y="1481044"/>
                </a:cubicBezTo>
                <a:cubicBezTo>
                  <a:pt x="1138975" y="1480575"/>
                  <a:pt x="1130229" y="1484792"/>
                  <a:pt x="1124606" y="1495101"/>
                </a:cubicBezTo>
                <a:cubicBezTo>
                  <a:pt x="1124137" y="1496038"/>
                  <a:pt x="1122263" y="1496975"/>
                  <a:pt x="1121326" y="1496663"/>
                </a:cubicBezTo>
                <a:cubicBezTo>
                  <a:pt x="1110861" y="1493851"/>
                  <a:pt x="1100084" y="1491665"/>
                  <a:pt x="1090088" y="1487604"/>
                </a:cubicBezTo>
                <a:cubicBezTo>
                  <a:pt x="1076343" y="1481825"/>
                  <a:pt x="1066503" y="1471360"/>
                  <a:pt x="1064785" y="1456209"/>
                </a:cubicBezTo>
                <a:cubicBezTo>
                  <a:pt x="1062755" y="1439184"/>
                  <a:pt x="1062443" y="1421847"/>
                  <a:pt x="1061349" y="1403885"/>
                </a:cubicBezTo>
                <a:close/>
                <a:moveTo>
                  <a:pt x="1228153" y="1397578"/>
                </a:moveTo>
                <a:lnTo>
                  <a:pt x="1228153" y="1486793"/>
                </a:lnTo>
                <a:lnTo>
                  <a:pt x="1302168" y="1486793"/>
                </a:lnTo>
                <a:lnTo>
                  <a:pt x="1290969" y="1492953"/>
                </a:lnTo>
                <a:cubicBezTo>
                  <a:pt x="1257681" y="1511462"/>
                  <a:pt x="1226521" y="1528994"/>
                  <a:pt x="1225349" y="1528994"/>
                </a:cubicBezTo>
                <a:cubicBezTo>
                  <a:pt x="1163185" y="1529775"/>
                  <a:pt x="1101022" y="1530556"/>
                  <a:pt x="1038858" y="1531181"/>
                </a:cubicBezTo>
                <a:cubicBezTo>
                  <a:pt x="1025894" y="1531337"/>
                  <a:pt x="1014492" y="1530556"/>
                  <a:pt x="1001528" y="1530400"/>
                </a:cubicBezTo>
                <a:cubicBezTo>
                  <a:pt x="997936" y="1530400"/>
                  <a:pt x="996530" y="1528525"/>
                  <a:pt x="996530" y="1525089"/>
                </a:cubicBezTo>
                <a:cubicBezTo>
                  <a:pt x="996530" y="1521028"/>
                  <a:pt x="996218" y="1516811"/>
                  <a:pt x="996062" y="1512750"/>
                </a:cubicBezTo>
                <a:cubicBezTo>
                  <a:pt x="995437" y="1491664"/>
                  <a:pt x="995124" y="1470735"/>
                  <a:pt x="994343" y="1449649"/>
                </a:cubicBezTo>
                <a:cubicBezTo>
                  <a:pt x="994187" y="1446213"/>
                  <a:pt x="994187" y="1447306"/>
                  <a:pt x="994343" y="1443245"/>
                </a:cubicBezTo>
                <a:cubicBezTo>
                  <a:pt x="994500" y="1437310"/>
                  <a:pt x="986690" y="1437154"/>
                  <a:pt x="986846" y="1443401"/>
                </a:cubicBezTo>
                <a:cubicBezTo>
                  <a:pt x="987002" y="1449649"/>
                  <a:pt x="986846" y="1453398"/>
                  <a:pt x="987159" y="1459645"/>
                </a:cubicBezTo>
                <a:cubicBezTo>
                  <a:pt x="987783" y="1474015"/>
                  <a:pt x="987783" y="1488384"/>
                  <a:pt x="987940" y="1502754"/>
                </a:cubicBezTo>
                <a:cubicBezTo>
                  <a:pt x="988096" y="1510564"/>
                  <a:pt x="987940" y="1518373"/>
                  <a:pt x="988096" y="1526182"/>
                </a:cubicBezTo>
                <a:cubicBezTo>
                  <a:pt x="988252" y="1532430"/>
                  <a:pt x="992938" y="1537741"/>
                  <a:pt x="999185" y="1538365"/>
                </a:cubicBezTo>
                <a:cubicBezTo>
                  <a:pt x="1002778" y="1538678"/>
                  <a:pt x="1006526" y="1538834"/>
                  <a:pt x="1010119" y="1538834"/>
                </a:cubicBezTo>
                <a:cubicBezTo>
                  <a:pt x="1082279" y="1538053"/>
                  <a:pt x="1154439" y="1537272"/>
                  <a:pt x="1226443" y="1536335"/>
                </a:cubicBezTo>
                <a:cubicBezTo>
                  <a:pt x="1227849" y="1536335"/>
                  <a:pt x="1256822" y="1521419"/>
                  <a:pt x="1289427" y="1504218"/>
                </a:cubicBezTo>
                <a:lnTo>
                  <a:pt x="1322106" y="1486793"/>
                </a:lnTo>
                <a:lnTo>
                  <a:pt x="1697422" y="1486793"/>
                </a:lnTo>
                <a:lnTo>
                  <a:pt x="1697422" y="1509060"/>
                </a:lnTo>
                <a:lnTo>
                  <a:pt x="1673608" y="1509789"/>
                </a:lnTo>
                <a:cubicBezTo>
                  <a:pt x="1595435" y="1511976"/>
                  <a:pt x="1481013" y="1514331"/>
                  <a:pt x="1424492" y="1515405"/>
                </a:cubicBezTo>
                <a:cubicBezTo>
                  <a:pt x="1394503" y="1516030"/>
                  <a:pt x="1364359" y="1516811"/>
                  <a:pt x="1334839" y="1522746"/>
                </a:cubicBezTo>
                <a:cubicBezTo>
                  <a:pt x="1308442" y="1527901"/>
                  <a:pt x="1282827" y="1535866"/>
                  <a:pt x="1260492" y="1551173"/>
                </a:cubicBezTo>
                <a:cubicBezTo>
                  <a:pt x="1232534" y="1570385"/>
                  <a:pt x="1212541" y="1596468"/>
                  <a:pt x="1199109" y="1627394"/>
                </a:cubicBezTo>
                <a:cubicBezTo>
                  <a:pt x="1194736" y="1637390"/>
                  <a:pt x="1190987" y="1648011"/>
                  <a:pt x="1188488" y="1658632"/>
                </a:cubicBezTo>
                <a:cubicBezTo>
                  <a:pt x="1185989" y="1669722"/>
                  <a:pt x="1183490" y="1735790"/>
                  <a:pt x="1185052" y="1757345"/>
                </a:cubicBezTo>
                <a:cubicBezTo>
                  <a:pt x="1185521" y="1764842"/>
                  <a:pt x="1183802" y="1769371"/>
                  <a:pt x="1177399" y="1771246"/>
                </a:cubicBezTo>
                <a:cubicBezTo>
                  <a:pt x="1176149" y="1771558"/>
                  <a:pt x="1103677" y="1796861"/>
                  <a:pt x="1068221" y="1807950"/>
                </a:cubicBezTo>
                <a:lnTo>
                  <a:pt x="1027481" y="1816933"/>
                </a:lnTo>
                <a:lnTo>
                  <a:pt x="1007651" y="1811254"/>
                </a:lnTo>
                <a:lnTo>
                  <a:pt x="991984" y="1802640"/>
                </a:lnTo>
                <a:lnTo>
                  <a:pt x="1039951" y="1794577"/>
                </a:lnTo>
                <a:cubicBezTo>
                  <a:pt x="1056312" y="1790691"/>
                  <a:pt x="1072361" y="1785615"/>
                  <a:pt x="1087902" y="1779055"/>
                </a:cubicBezTo>
                <a:cubicBezTo>
                  <a:pt x="1123981" y="1763905"/>
                  <a:pt x="1149753" y="1737508"/>
                  <a:pt x="1158968" y="1698617"/>
                </a:cubicBezTo>
                <a:cubicBezTo>
                  <a:pt x="1166309" y="1667691"/>
                  <a:pt x="1164279" y="1636922"/>
                  <a:pt x="1144755" y="1610057"/>
                </a:cubicBezTo>
                <a:cubicBezTo>
                  <a:pt x="1136789" y="1598967"/>
                  <a:pt x="1115547" y="1578819"/>
                  <a:pt x="1114922" y="1578350"/>
                </a:cubicBezTo>
                <a:cubicBezTo>
                  <a:pt x="1093368" y="1562731"/>
                  <a:pt x="1072126" y="1558826"/>
                  <a:pt x="1043700" y="1558826"/>
                </a:cubicBezTo>
                <a:cubicBezTo>
                  <a:pt x="1030580" y="1558826"/>
                  <a:pt x="969509" y="1559607"/>
                  <a:pt x="952172" y="1561013"/>
                </a:cubicBezTo>
                <a:cubicBezTo>
                  <a:pt x="941551" y="1561794"/>
                  <a:pt x="938896" y="1564918"/>
                  <a:pt x="937021" y="1575226"/>
                </a:cubicBezTo>
                <a:cubicBezTo>
                  <a:pt x="934210" y="1590377"/>
                  <a:pt x="930930" y="1605527"/>
                  <a:pt x="931242" y="1621147"/>
                </a:cubicBezTo>
                <a:cubicBezTo>
                  <a:pt x="932023" y="1667847"/>
                  <a:pt x="952484" y="1703928"/>
                  <a:pt x="989501" y="1731105"/>
                </a:cubicBezTo>
                <a:cubicBezTo>
                  <a:pt x="997780" y="1737196"/>
                  <a:pt x="1006839" y="1742038"/>
                  <a:pt x="1015898" y="1747036"/>
                </a:cubicBezTo>
                <a:cubicBezTo>
                  <a:pt x="1021833" y="1750472"/>
                  <a:pt x="1023707" y="1755314"/>
                  <a:pt x="1023083" y="1761718"/>
                </a:cubicBezTo>
                <a:cubicBezTo>
                  <a:pt x="1022770" y="1765779"/>
                  <a:pt x="1020896" y="1767809"/>
                  <a:pt x="1016835" y="1766248"/>
                </a:cubicBezTo>
                <a:cubicBezTo>
                  <a:pt x="1003559" y="1761093"/>
                  <a:pt x="990126" y="1756564"/>
                  <a:pt x="977475" y="1750316"/>
                </a:cubicBezTo>
                <a:cubicBezTo>
                  <a:pt x="946549" y="1735322"/>
                  <a:pt x="925776" y="1710331"/>
                  <a:pt x="911250" y="1679874"/>
                </a:cubicBezTo>
                <a:cubicBezTo>
                  <a:pt x="908751" y="1674564"/>
                  <a:pt x="906252" y="1669253"/>
                  <a:pt x="903909" y="1663943"/>
                </a:cubicBezTo>
                <a:cubicBezTo>
                  <a:pt x="901566" y="1658476"/>
                  <a:pt x="897818" y="1654103"/>
                  <a:pt x="892351" y="1651916"/>
                </a:cubicBezTo>
                <a:cubicBezTo>
                  <a:pt x="881886" y="1647855"/>
                  <a:pt x="880168" y="1639577"/>
                  <a:pt x="881262" y="1629893"/>
                </a:cubicBezTo>
                <a:cubicBezTo>
                  <a:pt x="882355" y="1619428"/>
                  <a:pt x="883604" y="1608807"/>
                  <a:pt x="885322" y="1598343"/>
                </a:cubicBezTo>
                <a:cubicBezTo>
                  <a:pt x="885947" y="1594282"/>
                  <a:pt x="885166" y="1591626"/>
                  <a:pt x="881886" y="1588971"/>
                </a:cubicBezTo>
                <a:cubicBezTo>
                  <a:pt x="872202" y="1581006"/>
                  <a:pt x="862675" y="1572571"/>
                  <a:pt x="853147" y="1564449"/>
                </a:cubicBezTo>
                <a:cubicBezTo>
                  <a:pt x="852054" y="1563512"/>
                  <a:pt x="816755" y="1567729"/>
                  <a:pt x="803635" y="1574758"/>
                </a:cubicBezTo>
                <a:cubicBezTo>
                  <a:pt x="800199" y="1576632"/>
                  <a:pt x="795982" y="1578194"/>
                  <a:pt x="793014" y="1580849"/>
                </a:cubicBezTo>
                <a:lnTo>
                  <a:pt x="778714" y="1594102"/>
                </a:lnTo>
                <a:lnTo>
                  <a:pt x="737782" y="1482147"/>
                </a:lnTo>
                <a:lnTo>
                  <a:pt x="737705" y="1481716"/>
                </a:lnTo>
                <a:lnTo>
                  <a:pt x="892663" y="1486354"/>
                </a:lnTo>
                <a:cubicBezTo>
                  <a:pt x="900785" y="1486510"/>
                  <a:pt x="909063" y="1485729"/>
                  <a:pt x="917185" y="1484323"/>
                </a:cubicBezTo>
                <a:cubicBezTo>
                  <a:pt x="931711" y="1481668"/>
                  <a:pt x="940302" y="1472297"/>
                  <a:pt x="942488" y="1457771"/>
                </a:cubicBezTo>
                <a:cubicBezTo>
                  <a:pt x="942957" y="1454491"/>
                  <a:pt x="943269" y="1451211"/>
                  <a:pt x="943269" y="1447775"/>
                </a:cubicBezTo>
                <a:cubicBezTo>
                  <a:pt x="943269" y="1428563"/>
                  <a:pt x="938115" y="1412319"/>
                  <a:pt x="917498" y="1403417"/>
                </a:cubicBezTo>
                <a:cubicBezTo>
                  <a:pt x="916404" y="1402948"/>
                  <a:pt x="915311" y="1402167"/>
                  <a:pt x="913905" y="1401230"/>
                </a:cubicBezTo>
                <a:cubicBezTo>
                  <a:pt x="961231" y="1400605"/>
                  <a:pt x="1007776" y="1399981"/>
                  <a:pt x="1054320" y="1399356"/>
                </a:cubicBezTo>
                <a:cubicBezTo>
                  <a:pt x="1054320" y="1399824"/>
                  <a:pt x="1054477" y="1400293"/>
                  <a:pt x="1054477" y="1400761"/>
                </a:cubicBezTo>
                <a:cubicBezTo>
                  <a:pt x="1054320" y="1403417"/>
                  <a:pt x="1054320" y="1406072"/>
                  <a:pt x="1054164" y="1408883"/>
                </a:cubicBezTo>
                <a:cubicBezTo>
                  <a:pt x="1053383" y="1426845"/>
                  <a:pt x="1053696" y="1444651"/>
                  <a:pt x="1059162" y="1461988"/>
                </a:cubicBezTo>
                <a:cubicBezTo>
                  <a:pt x="1062755" y="1473702"/>
                  <a:pt x="1068378" y="1484011"/>
                  <a:pt x="1079780" y="1490415"/>
                </a:cubicBezTo>
                <a:cubicBezTo>
                  <a:pt x="1090401" y="1496194"/>
                  <a:pt x="1101646" y="1500411"/>
                  <a:pt x="1113673" y="1502285"/>
                </a:cubicBezTo>
                <a:cubicBezTo>
                  <a:pt x="1118983" y="1503066"/>
                  <a:pt x="1123200" y="1504472"/>
                  <a:pt x="1123513" y="1510876"/>
                </a:cubicBezTo>
                <a:cubicBezTo>
                  <a:pt x="1123513" y="1512125"/>
                  <a:pt x="1124606" y="1513531"/>
                  <a:pt x="1125231" y="1514781"/>
                </a:cubicBezTo>
                <a:cubicBezTo>
                  <a:pt x="1129917" y="1523059"/>
                  <a:pt x="1136945" y="1528213"/>
                  <a:pt x="1146785" y="1527744"/>
                </a:cubicBezTo>
                <a:cubicBezTo>
                  <a:pt x="1156625" y="1527432"/>
                  <a:pt x="1163498" y="1521965"/>
                  <a:pt x="1167246" y="1513219"/>
                </a:cubicBezTo>
                <a:cubicBezTo>
                  <a:pt x="1171151" y="1504316"/>
                  <a:pt x="1169277" y="1496194"/>
                  <a:pt x="1162717" y="1489165"/>
                </a:cubicBezTo>
                <a:cubicBezTo>
                  <a:pt x="1160218" y="1486510"/>
                  <a:pt x="1158031" y="1484011"/>
                  <a:pt x="1160218" y="1480106"/>
                </a:cubicBezTo>
                <a:cubicBezTo>
                  <a:pt x="1160842" y="1479013"/>
                  <a:pt x="1160842" y="1477607"/>
                  <a:pt x="1160842" y="1476358"/>
                </a:cubicBezTo>
                <a:cubicBezTo>
                  <a:pt x="1161155" y="1460583"/>
                  <a:pt x="1162092" y="1444807"/>
                  <a:pt x="1161623" y="1429032"/>
                </a:cubicBezTo>
                <a:cubicBezTo>
                  <a:pt x="1161155" y="1415756"/>
                  <a:pt x="1153501" y="1406853"/>
                  <a:pt x="1141319" y="1401855"/>
                </a:cubicBezTo>
                <a:cubicBezTo>
                  <a:pt x="1140069" y="1401386"/>
                  <a:pt x="1138663" y="1400918"/>
                  <a:pt x="1137414" y="1400449"/>
                </a:cubicBezTo>
                <a:cubicBezTo>
                  <a:pt x="1137570" y="1399981"/>
                  <a:pt x="1137570" y="1399512"/>
                  <a:pt x="1137726" y="1399043"/>
                </a:cubicBezTo>
                <a:close/>
                <a:moveTo>
                  <a:pt x="721968" y="1394036"/>
                </a:moveTo>
                <a:lnTo>
                  <a:pt x="764432" y="1394202"/>
                </a:lnTo>
                <a:cubicBezTo>
                  <a:pt x="773178" y="1394202"/>
                  <a:pt x="780519" y="1396076"/>
                  <a:pt x="786767" y="1402167"/>
                </a:cubicBezTo>
                <a:cubicBezTo>
                  <a:pt x="789735" y="1405135"/>
                  <a:pt x="793327" y="1405760"/>
                  <a:pt x="797544" y="1405760"/>
                </a:cubicBezTo>
                <a:cubicBezTo>
                  <a:pt x="830813" y="1404979"/>
                  <a:pt x="864238" y="1404354"/>
                  <a:pt x="897506" y="1407322"/>
                </a:cubicBezTo>
                <a:cubicBezTo>
                  <a:pt x="902192" y="1407790"/>
                  <a:pt x="907034" y="1408259"/>
                  <a:pt x="911563" y="1409196"/>
                </a:cubicBezTo>
                <a:cubicBezTo>
                  <a:pt x="923746" y="1411851"/>
                  <a:pt x="932337" y="1419036"/>
                  <a:pt x="934523" y="1431531"/>
                </a:cubicBezTo>
                <a:cubicBezTo>
                  <a:pt x="935929" y="1439341"/>
                  <a:pt x="936398" y="1447619"/>
                  <a:pt x="935617" y="1455585"/>
                </a:cubicBezTo>
                <a:cubicBezTo>
                  <a:pt x="934523" y="1468080"/>
                  <a:pt x="927807" y="1474952"/>
                  <a:pt x="915624" y="1477608"/>
                </a:cubicBezTo>
                <a:cubicBezTo>
                  <a:pt x="911407" y="1478545"/>
                  <a:pt x="906878" y="1478701"/>
                  <a:pt x="902348" y="1478545"/>
                </a:cubicBezTo>
                <a:cubicBezTo>
                  <a:pt x="848618" y="1477608"/>
                  <a:pt x="794889" y="1476202"/>
                  <a:pt x="741003" y="1475733"/>
                </a:cubicBezTo>
                <a:lnTo>
                  <a:pt x="736512" y="1475067"/>
                </a:lnTo>
                <a:close/>
                <a:moveTo>
                  <a:pt x="1763894" y="1388891"/>
                </a:moveTo>
                <a:lnTo>
                  <a:pt x="1763894" y="1487447"/>
                </a:lnTo>
                <a:lnTo>
                  <a:pt x="1879631" y="1487447"/>
                </a:lnTo>
                <a:cubicBezTo>
                  <a:pt x="1887597" y="1487447"/>
                  <a:pt x="1894001" y="1481044"/>
                  <a:pt x="1894001" y="1473078"/>
                </a:cubicBezTo>
                <a:lnTo>
                  <a:pt x="1894001" y="1388891"/>
                </a:lnTo>
                <a:close/>
                <a:moveTo>
                  <a:pt x="475586" y="1345776"/>
                </a:moveTo>
                <a:lnTo>
                  <a:pt x="466576" y="1349511"/>
                </a:lnTo>
                <a:cubicBezTo>
                  <a:pt x="464194" y="1351913"/>
                  <a:pt x="462749" y="1355232"/>
                  <a:pt x="462827" y="1358902"/>
                </a:cubicBezTo>
                <a:cubicBezTo>
                  <a:pt x="462827" y="1362416"/>
                  <a:pt x="464428" y="1365774"/>
                  <a:pt x="466888" y="1368234"/>
                </a:cubicBezTo>
                <a:lnTo>
                  <a:pt x="476024" y="1372144"/>
                </a:lnTo>
                <a:lnTo>
                  <a:pt x="475947" y="1372179"/>
                </a:lnTo>
                <a:cubicBezTo>
                  <a:pt x="469074" y="1372335"/>
                  <a:pt x="462670" y="1365931"/>
                  <a:pt x="462670" y="1358903"/>
                </a:cubicBezTo>
                <a:cubicBezTo>
                  <a:pt x="462670" y="1355232"/>
                  <a:pt x="464154" y="1351913"/>
                  <a:pt x="466556" y="1349512"/>
                </a:cubicBezTo>
                <a:close/>
                <a:moveTo>
                  <a:pt x="290393" y="1225828"/>
                </a:moveTo>
                <a:cubicBezTo>
                  <a:pt x="300545" y="1225828"/>
                  <a:pt x="308199" y="1234106"/>
                  <a:pt x="308199" y="1244727"/>
                </a:cubicBezTo>
                <a:cubicBezTo>
                  <a:pt x="308199" y="1254567"/>
                  <a:pt x="299920" y="1262689"/>
                  <a:pt x="290081" y="1262845"/>
                </a:cubicBezTo>
                <a:cubicBezTo>
                  <a:pt x="279303" y="1262689"/>
                  <a:pt x="272119" y="1255348"/>
                  <a:pt x="272275" y="1244259"/>
                </a:cubicBezTo>
                <a:cubicBezTo>
                  <a:pt x="272275" y="1233794"/>
                  <a:pt x="280241" y="1225828"/>
                  <a:pt x="290393" y="1225828"/>
                </a:cubicBezTo>
                <a:close/>
                <a:moveTo>
                  <a:pt x="286686" y="1212889"/>
                </a:moveTo>
                <a:cubicBezTo>
                  <a:pt x="270176" y="1215539"/>
                  <a:pt x="256148" y="1231763"/>
                  <a:pt x="258374" y="1249569"/>
                </a:cubicBezTo>
                <a:cubicBezTo>
                  <a:pt x="259155" y="1256129"/>
                  <a:pt x="260561" y="1262689"/>
                  <a:pt x="262435" y="1269093"/>
                </a:cubicBezTo>
                <a:cubicBezTo>
                  <a:pt x="267901" y="1287055"/>
                  <a:pt x="273680" y="1305017"/>
                  <a:pt x="279460" y="1322822"/>
                </a:cubicBezTo>
                <a:cubicBezTo>
                  <a:pt x="279772" y="1323759"/>
                  <a:pt x="280084" y="1324540"/>
                  <a:pt x="280397" y="1325321"/>
                </a:cubicBezTo>
                <a:cubicBezTo>
                  <a:pt x="280709" y="1325478"/>
                  <a:pt x="281178" y="1325790"/>
                  <a:pt x="281646" y="1325946"/>
                </a:cubicBezTo>
                <a:cubicBezTo>
                  <a:pt x="301795" y="1282213"/>
                  <a:pt x="335844" y="1249413"/>
                  <a:pt x="369425" y="1216301"/>
                </a:cubicBezTo>
                <a:cubicBezTo>
                  <a:pt x="369113" y="1215988"/>
                  <a:pt x="368800" y="1215520"/>
                  <a:pt x="368488" y="1215207"/>
                </a:cubicBezTo>
                <a:cubicBezTo>
                  <a:pt x="364896" y="1216613"/>
                  <a:pt x="361147" y="1217706"/>
                  <a:pt x="357555" y="1219424"/>
                </a:cubicBezTo>
                <a:cubicBezTo>
                  <a:pt x="343029" y="1226765"/>
                  <a:pt x="328503" y="1225047"/>
                  <a:pt x="313978" y="1219581"/>
                </a:cubicBezTo>
                <a:cubicBezTo>
                  <a:pt x="310385" y="1218175"/>
                  <a:pt x="306949" y="1216925"/>
                  <a:pt x="303513" y="1215207"/>
                </a:cubicBezTo>
                <a:cubicBezTo>
                  <a:pt x="297968" y="1212630"/>
                  <a:pt x="292189" y="1212005"/>
                  <a:pt x="286686" y="1212889"/>
                </a:cubicBezTo>
                <a:close/>
                <a:moveTo>
                  <a:pt x="919684" y="1189280"/>
                </a:moveTo>
                <a:cubicBezTo>
                  <a:pt x="921715" y="1189280"/>
                  <a:pt x="924995" y="1190373"/>
                  <a:pt x="925463" y="1191779"/>
                </a:cubicBezTo>
                <a:cubicBezTo>
                  <a:pt x="926400" y="1194278"/>
                  <a:pt x="926713" y="1198963"/>
                  <a:pt x="925307" y="1200057"/>
                </a:cubicBezTo>
                <a:cubicBezTo>
                  <a:pt x="921402" y="1203181"/>
                  <a:pt x="922027" y="1206929"/>
                  <a:pt x="922183" y="1210834"/>
                </a:cubicBezTo>
                <a:cubicBezTo>
                  <a:pt x="922496" y="1217082"/>
                  <a:pt x="922808" y="1223485"/>
                  <a:pt x="923589" y="1229733"/>
                </a:cubicBezTo>
                <a:cubicBezTo>
                  <a:pt x="924682" y="1238792"/>
                  <a:pt x="925619" y="1248007"/>
                  <a:pt x="927962" y="1256754"/>
                </a:cubicBezTo>
                <a:cubicBezTo>
                  <a:pt x="930930" y="1267531"/>
                  <a:pt x="941551" y="1274247"/>
                  <a:pt x="952484" y="1274091"/>
                </a:cubicBezTo>
                <a:cubicBezTo>
                  <a:pt x="1000591" y="1273779"/>
                  <a:pt x="1048697" y="1272998"/>
                  <a:pt x="1096804" y="1273466"/>
                </a:cubicBezTo>
                <a:cubicBezTo>
                  <a:pt x="1111174" y="1273623"/>
                  <a:pt x="1123825" y="1271592"/>
                  <a:pt x="1134915" y="1262221"/>
                </a:cubicBezTo>
                <a:cubicBezTo>
                  <a:pt x="1139288" y="1258628"/>
                  <a:pt x="1144442" y="1257691"/>
                  <a:pt x="1149909" y="1257535"/>
                </a:cubicBezTo>
                <a:cubicBezTo>
                  <a:pt x="1161936" y="1257223"/>
                  <a:pt x="1173962" y="1256442"/>
                  <a:pt x="1185989" y="1256286"/>
                </a:cubicBezTo>
                <a:lnTo>
                  <a:pt x="1228153" y="1255577"/>
                </a:lnTo>
                <a:lnTo>
                  <a:pt x="1228153" y="1387979"/>
                </a:lnTo>
                <a:lnTo>
                  <a:pt x="1093680" y="1389829"/>
                </a:lnTo>
                <a:cubicBezTo>
                  <a:pt x="1054633" y="1390297"/>
                  <a:pt x="958888" y="1391859"/>
                  <a:pt x="886416" y="1392952"/>
                </a:cubicBezTo>
                <a:lnTo>
                  <a:pt x="907033" y="1287055"/>
                </a:lnTo>
                <a:cubicBezTo>
                  <a:pt x="907501" y="1284712"/>
                  <a:pt x="906096" y="1282525"/>
                  <a:pt x="903909" y="1282057"/>
                </a:cubicBezTo>
                <a:lnTo>
                  <a:pt x="895631" y="1280183"/>
                </a:lnTo>
                <a:cubicBezTo>
                  <a:pt x="893444" y="1279714"/>
                  <a:pt x="891414" y="1281120"/>
                  <a:pt x="890945" y="1283463"/>
                </a:cubicBezTo>
                <a:lnTo>
                  <a:pt x="869547" y="1393265"/>
                </a:lnTo>
                <a:cubicBezTo>
                  <a:pt x="865174" y="1393265"/>
                  <a:pt x="860956" y="1393421"/>
                  <a:pt x="856896" y="1393421"/>
                </a:cubicBezTo>
                <a:lnTo>
                  <a:pt x="877669" y="1287055"/>
                </a:lnTo>
                <a:cubicBezTo>
                  <a:pt x="878137" y="1284712"/>
                  <a:pt x="876732" y="1282525"/>
                  <a:pt x="874545" y="1282057"/>
                </a:cubicBezTo>
                <a:lnTo>
                  <a:pt x="866267" y="1280183"/>
                </a:lnTo>
                <a:cubicBezTo>
                  <a:pt x="864080" y="1279714"/>
                  <a:pt x="862050" y="1281120"/>
                  <a:pt x="861581" y="1283463"/>
                </a:cubicBezTo>
                <a:lnTo>
                  <a:pt x="840027" y="1393733"/>
                </a:lnTo>
                <a:cubicBezTo>
                  <a:pt x="834560" y="1393889"/>
                  <a:pt x="829718" y="1393889"/>
                  <a:pt x="825033" y="1393889"/>
                </a:cubicBezTo>
                <a:lnTo>
                  <a:pt x="845806" y="1287055"/>
                </a:lnTo>
                <a:cubicBezTo>
                  <a:pt x="846275" y="1284712"/>
                  <a:pt x="844869" y="1282525"/>
                  <a:pt x="842682" y="1282057"/>
                </a:cubicBezTo>
                <a:lnTo>
                  <a:pt x="834404" y="1280183"/>
                </a:lnTo>
                <a:cubicBezTo>
                  <a:pt x="832217" y="1279714"/>
                  <a:pt x="830187" y="1281120"/>
                  <a:pt x="829718" y="1283463"/>
                </a:cubicBezTo>
                <a:lnTo>
                  <a:pt x="808164" y="1394202"/>
                </a:lnTo>
                <a:cubicBezTo>
                  <a:pt x="800979" y="1394358"/>
                  <a:pt x="796606" y="1394358"/>
                  <a:pt x="795825" y="1394358"/>
                </a:cubicBezTo>
                <a:cubicBezTo>
                  <a:pt x="794888" y="1394358"/>
                  <a:pt x="794107" y="1394046"/>
                  <a:pt x="793326" y="1393733"/>
                </a:cubicBezTo>
                <a:lnTo>
                  <a:pt x="814099" y="1287211"/>
                </a:lnTo>
                <a:cubicBezTo>
                  <a:pt x="814568" y="1284868"/>
                  <a:pt x="813162" y="1282682"/>
                  <a:pt x="810975" y="1282213"/>
                </a:cubicBezTo>
                <a:lnTo>
                  <a:pt x="802697" y="1280339"/>
                </a:lnTo>
                <a:cubicBezTo>
                  <a:pt x="800511" y="1279870"/>
                  <a:pt x="798480" y="1281276"/>
                  <a:pt x="798012" y="1283619"/>
                </a:cubicBezTo>
                <a:lnTo>
                  <a:pt x="778175" y="1385768"/>
                </a:lnTo>
                <a:lnTo>
                  <a:pt x="764118" y="1385768"/>
                </a:lnTo>
                <a:lnTo>
                  <a:pt x="783330" y="1287211"/>
                </a:lnTo>
                <a:cubicBezTo>
                  <a:pt x="783798" y="1284868"/>
                  <a:pt x="782393" y="1282682"/>
                  <a:pt x="780206" y="1282213"/>
                </a:cubicBezTo>
                <a:lnTo>
                  <a:pt x="771928" y="1280339"/>
                </a:lnTo>
                <a:cubicBezTo>
                  <a:pt x="769741" y="1279870"/>
                  <a:pt x="767711" y="1281276"/>
                  <a:pt x="767242" y="1283619"/>
                </a:cubicBezTo>
                <a:lnTo>
                  <a:pt x="747406" y="1385768"/>
                </a:lnTo>
                <a:lnTo>
                  <a:pt x="731787" y="1385768"/>
                </a:lnTo>
                <a:lnTo>
                  <a:pt x="750998" y="1287211"/>
                </a:lnTo>
                <a:cubicBezTo>
                  <a:pt x="751467" y="1284868"/>
                  <a:pt x="750061" y="1282682"/>
                  <a:pt x="747874" y="1282213"/>
                </a:cubicBezTo>
                <a:lnTo>
                  <a:pt x="739596" y="1280339"/>
                </a:lnTo>
                <a:cubicBezTo>
                  <a:pt x="737410" y="1279870"/>
                  <a:pt x="735379" y="1281276"/>
                  <a:pt x="734911" y="1283619"/>
                </a:cubicBezTo>
                <a:lnTo>
                  <a:pt x="717886" y="1371290"/>
                </a:lnTo>
                <a:lnTo>
                  <a:pt x="711792" y="1337339"/>
                </a:lnTo>
                <a:lnTo>
                  <a:pt x="711614" y="1333811"/>
                </a:lnTo>
                <a:lnTo>
                  <a:pt x="720697" y="1287211"/>
                </a:lnTo>
                <a:cubicBezTo>
                  <a:pt x="721166" y="1284868"/>
                  <a:pt x="719760" y="1282682"/>
                  <a:pt x="717574" y="1282213"/>
                </a:cubicBezTo>
                <a:lnTo>
                  <a:pt x="709295" y="1280339"/>
                </a:lnTo>
                <a:lnTo>
                  <a:pt x="708920" y="1280602"/>
                </a:lnTo>
                <a:lnTo>
                  <a:pt x="704423" y="1191755"/>
                </a:lnTo>
                <a:lnTo>
                  <a:pt x="818629" y="1189904"/>
                </a:lnTo>
                <a:cubicBezTo>
                  <a:pt x="852366" y="1189436"/>
                  <a:pt x="885947" y="1189436"/>
                  <a:pt x="919684" y="1189280"/>
                </a:cubicBezTo>
                <a:close/>
                <a:moveTo>
                  <a:pt x="1898999" y="1189123"/>
                </a:moveTo>
                <a:lnTo>
                  <a:pt x="1898999" y="1311733"/>
                </a:lnTo>
                <a:lnTo>
                  <a:pt x="1948043" y="1311733"/>
                </a:lnTo>
                <a:cubicBezTo>
                  <a:pt x="1957102" y="1311733"/>
                  <a:pt x="1964599" y="1304236"/>
                  <a:pt x="1964599" y="1295021"/>
                </a:cubicBezTo>
                <a:lnTo>
                  <a:pt x="1964599" y="1205679"/>
                </a:lnTo>
                <a:cubicBezTo>
                  <a:pt x="1964599" y="1196620"/>
                  <a:pt x="1957102" y="1189123"/>
                  <a:pt x="1948043" y="1189123"/>
                </a:cubicBezTo>
                <a:close/>
                <a:moveTo>
                  <a:pt x="1228153" y="1189029"/>
                </a:moveTo>
                <a:lnTo>
                  <a:pt x="1228153" y="1238230"/>
                </a:lnTo>
                <a:lnTo>
                  <a:pt x="1147254" y="1239600"/>
                </a:lnTo>
                <a:cubicBezTo>
                  <a:pt x="1141163" y="1239600"/>
                  <a:pt x="1136633" y="1242099"/>
                  <a:pt x="1132104" y="1245223"/>
                </a:cubicBezTo>
                <a:cubicBezTo>
                  <a:pt x="1121951" y="1252407"/>
                  <a:pt x="1110862" y="1255844"/>
                  <a:pt x="1098054" y="1255844"/>
                </a:cubicBezTo>
                <a:cubicBezTo>
                  <a:pt x="1047917" y="1255687"/>
                  <a:pt x="997780" y="1256312"/>
                  <a:pt x="947643" y="1256468"/>
                </a:cubicBezTo>
                <a:cubicBezTo>
                  <a:pt x="946081" y="1256468"/>
                  <a:pt x="944207" y="1255844"/>
                  <a:pt x="942957" y="1254907"/>
                </a:cubicBezTo>
                <a:cubicBezTo>
                  <a:pt x="936553" y="1249596"/>
                  <a:pt x="932024" y="1242880"/>
                  <a:pt x="931399" y="1234446"/>
                </a:cubicBezTo>
                <a:cubicBezTo>
                  <a:pt x="930462" y="1223669"/>
                  <a:pt x="930150" y="1212735"/>
                  <a:pt x="929681" y="1201802"/>
                </a:cubicBezTo>
                <a:cubicBezTo>
                  <a:pt x="929525" y="1198991"/>
                  <a:pt x="929681" y="1196179"/>
                  <a:pt x="929681" y="1192899"/>
                </a:cubicBezTo>
                <a:close/>
                <a:moveTo>
                  <a:pt x="482078" y="1155015"/>
                </a:moveTo>
                <a:cubicBezTo>
                  <a:pt x="475908" y="1154371"/>
                  <a:pt x="469465" y="1154996"/>
                  <a:pt x="467513" y="1157729"/>
                </a:cubicBezTo>
                <a:cubicBezTo>
                  <a:pt x="459235" y="1168194"/>
                  <a:pt x="454705" y="1180376"/>
                  <a:pt x="449707" y="1193184"/>
                </a:cubicBezTo>
                <a:cubicBezTo>
                  <a:pt x="453612" y="1194278"/>
                  <a:pt x="456580" y="1195527"/>
                  <a:pt x="459860" y="1196152"/>
                </a:cubicBezTo>
                <a:cubicBezTo>
                  <a:pt x="473917" y="1198963"/>
                  <a:pt x="487974" y="1201775"/>
                  <a:pt x="502187" y="1204430"/>
                </a:cubicBezTo>
                <a:cubicBezTo>
                  <a:pt x="509059" y="1205679"/>
                  <a:pt x="508747" y="1205211"/>
                  <a:pt x="508747" y="1198026"/>
                </a:cubicBezTo>
                <a:cubicBezTo>
                  <a:pt x="511246" y="1178034"/>
                  <a:pt x="501094" y="1172098"/>
                  <a:pt x="495002" y="1159915"/>
                </a:cubicBezTo>
                <a:cubicBezTo>
                  <a:pt x="494143" y="1157573"/>
                  <a:pt x="488247" y="1155659"/>
                  <a:pt x="482078" y="1155015"/>
                </a:cubicBezTo>
                <a:close/>
                <a:moveTo>
                  <a:pt x="1835429" y="1142422"/>
                </a:moveTo>
                <a:cubicBezTo>
                  <a:pt x="1830119" y="1140235"/>
                  <a:pt x="1825277" y="1141797"/>
                  <a:pt x="1820903" y="1145077"/>
                </a:cubicBezTo>
                <a:cubicBezTo>
                  <a:pt x="1816218" y="1148514"/>
                  <a:pt x="1811376" y="1151794"/>
                  <a:pt x="1806690" y="1155230"/>
                </a:cubicBezTo>
                <a:cubicBezTo>
                  <a:pt x="1803410" y="1157417"/>
                  <a:pt x="1802160" y="1160384"/>
                  <a:pt x="1803254" y="1163977"/>
                </a:cubicBezTo>
                <a:cubicBezTo>
                  <a:pt x="1827932" y="1163977"/>
                  <a:pt x="1852454" y="1163977"/>
                  <a:pt x="1876975" y="1163977"/>
                </a:cubicBezTo>
                <a:cubicBezTo>
                  <a:pt x="1877131" y="1163508"/>
                  <a:pt x="1849798" y="1148357"/>
                  <a:pt x="1835429" y="1142422"/>
                </a:cubicBezTo>
                <a:close/>
                <a:moveTo>
                  <a:pt x="1228153" y="1014426"/>
                </a:moveTo>
                <a:lnTo>
                  <a:pt x="2312273" y="1014426"/>
                </a:lnTo>
                <a:lnTo>
                  <a:pt x="2312273" y="1982390"/>
                </a:lnTo>
                <a:cubicBezTo>
                  <a:pt x="2104741" y="2123842"/>
                  <a:pt x="1921215" y="2220122"/>
                  <a:pt x="1761695" y="2271231"/>
                </a:cubicBezTo>
                <a:cubicBezTo>
                  <a:pt x="1602174" y="2322339"/>
                  <a:pt x="1412970" y="2347894"/>
                  <a:pt x="1194081" y="2347894"/>
                </a:cubicBezTo>
                <a:cubicBezTo>
                  <a:pt x="991970" y="2347894"/>
                  <a:pt x="817881" y="2322050"/>
                  <a:pt x="671816" y="2270360"/>
                </a:cubicBezTo>
                <a:lnTo>
                  <a:pt x="628466" y="2251240"/>
                </a:lnTo>
                <a:lnTo>
                  <a:pt x="628409" y="2243586"/>
                </a:lnTo>
                <a:cubicBezTo>
                  <a:pt x="628233" y="2229509"/>
                  <a:pt x="627921" y="2214203"/>
                  <a:pt x="627608" y="2206081"/>
                </a:cubicBezTo>
                <a:cubicBezTo>
                  <a:pt x="625734" y="2158911"/>
                  <a:pt x="628858" y="2112679"/>
                  <a:pt x="641353" y="2067227"/>
                </a:cubicBezTo>
                <a:cubicBezTo>
                  <a:pt x="654785" y="2017871"/>
                  <a:pt x="667437" y="1968202"/>
                  <a:pt x="680244" y="1918690"/>
                </a:cubicBezTo>
                <a:cubicBezTo>
                  <a:pt x="683368" y="1906507"/>
                  <a:pt x="685399" y="1894168"/>
                  <a:pt x="688679" y="1882141"/>
                </a:cubicBezTo>
                <a:cubicBezTo>
                  <a:pt x="695863" y="1855589"/>
                  <a:pt x="709452" y="1832941"/>
                  <a:pt x="734130" y="1819977"/>
                </a:cubicBezTo>
                <a:cubicBezTo>
                  <a:pt x="768648" y="1801703"/>
                  <a:pt x="784423" y="1800141"/>
                  <a:pt x="823002" y="1809044"/>
                </a:cubicBezTo>
                <a:cubicBezTo>
                  <a:pt x="862831" y="1818259"/>
                  <a:pt x="903128" y="1822320"/>
                  <a:pt x="943738" y="1824194"/>
                </a:cubicBezTo>
                <a:cubicBezTo>
                  <a:pt x="964902" y="1825132"/>
                  <a:pt x="985909" y="1824234"/>
                  <a:pt x="1006682" y="1821520"/>
                </a:cubicBezTo>
                <a:lnTo>
                  <a:pt x="1027481" y="1816933"/>
                </a:lnTo>
                <a:lnTo>
                  <a:pt x="1111078" y="1840874"/>
                </a:lnTo>
                <a:cubicBezTo>
                  <a:pt x="1147828" y="1847456"/>
                  <a:pt x="1186853" y="1850747"/>
                  <a:pt x="1228153" y="1850747"/>
                </a:cubicBezTo>
                <a:cubicBezTo>
                  <a:pt x="1306623" y="1850747"/>
                  <a:pt x="1381478" y="1839390"/>
                  <a:pt x="1452721" y="1816675"/>
                </a:cubicBezTo>
                <a:cubicBezTo>
                  <a:pt x="1523963" y="1793960"/>
                  <a:pt x="1605530" y="1755241"/>
                  <a:pt x="1697422" y="1700519"/>
                </a:cubicBezTo>
                <a:lnTo>
                  <a:pt x="1697422" y="1509060"/>
                </a:lnTo>
                <a:lnTo>
                  <a:pt x="1715409" y="1508508"/>
                </a:lnTo>
                <a:cubicBezTo>
                  <a:pt x="1739372" y="1507684"/>
                  <a:pt x="1754523" y="1506932"/>
                  <a:pt x="1754835" y="1506346"/>
                </a:cubicBezTo>
                <a:lnTo>
                  <a:pt x="1754835" y="1456209"/>
                </a:lnTo>
                <a:cubicBezTo>
                  <a:pt x="1753273" y="1456209"/>
                  <a:pt x="1491342" y="1458708"/>
                  <a:pt x="1374199" y="1458396"/>
                </a:cubicBezTo>
                <a:cubicBezTo>
                  <a:pt x="1366233" y="1462965"/>
                  <a:pt x="1353191" y="1470120"/>
                  <a:pt x="1338065" y="1478283"/>
                </a:cubicBezTo>
                <a:lnTo>
                  <a:pt x="1322106" y="1486793"/>
                </a:lnTo>
                <a:lnTo>
                  <a:pt x="1302168" y="1486793"/>
                </a:lnTo>
                <a:lnTo>
                  <a:pt x="1339014" y="1466528"/>
                </a:lnTo>
                <a:cubicBezTo>
                  <a:pt x="1353240" y="1458855"/>
                  <a:pt x="1364515" y="1453007"/>
                  <a:pt x="1369357" y="1451055"/>
                </a:cubicBezTo>
                <a:cubicBezTo>
                  <a:pt x="1371231" y="1450274"/>
                  <a:pt x="1752492" y="1448243"/>
                  <a:pt x="1754835" y="1448243"/>
                </a:cubicBezTo>
                <a:lnTo>
                  <a:pt x="1754835" y="1389047"/>
                </a:lnTo>
                <a:lnTo>
                  <a:pt x="1228153" y="1397578"/>
                </a:lnTo>
                <a:lnTo>
                  <a:pt x="1228153" y="1387979"/>
                </a:lnTo>
                <a:lnTo>
                  <a:pt x="1502275" y="1384206"/>
                </a:lnTo>
                <a:cubicBezTo>
                  <a:pt x="1575684" y="1383112"/>
                  <a:pt x="1649250" y="1381394"/>
                  <a:pt x="1722816" y="1379676"/>
                </a:cubicBezTo>
                <a:cubicBezTo>
                  <a:pt x="1760302" y="1378895"/>
                  <a:pt x="1797787" y="1377489"/>
                  <a:pt x="1835273" y="1376552"/>
                </a:cubicBezTo>
                <a:cubicBezTo>
                  <a:pt x="1854016" y="1376084"/>
                  <a:pt x="1872915" y="1376240"/>
                  <a:pt x="1891658" y="1376240"/>
                </a:cubicBezTo>
                <a:cubicBezTo>
                  <a:pt x="1896344" y="1376240"/>
                  <a:pt x="1897906" y="1374053"/>
                  <a:pt x="1897749" y="1369992"/>
                </a:cubicBezTo>
                <a:cubicBezTo>
                  <a:pt x="1897437" y="1353280"/>
                  <a:pt x="1897437" y="1341566"/>
                  <a:pt x="1896656" y="1324853"/>
                </a:cubicBezTo>
                <a:cubicBezTo>
                  <a:pt x="1896500" y="1320948"/>
                  <a:pt x="1888066" y="1318606"/>
                  <a:pt x="1887753" y="1314701"/>
                </a:cubicBezTo>
                <a:cubicBezTo>
                  <a:pt x="1886347" y="1294865"/>
                  <a:pt x="1889471" y="1180689"/>
                  <a:pt x="1886504" y="1174285"/>
                </a:cubicBezTo>
                <a:cubicBezTo>
                  <a:pt x="1885254" y="1171942"/>
                  <a:pt x="1884161" y="1170693"/>
                  <a:pt x="1881193" y="1170849"/>
                </a:cubicBezTo>
                <a:cubicBezTo>
                  <a:pt x="1850580" y="1172255"/>
                  <a:pt x="1819810" y="1170380"/>
                  <a:pt x="1789197" y="1171474"/>
                </a:cubicBezTo>
                <a:cubicBezTo>
                  <a:pt x="1784824" y="1171630"/>
                  <a:pt x="1781544" y="1173192"/>
                  <a:pt x="1779357" y="1176940"/>
                </a:cubicBezTo>
                <a:cubicBezTo>
                  <a:pt x="1776389" y="1181939"/>
                  <a:pt x="1773890" y="1190061"/>
                  <a:pt x="1770923" y="1194903"/>
                </a:cubicBezTo>
                <a:cubicBezTo>
                  <a:pt x="1769517" y="1197402"/>
                  <a:pt x="1745151" y="1222704"/>
                  <a:pt x="1734999" y="1233325"/>
                </a:cubicBezTo>
                <a:cubicBezTo>
                  <a:pt x="1725159" y="1243478"/>
                  <a:pt x="1713132" y="1246914"/>
                  <a:pt x="1699387" y="1247226"/>
                </a:cubicBezTo>
                <a:cubicBezTo>
                  <a:pt x="1641304" y="1248320"/>
                  <a:pt x="1372036" y="1253120"/>
                  <a:pt x="1235417" y="1255455"/>
                </a:cubicBezTo>
                <a:lnTo>
                  <a:pt x="1228153" y="1255577"/>
                </a:lnTo>
                <a:lnTo>
                  <a:pt x="1228153" y="1238230"/>
                </a:lnTo>
                <a:lnTo>
                  <a:pt x="1359361" y="1236007"/>
                </a:lnTo>
                <a:cubicBezTo>
                  <a:pt x="1464946" y="1234290"/>
                  <a:pt x="1570687" y="1232884"/>
                  <a:pt x="1676271" y="1231166"/>
                </a:cubicBezTo>
                <a:cubicBezTo>
                  <a:pt x="1687829" y="1231009"/>
                  <a:pt x="1699231" y="1229760"/>
                  <a:pt x="1710789" y="1228510"/>
                </a:cubicBezTo>
                <a:cubicBezTo>
                  <a:pt x="1718130" y="1227730"/>
                  <a:pt x="1724690" y="1224137"/>
                  <a:pt x="1730001" y="1218827"/>
                </a:cubicBezTo>
                <a:cubicBezTo>
                  <a:pt x="1741247" y="1207425"/>
                  <a:pt x="1752336" y="1195711"/>
                  <a:pt x="1764519" y="1182903"/>
                </a:cubicBezTo>
                <a:cubicBezTo>
                  <a:pt x="1624963" y="1182981"/>
                  <a:pt x="1485797" y="1185168"/>
                  <a:pt x="1346749" y="1187491"/>
                </a:cubicBezTo>
                <a:lnTo>
                  <a:pt x="1228153" y="1189029"/>
                </a:lnTo>
                <a:close/>
                <a:moveTo>
                  <a:pt x="1223507" y="0"/>
                </a:moveTo>
                <a:cubicBezTo>
                  <a:pt x="1474403" y="0"/>
                  <a:pt x="1662059" y="22715"/>
                  <a:pt x="1786475" y="68144"/>
                </a:cubicBezTo>
                <a:cubicBezTo>
                  <a:pt x="1910890" y="113574"/>
                  <a:pt x="2014140" y="184042"/>
                  <a:pt x="2096223" y="279548"/>
                </a:cubicBezTo>
                <a:cubicBezTo>
                  <a:pt x="2178307" y="375054"/>
                  <a:pt x="2239998" y="496114"/>
                  <a:pt x="2281298" y="642728"/>
                </a:cubicBezTo>
                <a:lnTo>
                  <a:pt x="1604497" y="763530"/>
                </a:lnTo>
                <a:cubicBezTo>
                  <a:pt x="1576620" y="677833"/>
                  <a:pt x="1529383" y="612269"/>
                  <a:pt x="1462787" y="566840"/>
                </a:cubicBezTo>
                <a:cubicBezTo>
                  <a:pt x="1396191" y="521410"/>
                  <a:pt x="1311269" y="498695"/>
                  <a:pt x="1208019" y="498695"/>
                </a:cubicBezTo>
                <a:cubicBezTo>
                  <a:pt x="1054178" y="498695"/>
                  <a:pt x="931569" y="552127"/>
                  <a:pt x="840193" y="658990"/>
                </a:cubicBezTo>
                <a:cubicBezTo>
                  <a:pt x="748817" y="765853"/>
                  <a:pt x="703129" y="934924"/>
                  <a:pt x="703129" y="1166203"/>
                </a:cubicBezTo>
                <a:lnTo>
                  <a:pt x="704423" y="1191755"/>
                </a:lnTo>
                <a:lnTo>
                  <a:pt x="606522" y="1193341"/>
                </a:lnTo>
                <a:cubicBezTo>
                  <a:pt x="577939" y="1193965"/>
                  <a:pt x="549513" y="1194746"/>
                  <a:pt x="521086" y="1195215"/>
                </a:cubicBezTo>
                <a:cubicBezTo>
                  <a:pt x="517806" y="1195215"/>
                  <a:pt x="516088" y="1196308"/>
                  <a:pt x="515931" y="1199588"/>
                </a:cubicBezTo>
                <a:cubicBezTo>
                  <a:pt x="515775" y="1201306"/>
                  <a:pt x="515463" y="1203024"/>
                  <a:pt x="515307" y="1204743"/>
                </a:cubicBezTo>
                <a:cubicBezTo>
                  <a:pt x="514370" y="1212396"/>
                  <a:pt x="512808" y="1214114"/>
                  <a:pt x="505311" y="1212864"/>
                </a:cubicBezTo>
                <a:cubicBezTo>
                  <a:pt x="487505" y="1209741"/>
                  <a:pt x="469855" y="1206305"/>
                  <a:pt x="452206" y="1202868"/>
                </a:cubicBezTo>
                <a:cubicBezTo>
                  <a:pt x="450800" y="1202712"/>
                  <a:pt x="448770" y="1201931"/>
                  <a:pt x="448145" y="1200838"/>
                </a:cubicBezTo>
                <a:cubicBezTo>
                  <a:pt x="445646" y="1196621"/>
                  <a:pt x="441741" y="1196621"/>
                  <a:pt x="437836" y="1196621"/>
                </a:cubicBezTo>
                <a:cubicBezTo>
                  <a:pt x="427840" y="1196777"/>
                  <a:pt x="417688" y="1196933"/>
                  <a:pt x="407535" y="1197245"/>
                </a:cubicBezTo>
                <a:cubicBezTo>
                  <a:pt x="405661" y="1197402"/>
                  <a:pt x="403630" y="1198183"/>
                  <a:pt x="402381" y="1199276"/>
                </a:cubicBezTo>
                <a:cubicBezTo>
                  <a:pt x="395821" y="1204899"/>
                  <a:pt x="389261" y="1210678"/>
                  <a:pt x="383013" y="1216613"/>
                </a:cubicBezTo>
                <a:cubicBezTo>
                  <a:pt x="371924" y="1227078"/>
                  <a:pt x="360991" y="1237543"/>
                  <a:pt x="350213" y="1248320"/>
                </a:cubicBezTo>
                <a:cubicBezTo>
                  <a:pt x="328503" y="1269874"/>
                  <a:pt x="309604" y="1293771"/>
                  <a:pt x="294609" y="1320636"/>
                </a:cubicBezTo>
                <a:cubicBezTo>
                  <a:pt x="291954" y="1325322"/>
                  <a:pt x="289611" y="1330164"/>
                  <a:pt x="284145" y="1332506"/>
                </a:cubicBezTo>
                <a:cubicBezTo>
                  <a:pt x="282895" y="1332975"/>
                  <a:pt x="281958" y="1334849"/>
                  <a:pt x="281333" y="1336255"/>
                </a:cubicBezTo>
                <a:cubicBezTo>
                  <a:pt x="271806" y="1357029"/>
                  <a:pt x="264465" y="1378583"/>
                  <a:pt x="258686" y="1400606"/>
                </a:cubicBezTo>
                <a:cubicBezTo>
                  <a:pt x="258686" y="1401230"/>
                  <a:pt x="258686" y="1401855"/>
                  <a:pt x="258529" y="1404198"/>
                </a:cubicBezTo>
                <a:cubicBezTo>
                  <a:pt x="368644" y="1402168"/>
                  <a:pt x="478133" y="1400293"/>
                  <a:pt x="587154" y="1398419"/>
                </a:cubicBezTo>
                <a:cubicBezTo>
                  <a:pt x="587154" y="1398263"/>
                  <a:pt x="587154" y="1398107"/>
                  <a:pt x="587154" y="1397950"/>
                </a:cubicBezTo>
                <a:lnTo>
                  <a:pt x="587311" y="1397950"/>
                </a:lnTo>
                <a:lnTo>
                  <a:pt x="609490" y="1283775"/>
                </a:lnTo>
                <a:cubicBezTo>
                  <a:pt x="609958" y="1281432"/>
                  <a:pt x="611989" y="1280026"/>
                  <a:pt x="614175" y="1280495"/>
                </a:cubicBezTo>
                <a:lnTo>
                  <a:pt x="622453" y="1282369"/>
                </a:lnTo>
                <a:cubicBezTo>
                  <a:pt x="624640" y="1282838"/>
                  <a:pt x="626046" y="1285025"/>
                  <a:pt x="625577" y="1287367"/>
                </a:cubicBezTo>
                <a:lnTo>
                  <a:pt x="604179" y="1397794"/>
                </a:lnTo>
                <a:lnTo>
                  <a:pt x="609177" y="1397794"/>
                </a:lnTo>
                <a:cubicBezTo>
                  <a:pt x="612301" y="1397794"/>
                  <a:pt x="614956" y="1396389"/>
                  <a:pt x="616987" y="1394358"/>
                </a:cubicBezTo>
                <a:lnTo>
                  <a:pt x="638541" y="1283619"/>
                </a:lnTo>
                <a:cubicBezTo>
                  <a:pt x="639010" y="1281276"/>
                  <a:pt x="641040" y="1279870"/>
                  <a:pt x="643227" y="1280339"/>
                </a:cubicBezTo>
                <a:lnTo>
                  <a:pt x="651505" y="1282213"/>
                </a:lnTo>
                <a:cubicBezTo>
                  <a:pt x="653692" y="1282682"/>
                  <a:pt x="655097" y="1284868"/>
                  <a:pt x="654629" y="1287211"/>
                </a:cubicBezTo>
                <a:lnTo>
                  <a:pt x="635417" y="1385768"/>
                </a:lnTo>
                <a:lnTo>
                  <a:pt x="653379" y="1385768"/>
                </a:lnTo>
                <a:lnTo>
                  <a:pt x="673215" y="1283619"/>
                </a:lnTo>
                <a:cubicBezTo>
                  <a:pt x="673684" y="1281276"/>
                  <a:pt x="675714" y="1279870"/>
                  <a:pt x="677901" y="1280339"/>
                </a:cubicBezTo>
                <a:lnTo>
                  <a:pt x="686179" y="1282213"/>
                </a:lnTo>
                <a:cubicBezTo>
                  <a:pt x="688366" y="1282682"/>
                  <a:pt x="689771" y="1284868"/>
                  <a:pt x="689303" y="1287211"/>
                </a:cubicBezTo>
                <a:lnTo>
                  <a:pt x="670092" y="1385768"/>
                </a:lnTo>
                <a:lnTo>
                  <a:pt x="684773" y="1385768"/>
                </a:lnTo>
                <a:lnTo>
                  <a:pt x="704610" y="1283619"/>
                </a:lnTo>
                <a:lnTo>
                  <a:pt x="708920" y="1280602"/>
                </a:lnTo>
                <a:lnTo>
                  <a:pt x="711614" y="1333811"/>
                </a:lnTo>
                <a:lnTo>
                  <a:pt x="701486" y="1385768"/>
                </a:lnTo>
                <a:lnTo>
                  <a:pt x="715074" y="1385768"/>
                </a:lnTo>
                <a:lnTo>
                  <a:pt x="717886" y="1371290"/>
                </a:lnTo>
                <a:lnTo>
                  <a:pt x="721968" y="1394036"/>
                </a:lnTo>
                <a:lnTo>
                  <a:pt x="644477" y="1393733"/>
                </a:lnTo>
                <a:cubicBezTo>
                  <a:pt x="618237" y="1393733"/>
                  <a:pt x="629170" y="1399512"/>
                  <a:pt x="616050" y="1403105"/>
                </a:cubicBezTo>
                <a:cubicBezTo>
                  <a:pt x="615113" y="1403729"/>
                  <a:pt x="614176" y="1405135"/>
                  <a:pt x="614176" y="1406072"/>
                </a:cubicBezTo>
                <a:cubicBezTo>
                  <a:pt x="614020" y="1419348"/>
                  <a:pt x="613551" y="1427626"/>
                  <a:pt x="613239" y="1441059"/>
                </a:cubicBezTo>
                <a:cubicBezTo>
                  <a:pt x="613239" y="1445276"/>
                  <a:pt x="618550" y="1446369"/>
                  <a:pt x="620580" y="1446369"/>
                </a:cubicBezTo>
                <a:cubicBezTo>
                  <a:pt x="638854" y="1446994"/>
                  <a:pt x="657285" y="1447775"/>
                  <a:pt x="675559" y="1448244"/>
                </a:cubicBezTo>
                <a:cubicBezTo>
                  <a:pt x="690241" y="1448712"/>
                  <a:pt x="703205" y="1452929"/>
                  <a:pt x="712733" y="1464331"/>
                </a:cubicBezTo>
                <a:cubicBezTo>
                  <a:pt x="716560" y="1468939"/>
                  <a:pt x="720777" y="1471751"/>
                  <a:pt x="725462" y="1473430"/>
                </a:cubicBezTo>
                <a:lnTo>
                  <a:pt x="736512" y="1475067"/>
                </a:lnTo>
                <a:lnTo>
                  <a:pt x="737705" y="1481716"/>
                </a:lnTo>
                <a:lnTo>
                  <a:pt x="725696" y="1481356"/>
                </a:lnTo>
                <a:cubicBezTo>
                  <a:pt x="720698" y="1481200"/>
                  <a:pt x="716637" y="1480263"/>
                  <a:pt x="713200" y="1475577"/>
                </a:cubicBezTo>
                <a:cubicBezTo>
                  <a:pt x="709296" y="1470423"/>
                  <a:pt x="703673" y="1466518"/>
                  <a:pt x="698675" y="1462144"/>
                </a:cubicBezTo>
                <a:cubicBezTo>
                  <a:pt x="692896" y="1457146"/>
                  <a:pt x="685867" y="1456053"/>
                  <a:pt x="678682" y="1455741"/>
                </a:cubicBezTo>
                <a:cubicBezTo>
                  <a:pt x="659627" y="1455116"/>
                  <a:pt x="640416" y="1454491"/>
                  <a:pt x="621361" y="1453866"/>
                </a:cubicBezTo>
                <a:cubicBezTo>
                  <a:pt x="619330" y="1453866"/>
                  <a:pt x="617300" y="1453710"/>
                  <a:pt x="615269" y="1453398"/>
                </a:cubicBezTo>
                <a:cubicBezTo>
                  <a:pt x="609021" y="1452617"/>
                  <a:pt x="606835" y="1450274"/>
                  <a:pt x="606678" y="1443870"/>
                </a:cubicBezTo>
                <a:cubicBezTo>
                  <a:pt x="606522" y="1434342"/>
                  <a:pt x="606522" y="1424659"/>
                  <a:pt x="606522" y="1414975"/>
                </a:cubicBezTo>
                <a:cubicBezTo>
                  <a:pt x="606366" y="1408415"/>
                  <a:pt x="606366" y="1408102"/>
                  <a:pt x="599650" y="1408102"/>
                </a:cubicBezTo>
                <a:cubicBezTo>
                  <a:pt x="560290" y="1408259"/>
                  <a:pt x="520930" y="1408259"/>
                  <a:pt x="481570" y="1408883"/>
                </a:cubicBezTo>
                <a:cubicBezTo>
                  <a:pt x="417532" y="1409821"/>
                  <a:pt x="353494" y="1411070"/>
                  <a:pt x="289456" y="1412163"/>
                </a:cubicBezTo>
                <a:cubicBezTo>
                  <a:pt x="279303" y="1412319"/>
                  <a:pt x="268995" y="1412788"/>
                  <a:pt x="258686" y="1412944"/>
                </a:cubicBezTo>
                <a:cubicBezTo>
                  <a:pt x="255719" y="1412944"/>
                  <a:pt x="254469" y="1414038"/>
                  <a:pt x="253220" y="1416693"/>
                </a:cubicBezTo>
                <a:cubicBezTo>
                  <a:pt x="235101" y="1454960"/>
                  <a:pt x="205582" y="1477920"/>
                  <a:pt x="162785" y="1482605"/>
                </a:cubicBezTo>
                <a:cubicBezTo>
                  <a:pt x="155132" y="1483542"/>
                  <a:pt x="150759" y="1488384"/>
                  <a:pt x="146698" y="1494007"/>
                </a:cubicBezTo>
                <a:cubicBezTo>
                  <a:pt x="136233" y="1508533"/>
                  <a:pt x="142637" y="1526963"/>
                  <a:pt x="159974" y="1531805"/>
                </a:cubicBezTo>
                <a:cubicBezTo>
                  <a:pt x="164503" y="1533055"/>
                  <a:pt x="169345" y="1533523"/>
                  <a:pt x="174031" y="1533680"/>
                </a:cubicBezTo>
                <a:cubicBezTo>
                  <a:pt x="191524" y="1534461"/>
                  <a:pt x="208705" y="1535242"/>
                  <a:pt x="225730" y="1539927"/>
                </a:cubicBezTo>
                <a:cubicBezTo>
                  <a:pt x="259467" y="1549143"/>
                  <a:pt x="282583" y="1571166"/>
                  <a:pt x="299296" y="1600686"/>
                </a:cubicBezTo>
                <a:cubicBezTo>
                  <a:pt x="308355" y="1616617"/>
                  <a:pt x="314915" y="1633798"/>
                  <a:pt x="314602" y="1652385"/>
                </a:cubicBezTo>
                <a:cubicBezTo>
                  <a:pt x="314446" y="1663006"/>
                  <a:pt x="313040" y="1673939"/>
                  <a:pt x="309917" y="1684091"/>
                </a:cubicBezTo>
                <a:cubicBezTo>
                  <a:pt x="301951" y="1709394"/>
                  <a:pt x="293204" y="1734385"/>
                  <a:pt x="283833" y="1759219"/>
                </a:cubicBezTo>
                <a:lnTo>
                  <a:pt x="219276" y="1929776"/>
                </a:lnTo>
                <a:lnTo>
                  <a:pt x="217405" y="1927507"/>
                </a:lnTo>
                <a:cubicBezTo>
                  <a:pt x="189269" y="1887691"/>
                  <a:pt x="163521" y="1845069"/>
                  <a:pt x="140161" y="1799639"/>
                </a:cubicBezTo>
                <a:cubicBezTo>
                  <a:pt x="46720" y="1617920"/>
                  <a:pt x="0" y="1409356"/>
                  <a:pt x="0" y="1173947"/>
                </a:cubicBezTo>
                <a:cubicBezTo>
                  <a:pt x="0" y="926148"/>
                  <a:pt x="51108" y="710615"/>
                  <a:pt x="153326" y="527347"/>
                </a:cubicBezTo>
                <a:cubicBezTo>
                  <a:pt x="255543" y="344079"/>
                  <a:pt x="405254" y="204950"/>
                  <a:pt x="602461" y="109961"/>
                </a:cubicBezTo>
                <a:cubicBezTo>
                  <a:pt x="756303" y="36653"/>
                  <a:pt x="963318" y="0"/>
                  <a:pt x="122350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64" name="Google Shape;1664;p43"/>
          <p:cNvGrpSpPr/>
          <p:nvPr/>
        </p:nvGrpSpPr>
        <p:grpSpPr>
          <a:xfrm flipH="1">
            <a:off x="3976645" y="2918381"/>
            <a:ext cx="3568944" cy="132072"/>
            <a:chOff x="4328160" y="4227334"/>
            <a:chExt cx="7863840" cy="253524"/>
          </a:xfrm>
        </p:grpSpPr>
        <p:sp>
          <p:nvSpPr>
            <p:cNvPr id="1665" name="Google Shape;1665;p43"/>
            <p:cNvSpPr/>
            <p:nvPr/>
          </p:nvSpPr>
          <p:spPr>
            <a:xfrm>
              <a:off x="4328160" y="4227334"/>
              <a:ext cx="7863840" cy="6400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43"/>
            <p:cNvSpPr/>
            <p:nvPr/>
          </p:nvSpPr>
          <p:spPr>
            <a:xfrm>
              <a:off x="4328160" y="4290506"/>
              <a:ext cx="7863840" cy="64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43"/>
            <p:cNvSpPr/>
            <p:nvPr/>
          </p:nvSpPr>
          <p:spPr>
            <a:xfrm>
              <a:off x="4328160" y="4353678"/>
              <a:ext cx="7863840" cy="64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43"/>
            <p:cNvSpPr/>
            <p:nvPr/>
          </p:nvSpPr>
          <p:spPr>
            <a:xfrm>
              <a:off x="4328160" y="4416850"/>
              <a:ext cx="7863840" cy="640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9" name="Google Shape;1669;p43"/>
          <p:cNvGrpSpPr/>
          <p:nvPr/>
        </p:nvGrpSpPr>
        <p:grpSpPr>
          <a:xfrm flipH="1" rot="5400000">
            <a:off x="7892134" y="2570049"/>
            <a:ext cx="161342" cy="848960"/>
            <a:chOff x="5714992" y="3390901"/>
            <a:chExt cx="388288" cy="2043113"/>
          </a:xfrm>
        </p:grpSpPr>
        <p:sp>
          <p:nvSpPr>
            <p:cNvPr id="1670" name="Google Shape;1670;p43"/>
            <p:cNvSpPr/>
            <p:nvPr/>
          </p:nvSpPr>
          <p:spPr>
            <a:xfrm>
              <a:off x="5714992" y="3390901"/>
              <a:ext cx="388273" cy="2033585"/>
            </a:xfrm>
            <a:custGeom>
              <a:rect b="b" l="l" r="r" t="t"/>
              <a:pathLst>
                <a:path extrusionOk="0" h="2033587" w="388274">
                  <a:moveTo>
                    <a:pt x="194137" y="0"/>
                  </a:moveTo>
                  <a:cubicBezTo>
                    <a:pt x="250437" y="0"/>
                    <a:pt x="296059" y="254320"/>
                    <a:pt x="296059" y="310619"/>
                  </a:cubicBezTo>
                  <a:lnTo>
                    <a:pt x="296059" y="553291"/>
                  </a:lnTo>
                  <a:lnTo>
                    <a:pt x="296059" y="713454"/>
                  </a:lnTo>
                  <a:cubicBezTo>
                    <a:pt x="343623" y="798389"/>
                    <a:pt x="378567" y="882353"/>
                    <a:pt x="388274" y="931858"/>
                  </a:cubicBezTo>
                  <a:lnTo>
                    <a:pt x="388274" y="975539"/>
                  </a:lnTo>
                  <a:lnTo>
                    <a:pt x="388274" y="1917105"/>
                  </a:lnTo>
                  <a:lnTo>
                    <a:pt x="356727" y="1917105"/>
                  </a:lnTo>
                  <a:lnTo>
                    <a:pt x="356727" y="1965639"/>
                  </a:lnTo>
                  <a:lnTo>
                    <a:pt x="388274" y="1965639"/>
                  </a:lnTo>
                  <a:lnTo>
                    <a:pt x="388274" y="2033587"/>
                  </a:lnTo>
                  <a:lnTo>
                    <a:pt x="0" y="2033587"/>
                  </a:lnTo>
                  <a:lnTo>
                    <a:pt x="0" y="1965639"/>
                  </a:lnTo>
                  <a:lnTo>
                    <a:pt x="31548" y="1965639"/>
                  </a:lnTo>
                  <a:lnTo>
                    <a:pt x="31548" y="1917105"/>
                  </a:lnTo>
                  <a:lnTo>
                    <a:pt x="0" y="1917105"/>
                  </a:lnTo>
                  <a:lnTo>
                    <a:pt x="0" y="975539"/>
                  </a:lnTo>
                  <a:lnTo>
                    <a:pt x="0" y="931858"/>
                  </a:lnTo>
                  <a:cubicBezTo>
                    <a:pt x="11648" y="877015"/>
                    <a:pt x="49020" y="791109"/>
                    <a:pt x="92215" y="713454"/>
                  </a:cubicBezTo>
                  <a:lnTo>
                    <a:pt x="92215" y="553291"/>
                  </a:lnTo>
                  <a:lnTo>
                    <a:pt x="92215" y="310619"/>
                  </a:lnTo>
                  <a:cubicBezTo>
                    <a:pt x="92215" y="254320"/>
                    <a:pt x="137837" y="0"/>
                    <a:pt x="1941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43"/>
            <p:cNvSpPr/>
            <p:nvPr/>
          </p:nvSpPr>
          <p:spPr>
            <a:xfrm>
              <a:off x="5757710" y="3402548"/>
              <a:ext cx="145603" cy="1902544"/>
            </a:xfrm>
            <a:custGeom>
              <a:rect b="b" l="l" r="r" t="t"/>
              <a:pathLst>
                <a:path extrusionOk="0" h="3733800" w="285750">
                  <a:moveTo>
                    <a:pt x="219075" y="586740"/>
                  </a:moveTo>
                  <a:cubicBezTo>
                    <a:pt x="219075" y="496253"/>
                    <a:pt x="210503" y="176213"/>
                    <a:pt x="285750" y="23813"/>
                  </a:cubicBezTo>
                  <a:lnTo>
                    <a:pt x="292418" y="0"/>
                  </a:lnTo>
                  <a:cubicBezTo>
                    <a:pt x="211455" y="128587"/>
                    <a:pt x="180975" y="488633"/>
                    <a:pt x="180975" y="586740"/>
                  </a:cubicBezTo>
                  <a:lnTo>
                    <a:pt x="180975" y="1062990"/>
                  </a:lnTo>
                  <a:lnTo>
                    <a:pt x="180975" y="1377315"/>
                  </a:lnTo>
                  <a:cubicBezTo>
                    <a:pt x="96202" y="1529715"/>
                    <a:pt x="22860" y="1698308"/>
                    <a:pt x="0" y="1805940"/>
                  </a:cubicBezTo>
                  <a:lnTo>
                    <a:pt x="0" y="1891665"/>
                  </a:lnTo>
                  <a:lnTo>
                    <a:pt x="0" y="3739515"/>
                  </a:lnTo>
                  <a:lnTo>
                    <a:pt x="76200" y="3739515"/>
                  </a:lnTo>
                  <a:lnTo>
                    <a:pt x="76200" y="1891665"/>
                  </a:lnTo>
                  <a:lnTo>
                    <a:pt x="76200" y="1805940"/>
                  </a:lnTo>
                  <a:cubicBezTo>
                    <a:pt x="99060" y="1698308"/>
                    <a:pt x="172403" y="1529715"/>
                    <a:pt x="257175" y="1377315"/>
                  </a:cubicBezTo>
                  <a:lnTo>
                    <a:pt x="247650" y="1062990"/>
                  </a:lnTo>
                  <a:lnTo>
                    <a:pt x="219075" y="5867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43"/>
            <p:cNvSpPr/>
            <p:nvPr/>
          </p:nvSpPr>
          <p:spPr>
            <a:xfrm>
              <a:off x="5807215" y="3926075"/>
              <a:ext cx="198990" cy="9144"/>
            </a:xfrm>
            <a:custGeom>
              <a:rect b="b" l="l" r="r" t="t"/>
              <a:pathLst>
                <a:path extrusionOk="0" h="38100" w="390525">
                  <a:moveTo>
                    <a:pt x="0" y="0"/>
                  </a:moveTo>
                  <a:lnTo>
                    <a:pt x="399098" y="0"/>
                  </a:lnTo>
                  <a:lnTo>
                    <a:pt x="399098" y="40958"/>
                  </a:lnTo>
                  <a:lnTo>
                    <a:pt x="0" y="40958"/>
                  </a:ln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43"/>
            <p:cNvSpPr/>
            <p:nvPr/>
          </p:nvSpPr>
          <p:spPr>
            <a:xfrm>
              <a:off x="5746547" y="5308003"/>
              <a:ext cx="325179" cy="9707"/>
            </a:xfrm>
            <a:custGeom>
              <a:rect b="b" l="l" r="r" t="t"/>
              <a:pathLst>
                <a:path extrusionOk="0" h="19050" w="638175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43"/>
            <p:cNvSpPr/>
            <p:nvPr/>
          </p:nvSpPr>
          <p:spPr>
            <a:xfrm>
              <a:off x="5746550" y="5347563"/>
              <a:ext cx="325179" cy="9707"/>
            </a:xfrm>
            <a:custGeom>
              <a:rect b="b" l="l" r="r" t="t"/>
              <a:pathLst>
                <a:path extrusionOk="0" h="19050" w="638175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43"/>
            <p:cNvSpPr/>
            <p:nvPr/>
          </p:nvSpPr>
          <p:spPr>
            <a:xfrm>
              <a:off x="5715004" y="5421553"/>
              <a:ext cx="388276" cy="12461"/>
            </a:xfrm>
            <a:custGeom>
              <a:rect b="b" l="l" r="r" t="t"/>
              <a:pathLst>
                <a:path extrusionOk="0" h="19050" w="638175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6" name="Google Shape;1676;p43"/>
          <p:cNvGrpSpPr/>
          <p:nvPr/>
        </p:nvGrpSpPr>
        <p:grpSpPr>
          <a:xfrm>
            <a:off x="8271660" y="1819776"/>
            <a:ext cx="597164" cy="665064"/>
            <a:chOff x="9973436" y="816698"/>
            <a:chExt cx="597164" cy="665064"/>
          </a:xfrm>
        </p:grpSpPr>
        <p:sp>
          <p:nvSpPr>
            <p:cNvPr id="1677" name="Google Shape;1677;p43"/>
            <p:cNvSpPr/>
            <p:nvPr/>
          </p:nvSpPr>
          <p:spPr>
            <a:xfrm rot="5856068">
              <a:off x="9971383" y="888120"/>
              <a:ext cx="601270" cy="522219"/>
            </a:xfrm>
            <a:custGeom>
              <a:rect b="b" l="l" r="r" t="t"/>
              <a:pathLst>
                <a:path extrusionOk="0" h="2076450" w="2390775">
                  <a:moveTo>
                    <a:pt x="2397442" y="920115"/>
                  </a:moveTo>
                  <a:cubicBezTo>
                    <a:pt x="2320290" y="966788"/>
                    <a:pt x="2236470" y="1001078"/>
                    <a:pt x="2153603" y="1035368"/>
                  </a:cubicBezTo>
                  <a:cubicBezTo>
                    <a:pt x="2079308" y="1065848"/>
                    <a:pt x="2010728" y="1103948"/>
                    <a:pt x="1966913" y="1174433"/>
                  </a:cubicBezTo>
                  <a:cubicBezTo>
                    <a:pt x="1938338" y="1220153"/>
                    <a:pt x="1945958" y="1249680"/>
                    <a:pt x="1993583" y="1275398"/>
                  </a:cubicBezTo>
                  <a:cubicBezTo>
                    <a:pt x="2025015" y="1293495"/>
                    <a:pt x="2063115" y="1294448"/>
                    <a:pt x="2106930" y="1312545"/>
                  </a:cubicBezTo>
                  <a:cubicBezTo>
                    <a:pt x="2068830" y="1323975"/>
                    <a:pt x="2039303" y="1320165"/>
                    <a:pt x="2011680" y="1319213"/>
                  </a:cubicBezTo>
                  <a:cubicBezTo>
                    <a:pt x="1936433" y="1318260"/>
                    <a:pt x="1878330" y="1343025"/>
                    <a:pt x="1848803" y="1417320"/>
                  </a:cubicBezTo>
                  <a:cubicBezTo>
                    <a:pt x="1845945" y="1424940"/>
                    <a:pt x="1842135" y="1432560"/>
                    <a:pt x="1836420" y="1437323"/>
                  </a:cubicBezTo>
                  <a:cubicBezTo>
                    <a:pt x="1750695" y="1514475"/>
                    <a:pt x="1733550" y="1606868"/>
                    <a:pt x="1781175" y="1717358"/>
                  </a:cubicBezTo>
                  <a:cubicBezTo>
                    <a:pt x="1745933" y="1712595"/>
                    <a:pt x="1724025" y="1697355"/>
                    <a:pt x="1704023" y="1677353"/>
                  </a:cubicBezTo>
                  <a:cubicBezTo>
                    <a:pt x="1644968" y="1621155"/>
                    <a:pt x="1625918" y="1620203"/>
                    <a:pt x="1554480" y="1662113"/>
                  </a:cubicBezTo>
                  <a:cubicBezTo>
                    <a:pt x="1478280" y="1705928"/>
                    <a:pt x="1391603" y="1727835"/>
                    <a:pt x="1305878" y="1735455"/>
                  </a:cubicBezTo>
                  <a:cubicBezTo>
                    <a:pt x="1155383" y="1747838"/>
                    <a:pt x="1141095" y="1819275"/>
                    <a:pt x="1122998" y="1932623"/>
                  </a:cubicBezTo>
                  <a:cubicBezTo>
                    <a:pt x="1117283" y="1968818"/>
                    <a:pt x="1107758" y="2003108"/>
                    <a:pt x="1097280" y="2038350"/>
                  </a:cubicBezTo>
                  <a:cubicBezTo>
                    <a:pt x="1088708" y="2066925"/>
                    <a:pt x="1070610" y="2083118"/>
                    <a:pt x="1042988" y="2081213"/>
                  </a:cubicBezTo>
                  <a:cubicBezTo>
                    <a:pt x="1016318" y="2079308"/>
                    <a:pt x="1003935" y="2058352"/>
                    <a:pt x="998220" y="2032635"/>
                  </a:cubicBezTo>
                  <a:cubicBezTo>
                    <a:pt x="982028" y="1968818"/>
                    <a:pt x="967740" y="1904048"/>
                    <a:pt x="954405" y="1839277"/>
                  </a:cubicBezTo>
                  <a:cubicBezTo>
                    <a:pt x="930593" y="1727835"/>
                    <a:pt x="873443" y="1644968"/>
                    <a:pt x="769620" y="1604010"/>
                  </a:cubicBezTo>
                  <a:cubicBezTo>
                    <a:pt x="695325" y="1575435"/>
                    <a:pt x="660083" y="1518285"/>
                    <a:pt x="621030" y="1458278"/>
                  </a:cubicBezTo>
                  <a:cubicBezTo>
                    <a:pt x="605790" y="1434465"/>
                    <a:pt x="591503" y="1409700"/>
                    <a:pt x="574358" y="1386840"/>
                  </a:cubicBezTo>
                  <a:cubicBezTo>
                    <a:pt x="529590" y="1325880"/>
                    <a:pt x="480060" y="1306830"/>
                    <a:pt x="409575" y="1328738"/>
                  </a:cubicBezTo>
                  <a:cubicBezTo>
                    <a:pt x="274320" y="1371600"/>
                    <a:pt x="133350" y="1394460"/>
                    <a:pt x="0" y="1457325"/>
                  </a:cubicBezTo>
                  <a:cubicBezTo>
                    <a:pt x="5715" y="1430655"/>
                    <a:pt x="20955" y="1416368"/>
                    <a:pt x="39053" y="1403033"/>
                  </a:cubicBezTo>
                  <a:cubicBezTo>
                    <a:pt x="125730" y="1342073"/>
                    <a:pt x="216218" y="1287780"/>
                    <a:pt x="312420" y="1242060"/>
                  </a:cubicBezTo>
                  <a:cubicBezTo>
                    <a:pt x="359093" y="1220153"/>
                    <a:pt x="403860" y="1191578"/>
                    <a:pt x="434340" y="1146810"/>
                  </a:cubicBezTo>
                  <a:cubicBezTo>
                    <a:pt x="465772" y="1099185"/>
                    <a:pt x="478155" y="1049655"/>
                    <a:pt x="450533" y="994410"/>
                  </a:cubicBezTo>
                  <a:cubicBezTo>
                    <a:pt x="418147" y="929640"/>
                    <a:pt x="446722" y="871538"/>
                    <a:pt x="478155" y="820103"/>
                  </a:cubicBezTo>
                  <a:cubicBezTo>
                    <a:pt x="577215" y="657225"/>
                    <a:pt x="559118" y="624840"/>
                    <a:pt x="434340" y="474345"/>
                  </a:cubicBezTo>
                  <a:cubicBezTo>
                    <a:pt x="413385" y="448628"/>
                    <a:pt x="390525" y="423863"/>
                    <a:pt x="372428" y="397193"/>
                  </a:cubicBezTo>
                  <a:cubicBezTo>
                    <a:pt x="364808" y="385763"/>
                    <a:pt x="347663" y="371475"/>
                    <a:pt x="361950" y="355283"/>
                  </a:cubicBezTo>
                  <a:cubicBezTo>
                    <a:pt x="372428" y="343853"/>
                    <a:pt x="388620" y="347663"/>
                    <a:pt x="401955" y="351473"/>
                  </a:cubicBezTo>
                  <a:cubicBezTo>
                    <a:pt x="454343" y="366713"/>
                    <a:pt x="507683" y="381000"/>
                    <a:pt x="559118" y="403860"/>
                  </a:cubicBezTo>
                  <a:cubicBezTo>
                    <a:pt x="641033" y="441008"/>
                    <a:pt x="724853" y="455295"/>
                    <a:pt x="806768" y="397193"/>
                  </a:cubicBezTo>
                  <a:cubicBezTo>
                    <a:pt x="842010" y="372428"/>
                    <a:pt x="851535" y="345758"/>
                    <a:pt x="830580" y="309563"/>
                  </a:cubicBezTo>
                  <a:cubicBezTo>
                    <a:pt x="797243" y="250508"/>
                    <a:pt x="763905" y="190500"/>
                    <a:pt x="730568" y="131445"/>
                  </a:cubicBezTo>
                  <a:cubicBezTo>
                    <a:pt x="708660" y="93345"/>
                    <a:pt x="690563" y="54293"/>
                    <a:pt x="685800" y="0"/>
                  </a:cubicBezTo>
                  <a:cubicBezTo>
                    <a:pt x="749618" y="45720"/>
                    <a:pt x="791528" y="100965"/>
                    <a:pt x="834390" y="154305"/>
                  </a:cubicBezTo>
                  <a:cubicBezTo>
                    <a:pt x="868680" y="196215"/>
                    <a:pt x="901065" y="238125"/>
                    <a:pt x="940118" y="276225"/>
                  </a:cubicBezTo>
                  <a:cubicBezTo>
                    <a:pt x="995363" y="329565"/>
                    <a:pt x="1015365" y="332423"/>
                    <a:pt x="1081088" y="292418"/>
                  </a:cubicBezTo>
                  <a:cubicBezTo>
                    <a:pt x="1093470" y="284798"/>
                    <a:pt x="1103948" y="275273"/>
                    <a:pt x="1114425" y="265748"/>
                  </a:cubicBezTo>
                  <a:cubicBezTo>
                    <a:pt x="1175385" y="216218"/>
                    <a:pt x="1182053" y="215265"/>
                    <a:pt x="1249680" y="254318"/>
                  </a:cubicBezTo>
                  <a:cubicBezTo>
                    <a:pt x="1316355" y="292418"/>
                    <a:pt x="1389698" y="313373"/>
                    <a:pt x="1463993" y="327660"/>
                  </a:cubicBezTo>
                  <a:cubicBezTo>
                    <a:pt x="1555433" y="345758"/>
                    <a:pt x="1625918" y="300038"/>
                    <a:pt x="1693545" y="248603"/>
                  </a:cubicBezTo>
                  <a:cubicBezTo>
                    <a:pt x="1744028" y="210503"/>
                    <a:pt x="1790700" y="167640"/>
                    <a:pt x="1855470" y="139065"/>
                  </a:cubicBezTo>
                  <a:cubicBezTo>
                    <a:pt x="1846898" y="180975"/>
                    <a:pt x="1832610" y="212408"/>
                    <a:pt x="1813560" y="242888"/>
                  </a:cubicBezTo>
                  <a:cubicBezTo>
                    <a:pt x="1782128" y="293370"/>
                    <a:pt x="1745933" y="341948"/>
                    <a:pt x="1739265" y="404813"/>
                  </a:cubicBezTo>
                  <a:cubicBezTo>
                    <a:pt x="1732598" y="461963"/>
                    <a:pt x="1742123" y="484823"/>
                    <a:pt x="1798320" y="500063"/>
                  </a:cubicBezTo>
                  <a:cubicBezTo>
                    <a:pt x="1912620" y="530543"/>
                    <a:pt x="2027873" y="557213"/>
                    <a:pt x="2142173" y="585788"/>
                  </a:cubicBezTo>
                  <a:cubicBezTo>
                    <a:pt x="2161223" y="590550"/>
                    <a:pt x="2180273" y="597218"/>
                    <a:pt x="2198370" y="607695"/>
                  </a:cubicBezTo>
                  <a:cubicBezTo>
                    <a:pt x="2142173" y="615315"/>
                    <a:pt x="2088833" y="597218"/>
                    <a:pt x="2035493" y="588645"/>
                  </a:cubicBezTo>
                  <a:cubicBezTo>
                    <a:pt x="1992630" y="581978"/>
                    <a:pt x="1950720" y="580073"/>
                    <a:pt x="1908810" y="596265"/>
                  </a:cubicBezTo>
                  <a:cubicBezTo>
                    <a:pt x="1887855" y="603885"/>
                    <a:pt x="1882140" y="615315"/>
                    <a:pt x="1894523" y="635318"/>
                  </a:cubicBezTo>
                  <a:cubicBezTo>
                    <a:pt x="1923098" y="683895"/>
                    <a:pt x="1937385" y="737235"/>
                    <a:pt x="1951673" y="790575"/>
                  </a:cubicBezTo>
                  <a:cubicBezTo>
                    <a:pt x="1969770" y="861060"/>
                    <a:pt x="2011680" y="887730"/>
                    <a:pt x="2112645" y="888683"/>
                  </a:cubicBezTo>
                  <a:cubicBezTo>
                    <a:pt x="2207895" y="889635"/>
                    <a:pt x="2303145" y="888683"/>
                    <a:pt x="2398395" y="888683"/>
                  </a:cubicBezTo>
                  <a:cubicBezTo>
                    <a:pt x="2397442" y="901065"/>
                    <a:pt x="2397442" y="910590"/>
                    <a:pt x="2397442" y="920115"/>
                  </a:cubicBez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43"/>
            <p:cNvSpPr/>
            <p:nvPr/>
          </p:nvSpPr>
          <p:spPr>
            <a:xfrm rot="5856068">
              <a:off x="10203222" y="1076533"/>
              <a:ext cx="186849" cy="167685"/>
            </a:xfrm>
            <a:custGeom>
              <a:rect b="b" l="l" r="r" t="t"/>
              <a:pathLst>
                <a:path extrusionOk="0" h="666750" w="742950">
                  <a:moveTo>
                    <a:pt x="230008" y="651568"/>
                  </a:moveTo>
                  <a:cubicBezTo>
                    <a:pt x="211910" y="636328"/>
                    <a:pt x="173810" y="641090"/>
                    <a:pt x="180478" y="602038"/>
                  </a:cubicBezTo>
                  <a:cubicBezTo>
                    <a:pt x="180478" y="599180"/>
                    <a:pt x="173810" y="592513"/>
                    <a:pt x="170953" y="593465"/>
                  </a:cubicBezTo>
                  <a:cubicBezTo>
                    <a:pt x="105231" y="608705"/>
                    <a:pt x="127138" y="542983"/>
                    <a:pt x="103326" y="520123"/>
                  </a:cubicBezTo>
                  <a:cubicBezTo>
                    <a:pt x="94753" y="515360"/>
                    <a:pt x="86181" y="510598"/>
                    <a:pt x="77608" y="504882"/>
                  </a:cubicBezTo>
                  <a:cubicBezTo>
                    <a:pt x="68083" y="500120"/>
                    <a:pt x="57606" y="497263"/>
                    <a:pt x="49985" y="489643"/>
                  </a:cubicBezTo>
                  <a:cubicBezTo>
                    <a:pt x="35698" y="473450"/>
                    <a:pt x="35698" y="454400"/>
                    <a:pt x="45223" y="436303"/>
                  </a:cubicBezTo>
                  <a:cubicBezTo>
                    <a:pt x="60463" y="406775"/>
                    <a:pt x="52843" y="384868"/>
                    <a:pt x="26173" y="367723"/>
                  </a:cubicBezTo>
                  <a:cubicBezTo>
                    <a:pt x="-4307" y="348673"/>
                    <a:pt x="-12880" y="329623"/>
                    <a:pt x="26173" y="310573"/>
                  </a:cubicBezTo>
                  <a:cubicBezTo>
                    <a:pt x="36651" y="305810"/>
                    <a:pt x="38556" y="296285"/>
                    <a:pt x="40460" y="287713"/>
                  </a:cubicBezTo>
                  <a:cubicBezTo>
                    <a:pt x="45223" y="259138"/>
                    <a:pt x="59510" y="238182"/>
                    <a:pt x="83323" y="221990"/>
                  </a:cubicBezTo>
                  <a:cubicBezTo>
                    <a:pt x="112851" y="201988"/>
                    <a:pt x="111898" y="171507"/>
                    <a:pt x="110945" y="141028"/>
                  </a:cubicBezTo>
                  <a:cubicBezTo>
                    <a:pt x="109993" y="95307"/>
                    <a:pt x="113803" y="92450"/>
                    <a:pt x="159523" y="100070"/>
                  </a:cubicBezTo>
                  <a:cubicBezTo>
                    <a:pt x="174763" y="102928"/>
                    <a:pt x="189051" y="103880"/>
                    <a:pt x="200481" y="94355"/>
                  </a:cubicBezTo>
                  <a:cubicBezTo>
                    <a:pt x="234770" y="64828"/>
                    <a:pt x="276681" y="57207"/>
                    <a:pt x="319543" y="53398"/>
                  </a:cubicBezTo>
                  <a:cubicBezTo>
                    <a:pt x="347166" y="50540"/>
                    <a:pt x="370978" y="39110"/>
                    <a:pt x="390028" y="17203"/>
                  </a:cubicBezTo>
                  <a:cubicBezTo>
                    <a:pt x="410031" y="-6610"/>
                    <a:pt x="430033" y="-6610"/>
                    <a:pt x="445273" y="22918"/>
                  </a:cubicBezTo>
                  <a:cubicBezTo>
                    <a:pt x="469086" y="68638"/>
                    <a:pt x="501470" y="99118"/>
                    <a:pt x="557668" y="91498"/>
                  </a:cubicBezTo>
                  <a:cubicBezTo>
                    <a:pt x="571956" y="89593"/>
                    <a:pt x="583386" y="95307"/>
                    <a:pt x="584338" y="111500"/>
                  </a:cubicBezTo>
                  <a:cubicBezTo>
                    <a:pt x="586243" y="137218"/>
                    <a:pt x="603388" y="150553"/>
                    <a:pt x="620533" y="164840"/>
                  </a:cubicBezTo>
                  <a:cubicBezTo>
                    <a:pt x="629106" y="172460"/>
                    <a:pt x="636726" y="181032"/>
                    <a:pt x="642441" y="191510"/>
                  </a:cubicBezTo>
                  <a:cubicBezTo>
                    <a:pt x="649108" y="201988"/>
                    <a:pt x="641488" y="213418"/>
                    <a:pt x="647203" y="223895"/>
                  </a:cubicBezTo>
                  <a:cubicBezTo>
                    <a:pt x="653870" y="259138"/>
                    <a:pt x="648156" y="301048"/>
                    <a:pt x="698638" y="310573"/>
                  </a:cubicBezTo>
                  <a:cubicBezTo>
                    <a:pt x="712926" y="313430"/>
                    <a:pt x="708163" y="327718"/>
                    <a:pt x="703401" y="337243"/>
                  </a:cubicBezTo>
                  <a:cubicBezTo>
                    <a:pt x="697686" y="349625"/>
                    <a:pt x="686256" y="359150"/>
                    <a:pt x="686256" y="374390"/>
                  </a:cubicBezTo>
                  <a:cubicBezTo>
                    <a:pt x="689113" y="408680"/>
                    <a:pt x="699591" y="437255"/>
                    <a:pt x="730070" y="458210"/>
                  </a:cubicBezTo>
                  <a:cubicBezTo>
                    <a:pt x="757693" y="477260"/>
                    <a:pt x="740548" y="494405"/>
                    <a:pt x="719593" y="496310"/>
                  </a:cubicBezTo>
                  <a:cubicBezTo>
                    <a:pt x="667206" y="501073"/>
                    <a:pt x="632916" y="522028"/>
                    <a:pt x="625295" y="577273"/>
                  </a:cubicBezTo>
                  <a:cubicBezTo>
                    <a:pt x="624343" y="582035"/>
                    <a:pt x="621486" y="588703"/>
                    <a:pt x="617676" y="588703"/>
                  </a:cubicBezTo>
                  <a:cubicBezTo>
                    <a:pt x="559573" y="591560"/>
                    <a:pt x="534808" y="652520"/>
                    <a:pt x="483373" y="664903"/>
                  </a:cubicBezTo>
                  <a:cubicBezTo>
                    <a:pt x="451941" y="672523"/>
                    <a:pt x="421461" y="675380"/>
                    <a:pt x="389076" y="668713"/>
                  </a:cubicBezTo>
                  <a:cubicBezTo>
                    <a:pt x="365263" y="663950"/>
                    <a:pt x="341451" y="662045"/>
                    <a:pt x="318591" y="667760"/>
                  </a:cubicBezTo>
                  <a:cubicBezTo>
                    <a:pt x="286206" y="677285"/>
                    <a:pt x="256678" y="670618"/>
                    <a:pt x="230008" y="651568"/>
                  </a:cubicBezTo>
                  <a:close/>
                </a:path>
              </a:pathLst>
            </a:custGeom>
            <a:solidFill>
              <a:srgbClr val="2321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43"/>
            <p:cNvSpPr/>
            <p:nvPr/>
          </p:nvSpPr>
          <p:spPr>
            <a:xfrm rot="5856068">
              <a:off x="10115824" y="1108239"/>
              <a:ext cx="206013" cy="146125"/>
            </a:xfrm>
            <a:custGeom>
              <a:rect b="b" l="l" r="r" t="t"/>
              <a:pathLst>
                <a:path extrusionOk="0" h="581025" w="819150">
                  <a:moveTo>
                    <a:pt x="144708" y="313020"/>
                  </a:moveTo>
                  <a:cubicBezTo>
                    <a:pt x="232338" y="319687"/>
                    <a:pt x="320920" y="324450"/>
                    <a:pt x="408550" y="315877"/>
                  </a:cubicBezTo>
                  <a:cubicBezTo>
                    <a:pt x="429505" y="313972"/>
                    <a:pt x="439030" y="302542"/>
                    <a:pt x="444745" y="285397"/>
                  </a:cubicBezTo>
                  <a:cubicBezTo>
                    <a:pt x="454270" y="258727"/>
                    <a:pt x="468558" y="241582"/>
                    <a:pt x="500943" y="253012"/>
                  </a:cubicBezTo>
                  <a:cubicBezTo>
                    <a:pt x="518088" y="258727"/>
                    <a:pt x="530470" y="251107"/>
                    <a:pt x="534280" y="230152"/>
                  </a:cubicBezTo>
                  <a:cubicBezTo>
                    <a:pt x="545710" y="163477"/>
                    <a:pt x="555235" y="154905"/>
                    <a:pt x="619053" y="153952"/>
                  </a:cubicBezTo>
                  <a:cubicBezTo>
                    <a:pt x="631435" y="153952"/>
                    <a:pt x="644770" y="153952"/>
                    <a:pt x="655248" y="137760"/>
                  </a:cubicBezTo>
                  <a:cubicBezTo>
                    <a:pt x="594288" y="127282"/>
                    <a:pt x="593335" y="84420"/>
                    <a:pt x="600003" y="37747"/>
                  </a:cubicBezTo>
                  <a:cubicBezTo>
                    <a:pt x="610480" y="78705"/>
                    <a:pt x="631435" y="79657"/>
                    <a:pt x="662868" y="58702"/>
                  </a:cubicBezTo>
                  <a:cubicBezTo>
                    <a:pt x="690490" y="40605"/>
                    <a:pt x="720970" y="26317"/>
                    <a:pt x="749545" y="10125"/>
                  </a:cubicBezTo>
                  <a:cubicBezTo>
                    <a:pt x="780978" y="-7973"/>
                    <a:pt x="803838" y="-3210"/>
                    <a:pt x="812410" y="35842"/>
                  </a:cubicBezTo>
                  <a:cubicBezTo>
                    <a:pt x="828603" y="108232"/>
                    <a:pt x="816220" y="177765"/>
                    <a:pt x="789550" y="244440"/>
                  </a:cubicBezTo>
                  <a:cubicBezTo>
                    <a:pt x="695253" y="482565"/>
                    <a:pt x="460938" y="604485"/>
                    <a:pt x="219003" y="578767"/>
                  </a:cubicBezTo>
                  <a:cubicBezTo>
                    <a:pt x="144708" y="571147"/>
                    <a:pt x="69460" y="550192"/>
                    <a:pt x="15168" y="489232"/>
                  </a:cubicBezTo>
                  <a:cubicBezTo>
                    <a:pt x="-6740" y="464467"/>
                    <a:pt x="-5787" y="450180"/>
                    <a:pt x="23740" y="434940"/>
                  </a:cubicBezTo>
                  <a:cubicBezTo>
                    <a:pt x="66603" y="412080"/>
                    <a:pt x="103750" y="379695"/>
                    <a:pt x="149470" y="360645"/>
                  </a:cubicBezTo>
                  <a:cubicBezTo>
                    <a:pt x="201858" y="338737"/>
                    <a:pt x="131373" y="331117"/>
                    <a:pt x="144708" y="313020"/>
                  </a:cubicBezTo>
                  <a:close/>
                </a:path>
              </a:pathLst>
            </a:custGeom>
            <a:solidFill>
              <a:srgbClr val="DFDF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43"/>
            <p:cNvSpPr/>
            <p:nvPr/>
          </p:nvSpPr>
          <p:spPr>
            <a:xfrm rot="5856068">
              <a:off x="10195626" y="1042699"/>
              <a:ext cx="265900" cy="215595"/>
            </a:xfrm>
            <a:custGeom>
              <a:rect b="b" l="l" r="r" t="t"/>
              <a:pathLst>
                <a:path extrusionOk="0" h="857250" w="1057275">
                  <a:moveTo>
                    <a:pt x="1037260" y="229292"/>
                  </a:moveTo>
                  <a:cubicBezTo>
                    <a:pt x="975347" y="145472"/>
                    <a:pt x="894385" y="84512"/>
                    <a:pt x="799135" y="47364"/>
                  </a:cubicBezTo>
                  <a:cubicBezTo>
                    <a:pt x="681024" y="1645"/>
                    <a:pt x="559105" y="-20263"/>
                    <a:pt x="434327" y="24505"/>
                  </a:cubicBezTo>
                  <a:cubicBezTo>
                    <a:pt x="430517" y="24505"/>
                    <a:pt x="425755" y="26409"/>
                    <a:pt x="421945" y="29267"/>
                  </a:cubicBezTo>
                  <a:cubicBezTo>
                    <a:pt x="417182" y="29267"/>
                    <a:pt x="412420" y="29267"/>
                    <a:pt x="407657" y="30220"/>
                  </a:cubicBezTo>
                  <a:cubicBezTo>
                    <a:pt x="88570" y="124517"/>
                    <a:pt x="-81928" y="468369"/>
                    <a:pt x="39039" y="785552"/>
                  </a:cubicBezTo>
                  <a:cubicBezTo>
                    <a:pt x="69520" y="865562"/>
                    <a:pt x="108572" y="878897"/>
                    <a:pt x="181914" y="834130"/>
                  </a:cubicBezTo>
                  <a:cubicBezTo>
                    <a:pt x="228587" y="805555"/>
                    <a:pt x="288595" y="792219"/>
                    <a:pt x="315264" y="736022"/>
                  </a:cubicBezTo>
                  <a:cubicBezTo>
                    <a:pt x="313360" y="726497"/>
                    <a:pt x="305739" y="720782"/>
                    <a:pt x="298120" y="716019"/>
                  </a:cubicBezTo>
                  <a:cubicBezTo>
                    <a:pt x="298120" y="716019"/>
                    <a:pt x="298120" y="716019"/>
                    <a:pt x="298120" y="716019"/>
                  </a:cubicBezTo>
                  <a:cubicBezTo>
                    <a:pt x="298120" y="716019"/>
                    <a:pt x="298120" y="716019"/>
                    <a:pt x="298120" y="716019"/>
                  </a:cubicBezTo>
                  <a:cubicBezTo>
                    <a:pt x="293357" y="704589"/>
                    <a:pt x="281927" y="706494"/>
                    <a:pt x="272402" y="703637"/>
                  </a:cubicBezTo>
                  <a:cubicBezTo>
                    <a:pt x="272402" y="703637"/>
                    <a:pt x="272402" y="703637"/>
                    <a:pt x="272402" y="703637"/>
                  </a:cubicBezTo>
                  <a:cubicBezTo>
                    <a:pt x="272402" y="703637"/>
                    <a:pt x="272402" y="703637"/>
                    <a:pt x="272402" y="703637"/>
                  </a:cubicBezTo>
                  <a:cubicBezTo>
                    <a:pt x="254305" y="684587"/>
                    <a:pt x="259067" y="668394"/>
                    <a:pt x="274307" y="649344"/>
                  </a:cubicBezTo>
                  <a:cubicBezTo>
                    <a:pt x="291452" y="627437"/>
                    <a:pt x="274307" y="579812"/>
                    <a:pt x="246685" y="573144"/>
                  </a:cubicBezTo>
                  <a:cubicBezTo>
                    <a:pt x="230492" y="569335"/>
                    <a:pt x="217157" y="565525"/>
                    <a:pt x="223824" y="546475"/>
                  </a:cubicBezTo>
                  <a:cubicBezTo>
                    <a:pt x="233349" y="521710"/>
                    <a:pt x="246685" y="553142"/>
                    <a:pt x="258114" y="546475"/>
                  </a:cubicBezTo>
                  <a:cubicBezTo>
                    <a:pt x="266687" y="518852"/>
                    <a:pt x="256210" y="478847"/>
                    <a:pt x="283832" y="463607"/>
                  </a:cubicBezTo>
                  <a:cubicBezTo>
                    <a:pt x="337172" y="433127"/>
                    <a:pt x="342887" y="390264"/>
                    <a:pt x="333362" y="338830"/>
                  </a:cubicBezTo>
                  <a:cubicBezTo>
                    <a:pt x="329552" y="319780"/>
                    <a:pt x="340982" y="312160"/>
                    <a:pt x="353364" y="322637"/>
                  </a:cubicBezTo>
                  <a:cubicBezTo>
                    <a:pt x="389560" y="350260"/>
                    <a:pt x="416230" y="329305"/>
                    <a:pt x="441947" y="307397"/>
                  </a:cubicBezTo>
                  <a:cubicBezTo>
                    <a:pt x="461949" y="290252"/>
                    <a:pt x="482905" y="287394"/>
                    <a:pt x="506717" y="285489"/>
                  </a:cubicBezTo>
                  <a:cubicBezTo>
                    <a:pt x="546722" y="281680"/>
                    <a:pt x="589585" y="280727"/>
                    <a:pt x="613397" y="236912"/>
                  </a:cubicBezTo>
                  <a:cubicBezTo>
                    <a:pt x="625780" y="215005"/>
                    <a:pt x="639114" y="221672"/>
                    <a:pt x="645782" y="240722"/>
                  </a:cubicBezTo>
                  <a:cubicBezTo>
                    <a:pt x="670547" y="305492"/>
                    <a:pt x="715314" y="335019"/>
                    <a:pt x="789610" y="315969"/>
                  </a:cubicBezTo>
                  <a:cubicBezTo>
                    <a:pt x="770560" y="362642"/>
                    <a:pt x="804849" y="375025"/>
                    <a:pt x="830567" y="392169"/>
                  </a:cubicBezTo>
                  <a:cubicBezTo>
                    <a:pt x="836282" y="398837"/>
                    <a:pt x="841997" y="406457"/>
                    <a:pt x="847712" y="413125"/>
                  </a:cubicBezTo>
                  <a:cubicBezTo>
                    <a:pt x="847712" y="413125"/>
                    <a:pt x="847712" y="413125"/>
                    <a:pt x="847712" y="413125"/>
                  </a:cubicBezTo>
                  <a:cubicBezTo>
                    <a:pt x="851522" y="422650"/>
                    <a:pt x="854380" y="431222"/>
                    <a:pt x="858189" y="440747"/>
                  </a:cubicBezTo>
                  <a:cubicBezTo>
                    <a:pt x="912482" y="409314"/>
                    <a:pt x="968680" y="380739"/>
                    <a:pt x="1021067" y="347402"/>
                  </a:cubicBezTo>
                  <a:cubicBezTo>
                    <a:pt x="1068692" y="316922"/>
                    <a:pt x="1072502" y="277869"/>
                    <a:pt x="1037260" y="229292"/>
                  </a:cubicBezTo>
                  <a:close/>
                  <a:moveTo>
                    <a:pt x="450520" y="30220"/>
                  </a:moveTo>
                  <a:cubicBezTo>
                    <a:pt x="450520" y="30220"/>
                    <a:pt x="450520" y="29267"/>
                    <a:pt x="450520" y="30220"/>
                  </a:cubicBezTo>
                  <a:cubicBezTo>
                    <a:pt x="450520" y="29267"/>
                    <a:pt x="451472" y="29267"/>
                    <a:pt x="450520" y="30220"/>
                  </a:cubicBezTo>
                  <a:cubicBezTo>
                    <a:pt x="451472" y="29267"/>
                    <a:pt x="450520" y="30220"/>
                    <a:pt x="450520" y="30220"/>
                  </a:cubicBezTo>
                  <a:close/>
                </a:path>
              </a:pathLst>
            </a:custGeom>
            <a:solidFill>
              <a:srgbClr val="7E83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1" name="Google Shape;1681;p43"/>
          <p:cNvGrpSpPr/>
          <p:nvPr/>
        </p:nvGrpSpPr>
        <p:grpSpPr>
          <a:xfrm>
            <a:off x="10114766" y="3556476"/>
            <a:ext cx="637203" cy="548570"/>
            <a:chOff x="7178097" y="1180801"/>
            <a:chExt cx="837426" cy="720942"/>
          </a:xfrm>
        </p:grpSpPr>
        <p:sp>
          <p:nvSpPr>
            <p:cNvPr id="1682" name="Google Shape;1682;p43"/>
            <p:cNvSpPr/>
            <p:nvPr/>
          </p:nvSpPr>
          <p:spPr>
            <a:xfrm>
              <a:off x="7178097" y="1180801"/>
              <a:ext cx="837426" cy="720942"/>
            </a:xfrm>
            <a:custGeom>
              <a:rect b="b" l="l" r="r" t="t"/>
              <a:pathLst>
                <a:path extrusionOk="0" h="2181225" w="2533650">
                  <a:moveTo>
                    <a:pt x="1148715" y="2186697"/>
                  </a:moveTo>
                  <a:cubicBezTo>
                    <a:pt x="1104900" y="2026677"/>
                    <a:pt x="1062038" y="1875229"/>
                    <a:pt x="1021080" y="1722829"/>
                  </a:cubicBezTo>
                  <a:cubicBezTo>
                    <a:pt x="1014413" y="1696159"/>
                    <a:pt x="1003935" y="1678062"/>
                    <a:pt x="977265" y="1667584"/>
                  </a:cubicBezTo>
                  <a:cubicBezTo>
                    <a:pt x="952500" y="1658059"/>
                    <a:pt x="929640" y="1641867"/>
                    <a:pt x="908685" y="1625674"/>
                  </a:cubicBezTo>
                  <a:cubicBezTo>
                    <a:pt x="882015" y="1604719"/>
                    <a:pt x="856298" y="1591384"/>
                    <a:pt x="823913" y="1625674"/>
                  </a:cubicBezTo>
                  <a:cubicBezTo>
                    <a:pt x="848678" y="1588527"/>
                    <a:pt x="830580" y="1568524"/>
                    <a:pt x="806768" y="1547569"/>
                  </a:cubicBezTo>
                  <a:cubicBezTo>
                    <a:pt x="741045" y="1489467"/>
                    <a:pt x="686753" y="1421839"/>
                    <a:pt x="647700" y="1342782"/>
                  </a:cubicBezTo>
                  <a:cubicBezTo>
                    <a:pt x="636270" y="1318969"/>
                    <a:pt x="619125" y="1316112"/>
                    <a:pt x="597218" y="1323732"/>
                  </a:cubicBezTo>
                  <a:cubicBezTo>
                    <a:pt x="536258" y="1345639"/>
                    <a:pt x="463868" y="1348497"/>
                    <a:pt x="431483" y="1426602"/>
                  </a:cubicBezTo>
                  <a:cubicBezTo>
                    <a:pt x="419100" y="1404694"/>
                    <a:pt x="439103" y="1394217"/>
                    <a:pt x="430530" y="1375167"/>
                  </a:cubicBezTo>
                  <a:cubicBezTo>
                    <a:pt x="288608" y="1417077"/>
                    <a:pt x="145733" y="1458987"/>
                    <a:pt x="2858" y="1500897"/>
                  </a:cubicBezTo>
                  <a:cubicBezTo>
                    <a:pt x="1905" y="1498992"/>
                    <a:pt x="953" y="1496134"/>
                    <a:pt x="0" y="1494229"/>
                  </a:cubicBezTo>
                  <a:cubicBezTo>
                    <a:pt x="95250" y="1439937"/>
                    <a:pt x="189548" y="1385644"/>
                    <a:pt x="284798" y="1331352"/>
                  </a:cubicBezTo>
                  <a:cubicBezTo>
                    <a:pt x="372428" y="1280869"/>
                    <a:pt x="460058" y="1230387"/>
                    <a:pt x="548640" y="1180857"/>
                  </a:cubicBezTo>
                  <a:cubicBezTo>
                    <a:pt x="571500" y="1167522"/>
                    <a:pt x="587693" y="1148472"/>
                    <a:pt x="581025" y="1123707"/>
                  </a:cubicBezTo>
                  <a:cubicBezTo>
                    <a:pt x="568643" y="1077987"/>
                    <a:pt x="573405" y="1032267"/>
                    <a:pt x="574358" y="986547"/>
                  </a:cubicBezTo>
                  <a:cubicBezTo>
                    <a:pt x="575310" y="941779"/>
                    <a:pt x="577215" y="900822"/>
                    <a:pt x="512445" y="911299"/>
                  </a:cubicBezTo>
                  <a:cubicBezTo>
                    <a:pt x="515303" y="902727"/>
                    <a:pt x="515303" y="899869"/>
                    <a:pt x="516255" y="899869"/>
                  </a:cubicBezTo>
                  <a:cubicBezTo>
                    <a:pt x="589598" y="904632"/>
                    <a:pt x="597218" y="847482"/>
                    <a:pt x="610553" y="796999"/>
                  </a:cubicBezTo>
                  <a:cubicBezTo>
                    <a:pt x="621030" y="759852"/>
                    <a:pt x="635318" y="724609"/>
                    <a:pt x="655320" y="692224"/>
                  </a:cubicBezTo>
                  <a:cubicBezTo>
                    <a:pt x="674370" y="662697"/>
                    <a:pt x="666750" y="640789"/>
                    <a:pt x="646748" y="616024"/>
                  </a:cubicBezTo>
                  <a:cubicBezTo>
                    <a:pt x="576263" y="527442"/>
                    <a:pt x="506730" y="437907"/>
                    <a:pt x="434340" y="344562"/>
                  </a:cubicBezTo>
                  <a:cubicBezTo>
                    <a:pt x="456248" y="336942"/>
                    <a:pt x="470535" y="348372"/>
                    <a:pt x="484823" y="353134"/>
                  </a:cubicBezTo>
                  <a:cubicBezTo>
                    <a:pt x="578168" y="383614"/>
                    <a:pt x="671513" y="414094"/>
                    <a:pt x="763905" y="445527"/>
                  </a:cubicBezTo>
                  <a:cubicBezTo>
                    <a:pt x="779145" y="450289"/>
                    <a:pt x="796290" y="464577"/>
                    <a:pt x="804863" y="435049"/>
                  </a:cubicBezTo>
                  <a:cubicBezTo>
                    <a:pt x="808673" y="421714"/>
                    <a:pt x="820103" y="430287"/>
                    <a:pt x="828675" y="433144"/>
                  </a:cubicBezTo>
                  <a:cubicBezTo>
                    <a:pt x="843915" y="437907"/>
                    <a:pt x="854393" y="460767"/>
                    <a:pt x="874395" y="443622"/>
                  </a:cubicBezTo>
                  <a:cubicBezTo>
                    <a:pt x="902018" y="420762"/>
                    <a:pt x="939165" y="408379"/>
                    <a:pt x="962025" y="379804"/>
                  </a:cubicBezTo>
                  <a:cubicBezTo>
                    <a:pt x="971550" y="367422"/>
                    <a:pt x="957263" y="353134"/>
                    <a:pt x="951548" y="340752"/>
                  </a:cubicBezTo>
                  <a:cubicBezTo>
                    <a:pt x="895350" y="227404"/>
                    <a:pt x="841058" y="115009"/>
                    <a:pt x="785813" y="709"/>
                  </a:cubicBezTo>
                  <a:cubicBezTo>
                    <a:pt x="802958" y="-3101"/>
                    <a:pt x="810578" y="9282"/>
                    <a:pt x="817245" y="17854"/>
                  </a:cubicBezTo>
                  <a:cubicBezTo>
                    <a:pt x="894398" y="111199"/>
                    <a:pt x="972503" y="204544"/>
                    <a:pt x="1047750" y="300747"/>
                  </a:cubicBezTo>
                  <a:cubicBezTo>
                    <a:pt x="1067753" y="326464"/>
                    <a:pt x="1085850" y="328369"/>
                    <a:pt x="1116330" y="326464"/>
                  </a:cubicBezTo>
                  <a:cubicBezTo>
                    <a:pt x="1212533" y="318844"/>
                    <a:pt x="1278255" y="281697"/>
                    <a:pt x="1284923" y="175017"/>
                  </a:cubicBezTo>
                  <a:cubicBezTo>
                    <a:pt x="1284923" y="168349"/>
                    <a:pt x="1289685" y="161682"/>
                    <a:pt x="1294448" y="149299"/>
                  </a:cubicBezTo>
                  <a:cubicBezTo>
                    <a:pt x="1316355" y="192162"/>
                    <a:pt x="1337310" y="229309"/>
                    <a:pt x="1355408" y="267409"/>
                  </a:cubicBezTo>
                  <a:cubicBezTo>
                    <a:pt x="1366838" y="292174"/>
                    <a:pt x="1382078" y="303604"/>
                    <a:pt x="1410653" y="302652"/>
                  </a:cubicBezTo>
                  <a:cubicBezTo>
                    <a:pt x="1479233" y="301699"/>
                    <a:pt x="1545908" y="318844"/>
                    <a:pt x="1608773" y="343609"/>
                  </a:cubicBezTo>
                  <a:cubicBezTo>
                    <a:pt x="1642110" y="356944"/>
                    <a:pt x="1665923" y="353134"/>
                    <a:pt x="1695450" y="332179"/>
                  </a:cubicBezTo>
                  <a:cubicBezTo>
                    <a:pt x="1784033" y="269314"/>
                    <a:pt x="1874520" y="209307"/>
                    <a:pt x="1964055" y="148347"/>
                  </a:cubicBezTo>
                  <a:cubicBezTo>
                    <a:pt x="1966913" y="151204"/>
                    <a:pt x="1970723" y="153109"/>
                    <a:pt x="1973580" y="155967"/>
                  </a:cubicBezTo>
                  <a:cubicBezTo>
                    <a:pt x="1949768" y="204544"/>
                    <a:pt x="1925955" y="253122"/>
                    <a:pt x="1902143" y="302652"/>
                  </a:cubicBezTo>
                  <a:cubicBezTo>
                    <a:pt x="1883093" y="340752"/>
                    <a:pt x="1864043" y="379804"/>
                    <a:pt x="1844993" y="417904"/>
                  </a:cubicBezTo>
                  <a:cubicBezTo>
                    <a:pt x="1822133" y="464577"/>
                    <a:pt x="1828800" y="484579"/>
                    <a:pt x="1880235" y="499819"/>
                  </a:cubicBezTo>
                  <a:cubicBezTo>
                    <a:pt x="1944053" y="518869"/>
                    <a:pt x="2008823" y="533157"/>
                    <a:pt x="2072640" y="549349"/>
                  </a:cubicBezTo>
                  <a:cubicBezTo>
                    <a:pt x="2150745" y="569352"/>
                    <a:pt x="2227898" y="588402"/>
                    <a:pt x="2306003" y="612214"/>
                  </a:cubicBezTo>
                  <a:cubicBezTo>
                    <a:pt x="2194560" y="615072"/>
                    <a:pt x="2084070" y="594117"/>
                    <a:pt x="1967865" y="596974"/>
                  </a:cubicBezTo>
                  <a:cubicBezTo>
                    <a:pt x="1994535" y="654124"/>
                    <a:pt x="2032635" y="699844"/>
                    <a:pt x="2049780" y="756042"/>
                  </a:cubicBezTo>
                  <a:cubicBezTo>
                    <a:pt x="2058353" y="782712"/>
                    <a:pt x="2072640" y="809382"/>
                    <a:pt x="2077403" y="837004"/>
                  </a:cubicBezTo>
                  <a:cubicBezTo>
                    <a:pt x="2084070" y="873199"/>
                    <a:pt x="2103120" y="881772"/>
                    <a:pt x="2136458" y="882724"/>
                  </a:cubicBezTo>
                  <a:cubicBezTo>
                    <a:pt x="2270760" y="888439"/>
                    <a:pt x="2404110" y="897012"/>
                    <a:pt x="2538413" y="903679"/>
                  </a:cubicBezTo>
                  <a:cubicBezTo>
                    <a:pt x="2538413" y="922729"/>
                    <a:pt x="2522220" y="922729"/>
                    <a:pt x="2512695" y="927492"/>
                  </a:cubicBezTo>
                  <a:cubicBezTo>
                    <a:pt x="2397443" y="984642"/>
                    <a:pt x="2284095" y="1043697"/>
                    <a:pt x="2166938" y="1095132"/>
                  </a:cubicBezTo>
                  <a:cubicBezTo>
                    <a:pt x="2092643" y="1127517"/>
                    <a:pt x="2084070" y="1193239"/>
                    <a:pt x="2065973" y="1256104"/>
                  </a:cubicBezTo>
                  <a:cubicBezTo>
                    <a:pt x="2060258" y="1277059"/>
                    <a:pt x="2080260" y="1272297"/>
                    <a:pt x="2090738" y="1275154"/>
                  </a:cubicBezTo>
                  <a:cubicBezTo>
                    <a:pt x="2166938" y="1295157"/>
                    <a:pt x="2242185" y="1314207"/>
                    <a:pt x="2317433" y="1340877"/>
                  </a:cubicBezTo>
                  <a:cubicBezTo>
                    <a:pt x="2250758" y="1335162"/>
                    <a:pt x="2183130" y="1333257"/>
                    <a:pt x="2116455" y="1323732"/>
                  </a:cubicBezTo>
                  <a:cubicBezTo>
                    <a:pt x="2047875" y="1314207"/>
                    <a:pt x="2044065" y="1313254"/>
                    <a:pt x="2008823" y="1375167"/>
                  </a:cubicBezTo>
                  <a:cubicBezTo>
                    <a:pt x="1976438" y="1433269"/>
                    <a:pt x="1938338" y="1487562"/>
                    <a:pt x="1885950" y="1530424"/>
                  </a:cubicBezTo>
                  <a:cubicBezTo>
                    <a:pt x="1862138" y="1549474"/>
                    <a:pt x="1865948" y="1571382"/>
                    <a:pt x="1871663" y="1594242"/>
                  </a:cubicBezTo>
                  <a:cubicBezTo>
                    <a:pt x="1886903" y="1655202"/>
                    <a:pt x="1902143" y="1716162"/>
                    <a:pt x="1920240" y="1784742"/>
                  </a:cubicBezTo>
                  <a:cubicBezTo>
                    <a:pt x="1866900" y="1750452"/>
                    <a:pt x="1837373" y="1704732"/>
                    <a:pt x="1801178" y="1664727"/>
                  </a:cubicBezTo>
                  <a:cubicBezTo>
                    <a:pt x="1777365" y="1638057"/>
                    <a:pt x="1760220" y="1633294"/>
                    <a:pt x="1725930" y="1653297"/>
                  </a:cubicBezTo>
                  <a:cubicBezTo>
                    <a:pt x="1608773" y="1720924"/>
                    <a:pt x="1482090" y="1757119"/>
                    <a:pt x="1344930" y="1749499"/>
                  </a:cubicBezTo>
                  <a:cubicBezTo>
                    <a:pt x="1305878" y="1747594"/>
                    <a:pt x="1288733" y="1761882"/>
                    <a:pt x="1277303" y="1798077"/>
                  </a:cubicBezTo>
                  <a:cubicBezTo>
                    <a:pt x="1234440" y="1924759"/>
                    <a:pt x="1192530" y="2051442"/>
                    <a:pt x="1148715" y="2186697"/>
                  </a:cubicBez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43"/>
            <p:cNvSpPr/>
            <p:nvPr/>
          </p:nvSpPr>
          <p:spPr>
            <a:xfrm>
              <a:off x="7501690" y="1381337"/>
              <a:ext cx="251857" cy="236116"/>
            </a:xfrm>
            <a:custGeom>
              <a:rect b="b" l="l" r="r" t="t"/>
              <a:pathLst>
                <a:path extrusionOk="0" h="714375" w="762000">
                  <a:moveTo>
                    <a:pt x="631640" y="226469"/>
                  </a:moveTo>
                  <a:cubicBezTo>
                    <a:pt x="634497" y="230279"/>
                    <a:pt x="636402" y="233137"/>
                    <a:pt x="639260" y="236947"/>
                  </a:cubicBezTo>
                  <a:cubicBezTo>
                    <a:pt x="650690" y="246472"/>
                    <a:pt x="656405" y="259807"/>
                    <a:pt x="659262" y="273142"/>
                  </a:cubicBezTo>
                  <a:cubicBezTo>
                    <a:pt x="664025" y="295049"/>
                    <a:pt x="674502" y="305527"/>
                    <a:pt x="698315" y="302669"/>
                  </a:cubicBezTo>
                  <a:cubicBezTo>
                    <a:pt x="708792" y="300764"/>
                    <a:pt x="722127" y="302669"/>
                    <a:pt x="724985" y="316004"/>
                  </a:cubicBezTo>
                  <a:cubicBezTo>
                    <a:pt x="728795" y="329339"/>
                    <a:pt x="716412" y="335054"/>
                    <a:pt x="707840" y="341722"/>
                  </a:cubicBezTo>
                  <a:cubicBezTo>
                    <a:pt x="670692" y="370297"/>
                    <a:pt x="672597" y="406492"/>
                    <a:pt x="686885" y="445544"/>
                  </a:cubicBezTo>
                  <a:cubicBezTo>
                    <a:pt x="710697" y="464594"/>
                    <a:pt x="746892" y="460784"/>
                    <a:pt x="765942" y="488407"/>
                  </a:cubicBezTo>
                  <a:cubicBezTo>
                    <a:pt x="745940" y="519839"/>
                    <a:pt x="711650" y="499837"/>
                    <a:pt x="685932" y="510314"/>
                  </a:cubicBezTo>
                  <a:cubicBezTo>
                    <a:pt x="656405" y="512219"/>
                    <a:pt x="631640" y="522697"/>
                    <a:pt x="619257" y="552224"/>
                  </a:cubicBezTo>
                  <a:cubicBezTo>
                    <a:pt x="609732" y="584609"/>
                    <a:pt x="590682" y="608422"/>
                    <a:pt x="557345" y="617947"/>
                  </a:cubicBezTo>
                  <a:cubicBezTo>
                    <a:pt x="540200" y="633187"/>
                    <a:pt x="498290" y="627472"/>
                    <a:pt x="516387" y="670334"/>
                  </a:cubicBezTo>
                  <a:cubicBezTo>
                    <a:pt x="519245" y="676049"/>
                    <a:pt x="522102" y="682717"/>
                    <a:pt x="524960" y="688432"/>
                  </a:cubicBezTo>
                  <a:cubicBezTo>
                    <a:pt x="525912" y="725579"/>
                    <a:pt x="521150" y="726532"/>
                    <a:pt x="478287" y="702719"/>
                  </a:cubicBezTo>
                  <a:cubicBezTo>
                    <a:pt x="448760" y="677954"/>
                    <a:pt x="417327" y="677002"/>
                    <a:pt x="381132" y="684622"/>
                  </a:cubicBezTo>
                  <a:cubicBezTo>
                    <a:pt x="330650" y="695099"/>
                    <a:pt x="282072" y="677002"/>
                    <a:pt x="234447" y="660809"/>
                  </a:cubicBezTo>
                  <a:cubicBezTo>
                    <a:pt x="210635" y="653189"/>
                    <a:pt x="188727" y="639854"/>
                    <a:pt x="165867" y="628424"/>
                  </a:cubicBezTo>
                  <a:cubicBezTo>
                    <a:pt x="162057" y="625567"/>
                    <a:pt x="158247" y="621757"/>
                    <a:pt x="156342" y="617947"/>
                  </a:cubicBezTo>
                  <a:cubicBezTo>
                    <a:pt x="155390" y="613184"/>
                    <a:pt x="154437" y="604612"/>
                    <a:pt x="153485" y="604612"/>
                  </a:cubicBezTo>
                  <a:cubicBezTo>
                    <a:pt x="107765" y="602707"/>
                    <a:pt x="111575" y="554129"/>
                    <a:pt x="86810" y="533174"/>
                  </a:cubicBezTo>
                  <a:cubicBezTo>
                    <a:pt x="70617" y="526507"/>
                    <a:pt x="63950" y="511267"/>
                    <a:pt x="57282" y="496979"/>
                  </a:cubicBezTo>
                  <a:cubicBezTo>
                    <a:pt x="29660" y="452212"/>
                    <a:pt x="41090" y="393157"/>
                    <a:pt x="2990" y="352199"/>
                  </a:cubicBezTo>
                  <a:cubicBezTo>
                    <a:pt x="-4630" y="343627"/>
                    <a:pt x="3942" y="334102"/>
                    <a:pt x="10610" y="327434"/>
                  </a:cubicBezTo>
                  <a:cubicBezTo>
                    <a:pt x="52520" y="287429"/>
                    <a:pt x="56330" y="227422"/>
                    <a:pt x="89667" y="182654"/>
                  </a:cubicBezTo>
                  <a:cubicBezTo>
                    <a:pt x="100145" y="168367"/>
                    <a:pt x="88715" y="152174"/>
                    <a:pt x="85857" y="136934"/>
                  </a:cubicBezTo>
                  <a:cubicBezTo>
                    <a:pt x="79190" y="103597"/>
                    <a:pt x="87762" y="95024"/>
                    <a:pt x="120147" y="103597"/>
                  </a:cubicBezTo>
                  <a:cubicBezTo>
                    <a:pt x="176345" y="117884"/>
                    <a:pt x="198252" y="110264"/>
                    <a:pt x="235400" y="58829"/>
                  </a:cubicBezTo>
                  <a:cubicBezTo>
                    <a:pt x="246830" y="43589"/>
                    <a:pt x="254450" y="26444"/>
                    <a:pt x="271595" y="52162"/>
                  </a:cubicBezTo>
                  <a:cubicBezTo>
                    <a:pt x="283025" y="68354"/>
                    <a:pt x="299217" y="63592"/>
                    <a:pt x="314457" y="56924"/>
                  </a:cubicBezTo>
                  <a:cubicBezTo>
                    <a:pt x="325887" y="52162"/>
                    <a:pt x="335412" y="42637"/>
                    <a:pt x="344937" y="35017"/>
                  </a:cubicBezTo>
                  <a:cubicBezTo>
                    <a:pt x="402087" y="-13561"/>
                    <a:pt x="402087" y="-13561"/>
                    <a:pt x="438282" y="47399"/>
                  </a:cubicBezTo>
                  <a:cubicBezTo>
                    <a:pt x="459237" y="82642"/>
                    <a:pt x="503052" y="100739"/>
                    <a:pt x="549725" y="92167"/>
                  </a:cubicBezTo>
                  <a:cubicBezTo>
                    <a:pt x="580205" y="86452"/>
                    <a:pt x="602112" y="83594"/>
                    <a:pt x="586872" y="126457"/>
                  </a:cubicBezTo>
                  <a:cubicBezTo>
                    <a:pt x="575442" y="157889"/>
                    <a:pt x="613542" y="155984"/>
                    <a:pt x="624972" y="173129"/>
                  </a:cubicBezTo>
                  <a:cubicBezTo>
                    <a:pt x="632592" y="189322"/>
                    <a:pt x="624020" y="209324"/>
                    <a:pt x="631640" y="226469"/>
                  </a:cubicBezTo>
                  <a:close/>
                </a:path>
              </a:pathLst>
            </a:custGeom>
            <a:solidFill>
              <a:srgbClr val="2321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43"/>
            <p:cNvSpPr/>
            <p:nvPr/>
          </p:nvSpPr>
          <p:spPr>
            <a:xfrm>
              <a:off x="7535252" y="1502913"/>
              <a:ext cx="245561" cy="173152"/>
            </a:xfrm>
            <a:custGeom>
              <a:rect b="b" l="l" r="r" t="t"/>
              <a:pathLst>
                <a:path extrusionOk="0" h="523875" w="742950">
                  <a:moveTo>
                    <a:pt x="129093" y="284407"/>
                  </a:moveTo>
                  <a:cubicBezTo>
                    <a:pt x="209103" y="290122"/>
                    <a:pt x="289113" y="294884"/>
                    <a:pt x="370075" y="287264"/>
                  </a:cubicBezTo>
                  <a:cubicBezTo>
                    <a:pt x="389125" y="285359"/>
                    <a:pt x="397698" y="274882"/>
                    <a:pt x="403413" y="259642"/>
                  </a:cubicBezTo>
                  <a:cubicBezTo>
                    <a:pt x="411985" y="234877"/>
                    <a:pt x="424368" y="219637"/>
                    <a:pt x="454848" y="230114"/>
                  </a:cubicBezTo>
                  <a:cubicBezTo>
                    <a:pt x="470088" y="235829"/>
                    <a:pt x="481518" y="228209"/>
                    <a:pt x="485328" y="209159"/>
                  </a:cubicBezTo>
                  <a:cubicBezTo>
                    <a:pt x="495805" y="148199"/>
                    <a:pt x="504378" y="140579"/>
                    <a:pt x="562480" y="140579"/>
                  </a:cubicBezTo>
                  <a:cubicBezTo>
                    <a:pt x="573910" y="140579"/>
                    <a:pt x="586293" y="140579"/>
                    <a:pt x="595818" y="125339"/>
                  </a:cubicBezTo>
                  <a:cubicBezTo>
                    <a:pt x="540573" y="115814"/>
                    <a:pt x="539620" y="76762"/>
                    <a:pt x="545335" y="33899"/>
                  </a:cubicBezTo>
                  <a:cubicBezTo>
                    <a:pt x="554860" y="71047"/>
                    <a:pt x="573910" y="71999"/>
                    <a:pt x="603438" y="52949"/>
                  </a:cubicBezTo>
                  <a:cubicBezTo>
                    <a:pt x="628203" y="36757"/>
                    <a:pt x="655825" y="23422"/>
                    <a:pt x="682495" y="9134"/>
                  </a:cubicBezTo>
                  <a:cubicBezTo>
                    <a:pt x="711070" y="-7058"/>
                    <a:pt x="732025" y="-3248"/>
                    <a:pt x="739645" y="32947"/>
                  </a:cubicBezTo>
                  <a:cubicBezTo>
                    <a:pt x="753933" y="98669"/>
                    <a:pt x="743455" y="162487"/>
                    <a:pt x="718690" y="223447"/>
                  </a:cubicBezTo>
                  <a:cubicBezTo>
                    <a:pt x="632965" y="440617"/>
                    <a:pt x="419605" y="551107"/>
                    <a:pt x="199578" y="527294"/>
                  </a:cubicBezTo>
                  <a:cubicBezTo>
                    <a:pt x="131950" y="519674"/>
                    <a:pt x="63370" y="501577"/>
                    <a:pt x="13840" y="445379"/>
                  </a:cubicBezTo>
                  <a:cubicBezTo>
                    <a:pt x="-6162" y="423472"/>
                    <a:pt x="-5210" y="410137"/>
                    <a:pt x="21460" y="395849"/>
                  </a:cubicBezTo>
                  <a:cubicBezTo>
                    <a:pt x="60513" y="374894"/>
                    <a:pt x="93850" y="345367"/>
                    <a:pt x="135760" y="328222"/>
                  </a:cubicBezTo>
                  <a:cubicBezTo>
                    <a:pt x="181480" y="308219"/>
                    <a:pt x="117663" y="301552"/>
                    <a:pt x="129093" y="284407"/>
                  </a:cubicBezTo>
                  <a:close/>
                </a:path>
              </a:pathLst>
            </a:custGeom>
            <a:solidFill>
              <a:srgbClr val="DFDF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43"/>
            <p:cNvSpPr/>
            <p:nvPr/>
          </p:nvSpPr>
          <p:spPr>
            <a:xfrm>
              <a:off x="7444756" y="1336209"/>
              <a:ext cx="317970" cy="258154"/>
            </a:xfrm>
            <a:custGeom>
              <a:rect b="b" l="l" r="r" t="t"/>
              <a:pathLst>
                <a:path extrusionOk="0" h="781050" w="962025">
                  <a:moveTo>
                    <a:pt x="944865" y="208701"/>
                  </a:moveTo>
                  <a:cubicBezTo>
                    <a:pt x="888668" y="132501"/>
                    <a:pt x="815325" y="77256"/>
                    <a:pt x="728647" y="42966"/>
                  </a:cubicBezTo>
                  <a:cubicBezTo>
                    <a:pt x="621015" y="1056"/>
                    <a:pt x="509572" y="-17994"/>
                    <a:pt x="396225" y="22011"/>
                  </a:cubicBezTo>
                  <a:cubicBezTo>
                    <a:pt x="392415" y="22011"/>
                    <a:pt x="388605" y="22964"/>
                    <a:pt x="384795" y="25821"/>
                  </a:cubicBezTo>
                  <a:cubicBezTo>
                    <a:pt x="380032" y="25821"/>
                    <a:pt x="376222" y="25821"/>
                    <a:pt x="371460" y="26774"/>
                  </a:cubicBezTo>
                  <a:cubicBezTo>
                    <a:pt x="80947" y="112499"/>
                    <a:pt x="-74310" y="425871"/>
                    <a:pt x="35227" y="714479"/>
                  </a:cubicBezTo>
                  <a:cubicBezTo>
                    <a:pt x="62850" y="786869"/>
                    <a:pt x="98092" y="799251"/>
                    <a:pt x="165720" y="759246"/>
                  </a:cubicBezTo>
                  <a:cubicBezTo>
                    <a:pt x="208582" y="733529"/>
                    <a:pt x="262875" y="721146"/>
                    <a:pt x="286687" y="669711"/>
                  </a:cubicBezTo>
                  <a:cubicBezTo>
                    <a:pt x="284782" y="660186"/>
                    <a:pt x="278115" y="655424"/>
                    <a:pt x="270495" y="651614"/>
                  </a:cubicBezTo>
                  <a:cubicBezTo>
                    <a:pt x="270495" y="651614"/>
                    <a:pt x="270495" y="651614"/>
                    <a:pt x="270495" y="651614"/>
                  </a:cubicBezTo>
                  <a:cubicBezTo>
                    <a:pt x="270495" y="651614"/>
                    <a:pt x="270495" y="651614"/>
                    <a:pt x="270495" y="651614"/>
                  </a:cubicBezTo>
                  <a:cubicBezTo>
                    <a:pt x="265732" y="641136"/>
                    <a:pt x="255255" y="643041"/>
                    <a:pt x="246682" y="640184"/>
                  </a:cubicBezTo>
                  <a:cubicBezTo>
                    <a:pt x="246682" y="640184"/>
                    <a:pt x="246682" y="640184"/>
                    <a:pt x="246682" y="640184"/>
                  </a:cubicBezTo>
                  <a:cubicBezTo>
                    <a:pt x="246682" y="640184"/>
                    <a:pt x="246682" y="640184"/>
                    <a:pt x="246682" y="640184"/>
                  </a:cubicBezTo>
                  <a:cubicBezTo>
                    <a:pt x="230490" y="623039"/>
                    <a:pt x="235252" y="608751"/>
                    <a:pt x="248587" y="590654"/>
                  </a:cubicBezTo>
                  <a:cubicBezTo>
                    <a:pt x="264780" y="570651"/>
                    <a:pt x="248587" y="527789"/>
                    <a:pt x="223822" y="521121"/>
                  </a:cubicBezTo>
                  <a:cubicBezTo>
                    <a:pt x="208582" y="517311"/>
                    <a:pt x="197152" y="513501"/>
                    <a:pt x="202867" y="497309"/>
                  </a:cubicBezTo>
                  <a:cubicBezTo>
                    <a:pt x="211440" y="474449"/>
                    <a:pt x="223822" y="503024"/>
                    <a:pt x="234300" y="497309"/>
                  </a:cubicBezTo>
                  <a:cubicBezTo>
                    <a:pt x="241920" y="471591"/>
                    <a:pt x="232395" y="436349"/>
                    <a:pt x="258112" y="422061"/>
                  </a:cubicBezTo>
                  <a:cubicBezTo>
                    <a:pt x="306690" y="394439"/>
                    <a:pt x="311452" y="355386"/>
                    <a:pt x="302880" y="307761"/>
                  </a:cubicBezTo>
                  <a:cubicBezTo>
                    <a:pt x="300022" y="290616"/>
                    <a:pt x="309547" y="283949"/>
                    <a:pt x="320977" y="292521"/>
                  </a:cubicBezTo>
                  <a:cubicBezTo>
                    <a:pt x="354315" y="318239"/>
                    <a:pt x="379080" y="299189"/>
                    <a:pt x="401940" y="279186"/>
                  </a:cubicBezTo>
                  <a:cubicBezTo>
                    <a:pt x="420037" y="263946"/>
                    <a:pt x="439087" y="261089"/>
                    <a:pt x="460995" y="259184"/>
                  </a:cubicBezTo>
                  <a:cubicBezTo>
                    <a:pt x="498142" y="256326"/>
                    <a:pt x="536243" y="254421"/>
                    <a:pt x="558150" y="214416"/>
                  </a:cubicBezTo>
                  <a:cubicBezTo>
                    <a:pt x="568627" y="194414"/>
                    <a:pt x="581010" y="200129"/>
                    <a:pt x="587677" y="218226"/>
                  </a:cubicBezTo>
                  <a:cubicBezTo>
                    <a:pt x="610537" y="277281"/>
                    <a:pt x="650543" y="303951"/>
                    <a:pt x="719122" y="286806"/>
                  </a:cubicBezTo>
                  <a:cubicBezTo>
                    <a:pt x="701977" y="329669"/>
                    <a:pt x="732457" y="340146"/>
                    <a:pt x="756270" y="355386"/>
                  </a:cubicBezTo>
                  <a:cubicBezTo>
                    <a:pt x="761032" y="362054"/>
                    <a:pt x="766747" y="368721"/>
                    <a:pt x="771510" y="374436"/>
                  </a:cubicBezTo>
                  <a:cubicBezTo>
                    <a:pt x="771510" y="374436"/>
                    <a:pt x="771510" y="374436"/>
                    <a:pt x="771510" y="374436"/>
                  </a:cubicBezTo>
                  <a:cubicBezTo>
                    <a:pt x="774368" y="383009"/>
                    <a:pt x="778177" y="391581"/>
                    <a:pt x="781035" y="399201"/>
                  </a:cubicBezTo>
                  <a:cubicBezTo>
                    <a:pt x="830565" y="370626"/>
                    <a:pt x="881047" y="344909"/>
                    <a:pt x="929625" y="313476"/>
                  </a:cubicBezTo>
                  <a:cubicBezTo>
                    <a:pt x="973440" y="287759"/>
                    <a:pt x="976297" y="252516"/>
                    <a:pt x="944865" y="208701"/>
                  </a:cubicBezTo>
                  <a:close/>
                  <a:moveTo>
                    <a:pt x="410512" y="26774"/>
                  </a:moveTo>
                  <a:cubicBezTo>
                    <a:pt x="410512" y="26774"/>
                    <a:pt x="410512" y="26774"/>
                    <a:pt x="410512" y="26774"/>
                  </a:cubicBezTo>
                  <a:cubicBezTo>
                    <a:pt x="410512" y="26774"/>
                    <a:pt x="410512" y="26774"/>
                    <a:pt x="410512" y="26774"/>
                  </a:cubicBezTo>
                  <a:cubicBezTo>
                    <a:pt x="410512" y="26774"/>
                    <a:pt x="410512" y="26774"/>
                    <a:pt x="410512" y="26774"/>
                  </a:cubicBezTo>
                  <a:close/>
                </a:path>
              </a:pathLst>
            </a:custGeom>
            <a:solidFill>
              <a:srgbClr val="7E83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86" name="Google Shape;1686;p43"/>
          <p:cNvSpPr txBox="1"/>
          <p:nvPr/>
        </p:nvSpPr>
        <p:spPr>
          <a:xfrm>
            <a:off x="3936769" y="4363953"/>
            <a:ext cx="4331369" cy="995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sz="5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7" name="Google Shape;1687;p43"/>
          <p:cNvSpPr txBox="1"/>
          <p:nvPr/>
        </p:nvSpPr>
        <p:spPr>
          <a:xfrm>
            <a:off x="3936721" y="5250756"/>
            <a:ext cx="4331317" cy="666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 Title of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Presentation</a:t>
            </a: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1" name="Shape 1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2" name="Google Shape;1692;p44"/>
          <p:cNvSpPr txBox="1"/>
          <p:nvPr>
            <p:ph idx="1" type="body"/>
          </p:nvPr>
        </p:nvSpPr>
        <p:spPr>
          <a:xfrm>
            <a:off x="323529" y="5015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1693" name="Google Shape;1693;p44"/>
          <p:cNvGrpSpPr/>
          <p:nvPr/>
        </p:nvGrpSpPr>
        <p:grpSpPr>
          <a:xfrm>
            <a:off x="7833026" y="1486345"/>
            <a:ext cx="1265062" cy="1171283"/>
            <a:chOff x="1064519" y="1872500"/>
            <a:chExt cx="1561257" cy="1445520"/>
          </a:xfrm>
        </p:grpSpPr>
        <p:sp>
          <p:nvSpPr>
            <p:cNvPr id="1694" name="Google Shape;1694;p44"/>
            <p:cNvSpPr/>
            <p:nvPr/>
          </p:nvSpPr>
          <p:spPr>
            <a:xfrm>
              <a:off x="1634779" y="2819951"/>
              <a:ext cx="110877" cy="179829"/>
            </a:xfrm>
            <a:custGeom>
              <a:rect b="b" l="l" r="r" t="t"/>
              <a:pathLst>
                <a:path extrusionOk="0" h="179829" w="110877">
                  <a:moveTo>
                    <a:pt x="95575" y="170244"/>
                  </a:moveTo>
                  <a:lnTo>
                    <a:pt x="68653" y="178699"/>
                  </a:lnTo>
                  <a:cubicBezTo>
                    <a:pt x="57184" y="182302"/>
                    <a:pt x="44884" y="175858"/>
                    <a:pt x="41280" y="164423"/>
                  </a:cubicBezTo>
                  <a:lnTo>
                    <a:pt x="1260" y="37088"/>
                  </a:lnTo>
                  <a:cubicBezTo>
                    <a:pt x="-2343" y="25619"/>
                    <a:pt x="4102" y="13318"/>
                    <a:pt x="15536" y="9715"/>
                  </a:cubicBezTo>
                  <a:lnTo>
                    <a:pt x="42458" y="1260"/>
                  </a:lnTo>
                  <a:cubicBezTo>
                    <a:pt x="53927" y="-2343"/>
                    <a:pt x="66228" y="4102"/>
                    <a:pt x="69831" y="15536"/>
                  </a:cubicBezTo>
                  <a:lnTo>
                    <a:pt x="109851" y="142872"/>
                  </a:lnTo>
                  <a:cubicBezTo>
                    <a:pt x="113454" y="154341"/>
                    <a:pt x="107044" y="166641"/>
                    <a:pt x="95575" y="1702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44"/>
            <p:cNvSpPr/>
            <p:nvPr/>
          </p:nvSpPr>
          <p:spPr>
            <a:xfrm>
              <a:off x="2539846" y="2271312"/>
              <a:ext cx="85930" cy="302834"/>
            </a:xfrm>
            <a:custGeom>
              <a:rect b="b" l="l" r="r" t="t"/>
              <a:pathLst>
                <a:path extrusionOk="0" h="302833" w="85929">
                  <a:moveTo>
                    <a:pt x="17377" y="260"/>
                  </a:moveTo>
                  <a:lnTo>
                    <a:pt x="1646" y="145163"/>
                  </a:lnTo>
                  <a:lnTo>
                    <a:pt x="260" y="145163"/>
                  </a:lnTo>
                  <a:lnTo>
                    <a:pt x="953" y="151434"/>
                  </a:lnTo>
                  <a:lnTo>
                    <a:pt x="260" y="157706"/>
                  </a:lnTo>
                  <a:lnTo>
                    <a:pt x="1646" y="157706"/>
                  </a:lnTo>
                  <a:lnTo>
                    <a:pt x="17377" y="302643"/>
                  </a:lnTo>
                  <a:lnTo>
                    <a:pt x="85843" y="244433"/>
                  </a:lnTo>
                  <a:lnTo>
                    <a:pt x="85843" y="157706"/>
                  </a:lnTo>
                  <a:lnTo>
                    <a:pt x="85843" y="145163"/>
                  </a:lnTo>
                  <a:lnTo>
                    <a:pt x="85843" y="58436"/>
                  </a:lnTo>
                  <a:close/>
                </a:path>
              </a:pathLst>
            </a:custGeom>
            <a:solidFill>
              <a:srgbClr val="0351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44"/>
            <p:cNvSpPr/>
            <p:nvPr/>
          </p:nvSpPr>
          <p:spPr>
            <a:xfrm>
              <a:off x="1326355" y="2477085"/>
              <a:ext cx="459448" cy="840935"/>
            </a:xfrm>
            <a:custGeom>
              <a:rect b="b" l="l" r="r" t="t"/>
              <a:pathLst>
                <a:path extrusionOk="0" h="840935" w="459447">
                  <a:moveTo>
                    <a:pt x="423750" y="795051"/>
                  </a:moveTo>
                  <a:lnTo>
                    <a:pt x="284980" y="838674"/>
                  </a:lnTo>
                  <a:cubicBezTo>
                    <a:pt x="258266" y="847059"/>
                    <a:pt x="229507" y="832091"/>
                    <a:pt x="221122" y="805342"/>
                  </a:cubicBezTo>
                  <a:lnTo>
                    <a:pt x="2590" y="110072"/>
                  </a:lnTo>
                  <a:cubicBezTo>
                    <a:pt x="-5795" y="83357"/>
                    <a:pt x="9173" y="54598"/>
                    <a:pt x="35922" y="46213"/>
                  </a:cubicBezTo>
                  <a:lnTo>
                    <a:pt x="174692" y="2590"/>
                  </a:lnTo>
                  <a:cubicBezTo>
                    <a:pt x="201407" y="-5795"/>
                    <a:pt x="230165" y="9173"/>
                    <a:pt x="238551" y="35922"/>
                  </a:cubicBezTo>
                  <a:lnTo>
                    <a:pt x="457048" y="731227"/>
                  </a:lnTo>
                  <a:cubicBezTo>
                    <a:pt x="465468" y="757942"/>
                    <a:pt x="450465" y="786666"/>
                    <a:pt x="423750" y="795051"/>
                  </a:cubicBezTo>
                  <a:close/>
                </a:path>
              </a:pathLst>
            </a:custGeom>
            <a:solidFill>
              <a:srgbClr val="0351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44"/>
            <p:cNvSpPr/>
            <p:nvPr/>
          </p:nvSpPr>
          <p:spPr>
            <a:xfrm>
              <a:off x="1471820" y="1927904"/>
              <a:ext cx="1038782" cy="989580"/>
            </a:xfrm>
            <a:custGeom>
              <a:rect b="b" l="l" r="r" t="t"/>
              <a:pathLst>
                <a:path extrusionOk="0" h="989580" w="1038782">
                  <a:moveTo>
                    <a:pt x="541133" y="221633"/>
                  </a:moveTo>
                  <a:lnTo>
                    <a:pt x="260" y="221633"/>
                  </a:lnTo>
                  <a:lnTo>
                    <a:pt x="260" y="487393"/>
                  </a:lnTo>
                  <a:lnTo>
                    <a:pt x="260" y="502326"/>
                  </a:lnTo>
                  <a:lnTo>
                    <a:pt x="260" y="768086"/>
                  </a:lnTo>
                  <a:lnTo>
                    <a:pt x="541133" y="768086"/>
                  </a:lnTo>
                  <a:cubicBezTo>
                    <a:pt x="541133" y="768086"/>
                    <a:pt x="851521" y="802319"/>
                    <a:pt x="1038626" y="989459"/>
                  </a:cubicBezTo>
                  <a:lnTo>
                    <a:pt x="1038626" y="502326"/>
                  </a:lnTo>
                  <a:lnTo>
                    <a:pt x="1038626" y="487393"/>
                  </a:lnTo>
                  <a:lnTo>
                    <a:pt x="1038626" y="260"/>
                  </a:lnTo>
                  <a:cubicBezTo>
                    <a:pt x="851486" y="187400"/>
                    <a:pt x="541133" y="221633"/>
                    <a:pt x="541133" y="2216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44"/>
            <p:cNvSpPr/>
            <p:nvPr/>
          </p:nvSpPr>
          <p:spPr>
            <a:xfrm>
              <a:off x="2510221" y="1872500"/>
              <a:ext cx="59597" cy="1100458"/>
            </a:xfrm>
            <a:custGeom>
              <a:rect b="b" l="l" r="r" t="t"/>
              <a:pathLst>
                <a:path extrusionOk="0" h="1100457" w="59596">
                  <a:moveTo>
                    <a:pt x="41562" y="1100267"/>
                  </a:moveTo>
                  <a:lnTo>
                    <a:pt x="18277" y="1100267"/>
                  </a:lnTo>
                  <a:cubicBezTo>
                    <a:pt x="8368" y="1100267"/>
                    <a:pt x="260" y="1092159"/>
                    <a:pt x="260" y="1082250"/>
                  </a:cubicBezTo>
                  <a:lnTo>
                    <a:pt x="260" y="18277"/>
                  </a:lnTo>
                  <a:cubicBezTo>
                    <a:pt x="260" y="8368"/>
                    <a:pt x="8368" y="260"/>
                    <a:pt x="18277" y="260"/>
                  </a:cubicBezTo>
                  <a:lnTo>
                    <a:pt x="41562" y="260"/>
                  </a:lnTo>
                  <a:cubicBezTo>
                    <a:pt x="51471" y="260"/>
                    <a:pt x="59579" y="8368"/>
                    <a:pt x="59579" y="18277"/>
                  </a:cubicBezTo>
                  <a:lnTo>
                    <a:pt x="59579" y="1082250"/>
                  </a:lnTo>
                  <a:cubicBezTo>
                    <a:pt x="59579" y="1092159"/>
                    <a:pt x="51471" y="1100267"/>
                    <a:pt x="41562" y="1100267"/>
                  </a:cubicBezTo>
                  <a:close/>
                </a:path>
              </a:pathLst>
            </a:custGeom>
            <a:solidFill>
              <a:srgbClr val="057A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44"/>
            <p:cNvSpPr/>
            <p:nvPr/>
          </p:nvSpPr>
          <p:spPr>
            <a:xfrm>
              <a:off x="1064519" y="2288498"/>
              <a:ext cx="126123" cy="267492"/>
            </a:xfrm>
            <a:custGeom>
              <a:rect b="b" l="l" r="r" t="t"/>
              <a:pathLst>
                <a:path extrusionOk="0" h="267491" w="126122">
                  <a:moveTo>
                    <a:pt x="260" y="260"/>
                  </a:moveTo>
                  <a:lnTo>
                    <a:pt x="126071" y="260"/>
                  </a:lnTo>
                  <a:lnTo>
                    <a:pt x="126071" y="267266"/>
                  </a:lnTo>
                  <a:lnTo>
                    <a:pt x="260" y="267266"/>
                  </a:lnTo>
                  <a:close/>
                </a:path>
              </a:pathLst>
            </a:custGeom>
            <a:solidFill>
              <a:srgbClr val="0351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44"/>
            <p:cNvSpPr/>
            <p:nvPr/>
          </p:nvSpPr>
          <p:spPr>
            <a:xfrm>
              <a:off x="1122660" y="2149278"/>
              <a:ext cx="349610" cy="545724"/>
            </a:xfrm>
            <a:custGeom>
              <a:rect b="b" l="l" r="r" t="t"/>
              <a:pathLst>
                <a:path extrusionOk="0" h="545724" w="349610">
                  <a:moveTo>
                    <a:pt x="132620" y="260"/>
                  </a:moveTo>
                  <a:lnTo>
                    <a:pt x="260" y="78463"/>
                  </a:lnTo>
                  <a:lnTo>
                    <a:pt x="260" y="269727"/>
                  </a:lnTo>
                  <a:lnTo>
                    <a:pt x="260" y="276206"/>
                  </a:lnTo>
                  <a:lnTo>
                    <a:pt x="260" y="467469"/>
                  </a:lnTo>
                  <a:lnTo>
                    <a:pt x="132620" y="545673"/>
                  </a:lnTo>
                  <a:lnTo>
                    <a:pt x="349420" y="545673"/>
                  </a:lnTo>
                  <a:lnTo>
                    <a:pt x="349420" y="276206"/>
                  </a:lnTo>
                  <a:lnTo>
                    <a:pt x="349420" y="269727"/>
                  </a:lnTo>
                  <a:lnTo>
                    <a:pt x="349420" y="260"/>
                  </a:lnTo>
                  <a:close/>
                </a:path>
              </a:pathLst>
            </a:custGeom>
            <a:solidFill>
              <a:srgbClr val="057A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01" name="Google Shape;1701;p44"/>
          <p:cNvGrpSpPr/>
          <p:nvPr/>
        </p:nvGrpSpPr>
        <p:grpSpPr>
          <a:xfrm>
            <a:off x="373692" y="1491432"/>
            <a:ext cx="1892176" cy="1245254"/>
            <a:chOff x="885527" y="453"/>
            <a:chExt cx="10414694" cy="6853975"/>
          </a:xfrm>
        </p:grpSpPr>
        <p:sp>
          <p:nvSpPr>
            <p:cNvPr id="1702" name="Google Shape;1702;p44"/>
            <p:cNvSpPr/>
            <p:nvPr/>
          </p:nvSpPr>
          <p:spPr>
            <a:xfrm>
              <a:off x="885527" y="273248"/>
              <a:ext cx="375047" cy="696516"/>
            </a:xfrm>
            <a:custGeom>
              <a:rect b="b" l="l" r="r" t="t"/>
              <a:pathLst>
                <a:path extrusionOk="0" h="696515" w="375046">
                  <a:moveTo>
                    <a:pt x="375047" y="700980"/>
                  </a:moveTo>
                  <a:lnTo>
                    <a:pt x="94655" y="700980"/>
                  </a:lnTo>
                  <a:cubicBezTo>
                    <a:pt x="42863" y="700980"/>
                    <a:pt x="0" y="658118"/>
                    <a:pt x="0" y="605433"/>
                  </a:cubicBezTo>
                  <a:lnTo>
                    <a:pt x="0" y="94655"/>
                  </a:lnTo>
                  <a:cubicBezTo>
                    <a:pt x="0" y="42863"/>
                    <a:pt x="42863" y="0"/>
                    <a:pt x="94655" y="0"/>
                  </a:cubicBezTo>
                  <a:lnTo>
                    <a:pt x="375047" y="0"/>
                  </a:lnTo>
                  <a:lnTo>
                    <a:pt x="375047" y="70098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44"/>
            <p:cNvSpPr/>
            <p:nvPr/>
          </p:nvSpPr>
          <p:spPr>
            <a:xfrm>
              <a:off x="1289149" y="1415355"/>
              <a:ext cx="741164" cy="562570"/>
            </a:xfrm>
            <a:custGeom>
              <a:rect b="b" l="l" r="r" t="t"/>
              <a:pathLst>
                <a:path extrusionOk="0" h="562570" w="741164">
                  <a:moveTo>
                    <a:pt x="744736" y="563463"/>
                  </a:moveTo>
                  <a:lnTo>
                    <a:pt x="82153" y="563463"/>
                  </a:lnTo>
                  <a:cubicBezTo>
                    <a:pt x="36612" y="563463"/>
                    <a:pt x="0" y="526852"/>
                    <a:pt x="0" y="481310"/>
                  </a:cubicBezTo>
                  <a:lnTo>
                    <a:pt x="0" y="0"/>
                  </a:lnTo>
                  <a:lnTo>
                    <a:pt x="743843" y="0"/>
                  </a:lnTo>
                  <a:lnTo>
                    <a:pt x="743843" y="56346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44"/>
            <p:cNvSpPr/>
            <p:nvPr/>
          </p:nvSpPr>
          <p:spPr>
            <a:xfrm>
              <a:off x="9320509" y="1168003"/>
              <a:ext cx="142875" cy="151805"/>
            </a:xfrm>
            <a:custGeom>
              <a:rect b="b" l="l" r="r" t="t"/>
              <a:pathLst>
                <a:path extrusionOk="0" h="151804" w="142874">
                  <a:moveTo>
                    <a:pt x="75902" y="0"/>
                  </a:moveTo>
                  <a:cubicBezTo>
                    <a:pt x="35719" y="0"/>
                    <a:pt x="0" y="36612"/>
                    <a:pt x="0" y="76795"/>
                  </a:cubicBezTo>
                  <a:cubicBezTo>
                    <a:pt x="893" y="115193"/>
                    <a:pt x="36612" y="150912"/>
                    <a:pt x="75010" y="151805"/>
                  </a:cubicBezTo>
                  <a:cubicBezTo>
                    <a:pt x="114300" y="152698"/>
                    <a:pt x="150912" y="116086"/>
                    <a:pt x="150912" y="75902"/>
                  </a:cubicBezTo>
                  <a:cubicBezTo>
                    <a:pt x="151805" y="33933"/>
                    <a:pt x="117872" y="0"/>
                    <a:pt x="75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44"/>
            <p:cNvSpPr/>
            <p:nvPr/>
          </p:nvSpPr>
          <p:spPr>
            <a:xfrm>
              <a:off x="2029420" y="237686"/>
              <a:ext cx="4768451" cy="419694"/>
            </a:xfrm>
            <a:custGeom>
              <a:rect b="b" l="l" r="r" t="t"/>
              <a:pathLst>
                <a:path extrusionOk="0" h="419695" w="4768452">
                  <a:moveTo>
                    <a:pt x="0" y="0"/>
                  </a:moveTo>
                  <a:cubicBezTo>
                    <a:pt x="1595735" y="893"/>
                    <a:pt x="3182541" y="50006"/>
                    <a:pt x="4772918" y="57150"/>
                  </a:cubicBezTo>
                  <a:cubicBezTo>
                    <a:pt x="4772918" y="75902"/>
                    <a:pt x="4773811" y="91976"/>
                    <a:pt x="4772918" y="108049"/>
                  </a:cubicBezTo>
                  <a:cubicBezTo>
                    <a:pt x="4770239" y="170557"/>
                    <a:pt x="4768453" y="233065"/>
                    <a:pt x="4763095" y="294680"/>
                  </a:cubicBezTo>
                  <a:cubicBezTo>
                    <a:pt x="4759523" y="342900"/>
                    <a:pt x="4733628" y="381298"/>
                    <a:pt x="4697015" y="411659"/>
                  </a:cubicBezTo>
                  <a:cubicBezTo>
                    <a:pt x="4689872" y="417016"/>
                    <a:pt x="4679156" y="420588"/>
                    <a:pt x="4670226" y="420588"/>
                  </a:cubicBezTo>
                  <a:cubicBezTo>
                    <a:pt x="4383584" y="419695"/>
                    <a:pt x="4096941" y="416123"/>
                    <a:pt x="3810298" y="417016"/>
                  </a:cubicBezTo>
                  <a:cubicBezTo>
                    <a:pt x="3737074" y="417016"/>
                    <a:pt x="3673673" y="397371"/>
                    <a:pt x="3615630" y="356295"/>
                  </a:cubicBezTo>
                  <a:cubicBezTo>
                    <a:pt x="3589734" y="338435"/>
                    <a:pt x="3563838" y="324148"/>
                    <a:pt x="3529012" y="324148"/>
                  </a:cubicBezTo>
                  <a:cubicBezTo>
                    <a:pt x="3124498" y="318790"/>
                    <a:pt x="2720876" y="310753"/>
                    <a:pt x="2316361" y="303609"/>
                  </a:cubicBezTo>
                  <a:cubicBezTo>
                    <a:pt x="1712714" y="293787"/>
                    <a:pt x="1108174" y="285750"/>
                    <a:pt x="504527" y="275927"/>
                  </a:cubicBezTo>
                  <a:cubicBezTo>
                    <a:pt x="438448" y="275034"/>
                    <a:pt x="373261" y="267891"/>
                    <a:pt x="307181" y="260747"/>
                  </a:cubicBezTo>
                  <a:cubicBezTo>
                    <a:pt x="265212" y="256282"/>
                    <a:pt x="227707" y="235744"/>
                    <a:pt x="197346" y="205383"/>
                  </a:cubicBezTo>
                  <a:cubicBezTo>
                    <a:pt x="133052" y="140196"/>
                    <a:pt x="69651" y="73223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44"/>
            <p:cNvSpPr/>
            <p:nvPr/>
          </p:nvSpPr>
          <p:spPr>
            <a:xfrm>
              <a:off x="5513978" y="1500875"/>
              <a:ext cx="526852" cy="526852"/>
            </a:xfrm>
            <a:custGeom>
              <a:rect b="b" l="l" r="r" t="t"/>
              <a:pathLst>
                <a:path extrusionOk="0" h="526851" w="526851">
                  <a:moveTo>
                    <a:pt x="535587" y="205"/>
                  </a:moveTo>
                  <a:cubicBezTo>
                    <a:pt x="529336" y="102897"/>
                    <a:pt x="527551" y="202016"/>
                    <a:pt x="515942" y="299350"/>
                  </a:cubicBezTo>
                  <a:cubicBezTo>
                    <a:pt x="506119" y="385968"/>
                    <a:pt x="449862" y="445797"/>
                    <a:pt x="371281" y="478836"/>
                  </a:cubicBezTo>
                  <a:cubicBezTo>
                    <a:pt x="314131" y="502054"/>
                    <a:pt x="252516" y="514555"/>
                    <a:pt x="192688" y="530629"/>
                  </a:cubicBezTo>
                  <a:cubicBezTo>
                    <a:pt x="187329" y="532415"/>
                    <a:pt x="176614" y="527057"/>
                    <a:pt x="173935" y="521699"/>
                  </a:cubicBezTo>
                  <a:cubicBezTo>
                    <a:pt x="141788" y="462763"/>
                    <a:pt x="91782" y="438653"/>
                    <a:pt x="25702" y="441332"/>
                  </a:cubicBezTo>
                  <a:cubicBezTo>
                    <a:pt x="13200" y="442225"/>
                    <a:pt x="4271" y="440439"/>
                    <a:pt x="4271" y="424365"/>
                  </a:cubicBezTo>
                  <a:cubicBezTo>
                    <a:pt x="3378" y="331497"/>
                    <a:pt x="-2873" y="238628"/>
                    <a:pt x="1592" y="145759"/>
                  </a:cubicBezTo>
                  <a:cubicBezTo>
                    <a:pt x="6057" y="67178"/>
                    <a:pt x="42668" y="30566"/>
                    <a:pt x="120357" y="17172"/>
                  </a:cubicBezTo>
                  <a:cubicBezTo>
                    <a:pt x="256088" y="-6938"/>
                    <a:pt x="392712" y="1991"/>
                    <a:pt x="535587" y="20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44"/>
            <p:cNvSpPr/>
            <p:nvPr/>
          </p:nvSpPr>
          <p:spPr>
            <a:xfrm>
              <a:off x="10005416" y="406960"/>
              <a:ext cx="634008" cy="642938"/>
            </a:xfrm>
            <a:custGeom>
              <a:rect b="b" l="l" r="r" t="t"/>
              <a:pathLst>
                <a:path extrusionOk="0" h="642937" w="634007">
                  <a:moveTo>
                    <a:pt x="501849" y="648529"/>
                  </a:moveTo>
                  <a:cubicBezTo>
                    <a:pt x="386655" y="398498"/>
                    <a:pt x="191989" y="210974"/>
                    <a:pt x="0" y="21665"/>
                  </a:cubicBezTo>
                  <a:cubicBezTo>
                    <a:pt x="1786" y="19879"/>
                    <a:pt x="3572" y="17200"/>
                    <a:pt x="5358" y="15414"/>
                  </a:cubicBezTo>
                  <a:cubicBezTo>
                    <a:pt x="25896" y="23451"/>
                    <a:pt x="47327" y="29701"/>
                    <a:pt x="67866" y="39524"/>
                  </a:cubicBezTo>
                  <a:cubicBezTo>
                    <a:pt x="150911" y="81494"/>
                    <a:pt x="233958" y="71671"/>
                    <a:pt x="317004" y="40417"/>
                  </a:cubicBezTo>
                  <a:cubicBezTo>
                    <a:pt x="337542" y="32380"/>
                    <a:pt x="357188" y="25237"/>
                    <a:pt x="376833" y="15414"/>
                  </a:cubicBezTo>
                  <a:cubicBezTo>
                    <a:pt x="503634" y="-43522"/>
                    <a:pt x="651868" y="76136"/>
                    <a:pt x="634901" y="211867"/>
                  </a:cubicBezTo>
                  <a:cubicBezTo>
                    <a:pt x="630436" y="249372"/>
                    <a:pt x="622399" y="286876"/>
                    <a:pt x="611684" y="323488"/>
                  </a:cubicBezTo>
                  <a:cubicBezTo>
                    <a:pt x="580430" y="426180"/>
                    <a:pt x="547390" y="528871"/>
                    <a:pt x="514350" y="630669"/>
                  </a:cubicBezTo>
                  <a:cubicBezTo>
                    <a:pt x="512564" y="636027"/>
                    <a:pt x="510778" y="640492"/>
                    <a:pt x="508993" y="644957"/>
                  </a:cubicBezTo>
                  <a:cubicBezTo>
                    <a:pt x="507206" y="645850"/>
                    <a:pt x="504528" y="647636"/>
                    <a:pt x="501849" y="648529"/>
                  </a:cubicBezTo>
                  <a:close/>
                  <a:moveTo>
                    <a:pt x="555427" y="181506"/>
                  </a:moveTo>
                  <a:cubicBezTo>
                    <a:pt x="555427" y="121677"/>
                    <a:pt x="509885" y="76136"/>
                    <a:pt x="451843" y="76136"/>
                  </a:cubicBezTo>
                  <a:cubicBezTo>
                    <a:pt x="393800" y="76136"/>
                    <a:pt x="350044" y="123463"/>
                    <a:pt x="350044" y="184185"/>
                  </a:cubicBezTo>
                  <a:cubicBezTo>
                    <a:pt x="350044" y="240442"/>
                    <a:pt x="397372" y="286876"/>
                    <a:pt x="453628" y="287769"/>
                  </a:cubicBezTo>
                  <a:cubicBezTo>
                    <a:pt x="515243" y="286876"/>
                    <a:pt x="556319" y="244907"/>
                    <a:pt x="555427" y="18150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44"/>
            <p:cNvSpPr/>
            <p:nvPr/>
          </p:nvSpPr>
          <p:spPr>
            <a:xfrm>
              <a:off x="9206669" y="76914"/>
              <a:ext cx="339328" cy="285750"/>
            </a:xfrm>
            <a:custGeom>
              <a:rect b="b" l="l" r="r" t="t"/>
              <a:pathLst>
                <a:path extrusionOk="0" h="285750" w="339328">
                  <a:moveTo>
                    <a:pt x="339762" y="219552"/>
                  </a:moveTo>
                  <a:cubicBezTo>
                    <a:pt x="317437" y="225803"/>
                    <a:pt x="300471" y="232946"/>
                    <a:pt x="281719" y="236518"/>
                  </a:cubicBezTo>
                  <a:cubicBezTo>
                    <a:pt x="201352" y="252592"/>
                    <a:pt x="120984" y="268665"/>
                    <a:pt x="39724" y="283846"/>
                  </a:cubicBezTo>
                  <a:cubicBezTo>
                    <a:pt x="434" y="290989"/>
                    <a:pt x="2219" y="288310"/>
                    <a:pt x="2219" y="247234"/>
                  </a:cubicBezTo>
                  <a:cubicBezTo>
                    <a:pt x="-12068" y="132934"/>
                    <a:pt x="45975" y="99001"/>
                    <a:pt x="80801" y="29349"/>
                  </a:cubicBezTo>
                  <a:cubicBezTo>
                    <a:pt x="90623" y="2560"/>
                    <a:pt x="215639" y="-14406"/>
                    <a:pt x="237963" y="16848"/>
                  </a:cubicBezTo>
                  <a:cubicBezTo>
                    <a:pt x="285290" y="76677"/>
                    <a:pt x="311187" y="146328"/>
                    <a:pt x="339762" y="21955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44"/>
            <p:cNvSpPr/>
            <p:nvPr/>
          </p:nvSpPr>
          <p:spPr>
            <a:xfrm>
              <a:off x="1386479" y="453"/>
              <a:ext cx="419695" cy="125016"/>
            </a:xfrm>
            <a:custGeom>
              <a:rect b="b" l="l" r="r" t="t"/>
              <a:pathLst>
                <a:path extrusionOk="0" h="125015" w="419695">
                  <a:moveTo>
                    <a:pt x="421485" y="129028"/>
                  </a:moveTo>
                  <a:cubicBezTo>
                    <a:pt x="280396" y="129028"/>
                    <a:pt x="140200" y="129028"/>
                    <a:pt x="4" y="129028"/>
                  </a:cubicBezTo>
                  <a:cubicBezTo>
                    <a:pt x="-889" y="126349"/>
                    <a:pt x="155380" y="39731"/>
                    <a:pt x="237533" y="5798"/>
                  </a:cubicBezTo>
                  <a:cubicBezTo>
                    <a:pt x="267894" y="-6703"/>
                    <a:pt x="295576" y="2226"/>
                    <a:pt x="320580" y="20979"/>
                  </a:cubicBezTo>
                  <a:cubicBezTo>
                    <a:pt x="347369" y="40624"/>
                    <a:pt x="375051" y="59376"/>
                    <a:pt x="401840" y="79022"/>
                  </a:cubicBezTo>
                  <a:cubicBezTo>
                    <a:pt x="420592" y="91523"/>
                    <a:pt x="427736" y="108490"/>
                    <a:pt x="421485" y="12902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44"/>
            <p:cNvSpPr/>
            <p:nvPr/>
          </p:nvSpPr>
          <p:spPr>
            <a:xfrm>
              <a:off x="8308776" y="2243857"/>
              <a:ext cx="2607469" cy="3857625"/>
            </a:xfrm>
            <a:custGeom>
              <a:rect b="b" l="l" r="r" t="t"/>
              <a:pathLst>
                <a:path extrusionOk="0" h="3857625" w="2607468">
                  <a:moveTo>
                    <a:pt x="0" y="14461"/>
                  </a:moveTo>
                  <a:cubicBezTo>
                    <a:pt x="11608" y="12675"/>
                    <a:pt x="21431" y="10889"/>
                    <a:pt x="32147" y="10889"/>
                  </a:cubicBezTo>
                  <a:cubicBezTo>
                    <a:pt x="179487" y="7317"/>
                    <a:pt x="308968" y="13568"/>
                    <a:pt x="456307" y="9996"/>
                  </a:cubicBezTo>
                  <a:cubicBezTo>
                    <a:pt x="476846" y="9103"/>
                    <a:pt x="483096" y="15354"/>
                    <a:pt x="487561" y="35892"/>
                  </a:cubicBezTo>
                  <a:cubicBezTo>
                    <a:pt x="511671" y="148406"/>
                    <a:pt x="614362" y="215379"/>
                    <a:pt x="723305" y="201091"/>
                  </a:cubicBezTo>
                  <a:cubicBezTo>
                    <a:pt x="808137" y="190376"/>
                    <a:pt x="885825" y="117152"/>
                    <a:pt x="902792" y="27855"/>
                  </a:cubicBezTo>
                  <a:cubicBezTo>
                    <a:pt x="907257" y="7317"/>
                    <a:pt x="916186" y="4638"/>
                    <a:pt x="934938" y="1959"/>
                  </a:cubicBezTo>
                  <a:cubicBezTo>
                    <a:pt x="1017984" y="-8756"/>
                    <a:pt x="1072456" y="25176"/>
                    <a:pt x="1134070" y="86791"/>
                  </a:cubicBezTo>
                  <a:cubicBezTo>
                    <a:pt x="1228725" y="181446"/>
                    <a:pt x="1337667" y="262706"/>
                    <a:pt x="1437680" y="353789"/>
                  </a:cubicBezTo>
                  <a:cubicBezTo>
                    <a:pt x="1485900" y="397544"/>
                    <a:pt x="1518047" y="439514"/>
                    <a:pt x="1558230" y="490413"/>
                  </a:cubicBezTo>
                  <a:cubicBezTo>
                    <a:pt x="1573411" y="509165"/>
                    <a:pt x="1582341" y="537740"/>
                    <a:pt x="1584127" y="561851"/>
                  </a:cubicBezTo>
                  <a:cubicBezTo>
                    <a:pt x="1591270" y="646683"/>
                    <a:pt x="1575197" y="715441"/>
                    <a:pt x="1593056" y="797594"/>
                  </a:cubicBezTo>
                  <a:cubicBezTo>
                    <a:pt x="1618059" y="912787"/>
                    <a:pt x="1653778" y="1026194"/>
                    <a:pt x="1695748" y="1136923"/>
                  </a:cubicBezTo>
                  <a:cubicBezTo>
                    <a:pt x="1786831" y="1375345"/>
                    <a:pt x="1884165" y="1611982"/>
                    <a:pt x="1980605" y="1848619"/>
                  </a:cubicBezTo>
                  <a:cubicBezTo>
                    <a:pt x="2088654" y="2114723"/>
                    <a:pt x="2201169" y="2379042"/>
                    <a:pt x="2304753" y="2646933"/>
                  </a:cubicBezTo>
                  <a:cubicBezTo>
                    <a:pt x="2386013" y="2856780"/>
                    <a:pt x="2470845" y="3068414"/>
                    <a:pt x="2541389" y="3281833"/>
                  </a:cubicBezTo>
                  <a:cubicBezTo>
                    <a:pt x="2591395" y="3432745"/>
                    <a:pt x="2620864" y="3588122"/>
                    <a:pt x="2611040" y="3748856"/>
                  </a:cubicBezTo>
                  <a:cubicBezTo>
                    <a:pt x="2609255" y="3772966"/>
                    <a:pt x="2605683" y="3797076"/>
                    <a:pt x="2603004" y="3821187"/>
                  </a:cubicBezTo>
                  <a:cubicBezTo>
                    <a:pt x="2600325" y="3846190"/>
                    <a:pt x="2586038" y="3856012"/>
                    <a:pt x="2561034" y="3856905"/>
                  </a:cubicBezTo>
                  <a:cubicBezTo>
                    <a:pt x="2486025" y="3857798"/>
                    <a:pt x="1067991" y="3858692"/>
                    <a:pt x="1033165" y="3858692"/>
                  </a:cubicBezTo>
                  <a:cubicBezTo>
                    <a:pt x="1005483" y="3858692"/>
                    <a:pt x="994767" y="3847083"/>
                    <a:pt x="987624" y="3820293"/>
                  </a:cubicBezTo>
                  <a:cubicBezTo>
                    <a:pt x="861715" y="3333625"/>
                    <a:pt x="734020" y="2863924"/>
                    <a:pt x="607219" y="2377256"/>
                  </a:cubicBezTo>
                  <a:cubicBezTo>
                    <a:pt x="534889" y="2101329"/>
                    <a:pt x="445592" y="1815579"/>
                    <a:pt x="373261" y="1539652"/>
                  </a:cubicBezTo>
                  <a:cubicBezTo>
                    <a:pt x="367903" y="1520006"/>
                    <a:pt x="369689" y="1503933"/>
                    <a:pt x="378619" y="1485180"/>
                  </a:cubicBezTo>
                  <a:cubicBezTo>
                    <a:pt x="410766" y="1418208"/>
                    <a:pt x="444698" y="1351235"/>
                    <a:pt x="450056" y="1276226"/>
                  </a:cubicBezTo>
                  <a:cubicBezTo>
                    <a:pt x="461665" y="1113705"/>
                    <a:pt x="416124" y="956543"/>
                    <a:pt x="274142" y="863674"/>
                  </a:cubicBezTo>
                  <a:cubicBezTo>
                    <a:pt x="227707" y="833313"/>
                    <a:pt x="211634" y="813668"/>
                    <a:pt x="199132" y="760983"/>
                  </a:cubicBezTo>
                  <a:cubicBezTo>
                    <a:pt x="137517" y="510058"/>
                    <a:pt x="65187" y="277886"/>
                    <a:pt x="1786" y="26962"/>
                  </a:cubicBezTo>
                  <a:cubicBezTo>
                    <a:pt x="893" y="24283"/>
                    <a:pt x="893" y="20712"/>
                    <a:pt x="0" y="14461"/>
                  </a:cubicBezTo>
                  <a:close/>
                  <a:moveTo>
                    <a:pt x="1121569" y="2041500"/>
                  </a:moveTo>
                  <a:cubicBezTo>
                    <a:pt x="1386780" y="2047751"/>
                    <a:pt x="1618059" y="1824509"/>
                    <a:pt x="1625203" y="1554832"/>
                  </a:cubicBezTo>
                  <a:cubicBezTo>
                    <a:pt x="1632347" y="1285155"/>
                    <a:pt x="1406426" y="1052984"/>
                    <a:pt x="1130499" y="1046733"/>
                  </a:cubicBezTo>
                  <a:cubicBezTo>
                    <a:pt x="865287" y="1041375"/>
                    <a:pt x="632222" y="1268189"/>
                    <a:pt x="628650" y="1541437"/>
                  </a:cubicBezTo>
                  <a:cubicBezTo>
                    <a:pt x="625971" y="1809328"/>
                    <a:pt x="851892" y="2043286"/>
                    <a:pt x="1121569" y="2041500"/>
                  </a:cubicBezTo>
                  <a:close/>
                  <a:moveTo>
                    <a:pt x="1567160" y="3241650"/>
                  </a:moveTo>
                  <a:cubicBezTo>
                    <a:pt x="1461790" y="3243436"/>
                    <a:pt x="1375172" y="3329161"/>
                    <a:pt x="1376065" y="3430067"/>
                  </a:cubicBezTo>
                  <a:cubicBezTo>
                    <a:pt x="1377851" y="3537223"/>
                    <a:pt x="1465362" y="3623840"/>
                    <a:pt x="1570732" y="3622055"/>
                  </a:cubicBezTo>
                  <a:cubicBezTo>
                    <a:pt x="1674316" y="3620269"/>
                    <a:pt x="1758255" y="3532758"/>
                    <a:pt x="1756470" y="3428280"/>
                  </a:cubicBezTo>
                  <a:cubicBezTo>
                    <a:pt x="1755577" y="3324696"/>
                    <a:pt x="1669852" y="3239864"/>
                    <a:pt x="1567160" y="324165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44"/>
            <p:cNvSpPr/>
            <p:nvPr/>
          </p:nvSpPr>
          <p:spPr>
            <a:xfrm>
              <a:off x="1267657" y="168696"/>
              <a:ext cx="9367242" cy="1330523"/>
            </a:xfrm>
            <a:custGeom>
              <a:rect b="b" l="l" r="r" t="t"/>
              <a:pathLst>
                <a:path extrusionOk="0" h="1330523" w="9367241">
                  <a:moveTo>
                    <a:pt x="7273291" y="666229"/>
                  </a:moveTo>
                  <a:cubicBezTo>
                    <a:pt x="7270612" y="652835"/>
                    <a:pt x="7278649" y="640333"/>
                    <a:pt x="7291150" y="637654"/>
                  </a:cubicBezTo>
                  <a:lnTo>
                    <a:pt x="7338477" y="626939"/>
                  </a:lnTo>
                  <a:cubicBezTo>
                    <a:pt x="7350979" y="624260"/>
                    <a:pt x="7362587" y="632297"/>
                    <a:pt x="7365266" y="645691"/>
                  </a:cubicBezTo>
                  <a:lnTo>
                    <a:pt x="7492068" y="1298451"/>
                  </a:lnTo>
                  <a:lnTo>
                    <a:pt x="7492961" y="1298451"/>
                  </a:lnTo>
                  <a:cubicBezTo>
                    <a:pt x="7492961" y="1299344"/>
                    <a:pt x="7492961" y="1300237"/>
                    <a:pt x="7492961" y="1301130"/>
                  </a:cubicBezTo>
                  <a:cubicBezTo>
                    <a:pt x="8116253" y="1311846"/>
                    <a:pt x="8742224" y="1322562"/>
                    <a:pt x="9371767" y="1334170"/>
                  </a:cubicBezTo>
                  <a:cubicBezTo>
                    <a:pt x="9370874" y="1320776"/>
                    <a:pt x="9370874" y="1317204"/>
                    <a:pt x="9370874" y="1313632"/>
                  </a:cubicBezTo>
                  <a:cubicBezTo>
                    <a:pt x="9337834" y="1187723"/>
                    <a:pt x="9295865" y="1064494"/>
                    <a:pt x="9241393" y="945729"/>
                  </a:cubicBezTo>
                  <a:cubicBezTo>
                    <a:pt x="9237822" y="937692"/>
                    <a:pt x="9232463" y="926976"/>
                    <a:pt x="9225320" y="924297"/>
                  </a:cubicBezTo>
                  <a:cubicBezTo>
                    <a:pt x="9194066" y="910903"/>
                    <a:pt x="9180672" y="883221"/>
                    <a:pt x="9165491" y="856432"/>
                  </a:cubicBezTo>
                  <a:cubicBezTo>
                    <a:pt x="9079766" y="702841"/>
                    <a:pt x="8971717" y="566217"/>
                    <a:pt x="8847594" y="442987"/>
                  </a:cubicBezTo>
                  <a:cubicBezTo>
                    <a:pt x="8785979" y="381372"/>
                    <a:pt x="8723472" y="321544"/>
                    <a:pt x="8660071" y="261715"/>
                  </a:cubicBezTo>
                  <a:cubicBezTo>
                    <a:pt x="8624352" y="227782"/>
                    <a:pt x="8586848" y="194742"/>
                    <a:pt x="8549343" y="162595"/>
                  </a:cubicBezTo>
                  <a:cubicBezTo>
                    <a:pt x="8542199" y="156344"/>
                    <a:pt x="8530590" y="151879"/>
                    <a:pt x="8519875" y="150986"/>
                  </a:cubicBezTo>
                  <a:cubicBezTo>
                    <a:pt x="8461832" y="149201"/>
                    <a:pt x="8403789" y="148308"/>
                    <a:pt x="8346639" y="147415"/>
                  </a:cubicBezTo>
                  <a:cubicBezTo>
                    <a:pt x="8324315" y="147415"/>
                    <a:pt x="8301991" y="147415"/>
                    <a:pt x="8287703" y="171525"/>
                  </a:cubicBezTo>
                  <a:cubicBezTo>
                    <a:pt x="8284131" y="177776"/>
                    <a:pt x="8272523" y="182240"/>
                    <a:pt x="8264486" y="183133"/>
                  </a:cubicBezTo>
                  <a:cubicBezTo>
                    <a:pt x="8163580" y="202779"/>
                    <a:pt x="8062675" y="222424"/>
                    <a:pt x="7960876" y="240283"/>
                  </a:cubicBezTo>
                  <a:cubicBezTo>
                    <a:pt x="7918014" y="247427"/>
                    <a:pt x="7909084" y="237604"/>
                    <a:pt x="7903727" y="193849"/>
                  </a:cubicBezTo>
                  <a:cubicBezTo>
                    <a:pt x="7902833" y="184026"/>
                    <a:pt x="7901047" y="174204"/>
                    <a:pt x="7900155" y="164381"/>
                  </a:cubicBezTo>
                  <a:cubicBezTo>
                    <a:pt x="7899262" y="145629"/>
                    <a:pt x="7889439" y="139378"/>
                    <a:pt x="7870687" y="139378"/>
                  </a:cubicBezTo>
                  <a:cubicBezTo>
                    <a:pt x="7708166" y="136699"/>
                    <a:pt x="7545646" y="132234"/>
                    <a:pt x="7382233" y="128662"/>
                  </a:cubicBezTo>
                  <a:cubicBezTo>
                    <a:pt x="6977718" y="121518"/>
                    <a:pt x="6574096" y="114375"/>
                    <a:pt x="6169581" y="109017"/>
                  </a:cubicBezTo>
                  <a:cubicBezTo>
                    <a:pt x="5976700" y="106338"/>
                    <a:pt x="5784712" y="106338"/>
                    <a:pt x="5591831" y="105445"/>
                  </a:cubicBezTo>
                  <a:cubicBezTo>
                    <a:pt x="5580222" y="105445"/>
                    <a:pt x="5561469" y="111696"/>
                    <a:pt x="5558791" y="119733"/>
                  </a:cubicBezTo>
                  <a:cubicBezTo>
                    <a:pt x="5553433" y="134020"/>
                    <a:pt x="5551647" y="160809"/>
                    <a:pt x="5559684" y="167060"/>
                  </a:cubicBezTo>
                  <a:cubicBezTo>
                    <a:pt x="5582008" y="184919"/>
                    <a:pt x="5578436" y="206351"/>
                    <a:pt x="5577543" y="228675"/>
                  </a:cubicBezTo>
                  <a:cubicBezTo>
                    <a:pt x="5575757" y="264393"/>
                    <a:pt x="5573971" y="301005"/>
                    <a:pt x="5569506" y="336724"/>
                  </a:cubicBezTo>
                  <a:cubicBezTo>
                    <a:pt x="5563255" y="388516"/>
                    <a:pt x="5557898" y="441201"/>
                    <a:pt x="5544503" y="491208"/>
                  </a:cubicBezTo>
                  <a:cubicBezTo>
                    <a:pt x="5527537" y="552822"/>
                    <a:pt x="5466815" y="591220"/>
                    <a:pt x="5404307" y="590327"/>
                  </a:cubicBezTo>
                  <a:cubicBezTo>
                    <a:pt x="5129273" y="588541"/>
                    <a:pt x="4854239" y="584076"/>
                    <a:pt x="4579204" y="586755"/>
                  </a:cubicBezTo>
                  <a:cubicBezTo>
                    <a:pt x="4497051" y="587648"/>
                    <a:pt x="4424720" y="576040"/>
                    <a:pt x="4361320" y="522461"/>
                  </a:cubicBezTo>
                  <a:cubicBezTo>
                    <a:pt x="4336317" y="501923"/>
                    <a:pt x="4306848" y="496565"/>
                    <a:pt x="4275594" y="495672"/>
                  </a:cubicBezTo>
                  <a:cubicBezTo>
                    <a:pt x="4206836" y="493886"/>
                    <a:pt x="4138077" y="489422"/>
                    <a:pt x="4069319" y="488529"/>
                  </a:cubicBezTo>
                  <a:cubicBezTo>
                    <a:pt x="3470137" y="478706"/>
                    <a:pt x="1513642" y="443880"/>
                    <a:pt x="1134131" y="436736"/>
                  </a:cubicBezTo>
                  <a:cubicBezTo>
                    <a:pt x="1055549" y="434951"/>
                    <a:pt x="986791" y="415305"/>
                    <a:pt x="930534" y="357262"/>
                  </a:cubicBezTo>
                  <a:cubicBezTo>
                    <a:pt x="872491" y="296540"/>
                    <a:pt x="733188" y="151879"/>
                    <a:pt x="725151" y="137592"/>
                  </a:cubicBezTo>
                  <a:cubicBezTo>
                    <a:pt x="708184" y="109910"/>
                    <a:pt x="693897" y="63476"/>
                    <a:pt x="676930" y="34901"/>
                  </a:cubicBezTo>
                  <a:cubicBezTo>
                    <a:pt x="664429" y="13469"/>
                    <a:pt x="645677" y="4540"/>
                    <a:pt x="620673" y="3647"/>
                  </a:cubicBezTo>
                  <a:cubicBezTo>
                    <a:pt x="445652" y="-2604"/>
                    <a:pt x="269737" y="8111"/>
                    <a:pt x="94715" y="75"/>
                  </a:cubicBezTo>
                  <a:cubicBezTo>
                    <a:pt x="77748" y="-818"/>
                    <a:pt x="71498" y="6326"/>
                    <a:pt x="64354" y="19720"/>
                  </a:cubicBezTo>
                  <a:cubicBezTo>
                    <a:pt x="47387" y="56332"/>
                    <a:pt x="65247" y="709092"/>
                    <a:pt x="57210" y="822499"/>
                  </a:cubicBezTo>
                  <a:cubicBezTo>
                    <a:pt x="55424" y="844823"/>
                    <a:pt x="7204" y="858218"/>
                    <a:pt x="6311" y="880542"/>
                  </a:cubicBezTo>
                  <a:cubicBezTo>
                    <a:pt x="1846" y="976090"/>
                    <a:pt x="1846" y="1043062"/>
                    <a:pt x="60" y="1138610"/>
                  </a:cubicBezTo>
                  <a:cubicBezTo>
                    <a:pt x="-833" y="1161827"/>
                    <a:pt x="8097" y="1174329"/>
                    <a:pt x="34886" y="1174329"/>
                  </a:cubicBezTo>
                  <a:cubicBezTo>
                    <a:pt x="142042" y="1174329"/>
                    <a:pt x="250091" y="1173436"/>
                    <a:pt x="357248" y="1176115"/>
                  </a:cubicBezTo>
                  <a:cubicBezTo>
                    <a:pt x="571560" y="1181472"/>
                    <a:pt x="785873" y="1189509"/>
                    <a:pt x="1000185" y="1193974"/>
                  </a:cubicBezTo>
                  <a:cubicBezTo>
                    <a:pt x="1420773" y="1203797"/>
                    <a:pt x="1841362" y="1213619"/>
                    <a:pt x="2261057" y="1219870"/>
                  </a:cubicBezTo>
                  <a:cubicBezTo>
                    <a:pt x="3039726" y="1231479"/>
                    <a:pt x="3818394" y="1241301"/>
                    <a:pt x="4597063" y="1252017"/>
                  </a:cubicBezTo>
                  <a:cubicBezTo>
                    <a:pt x="4820305" y="1254696"/>
                    <a:pt x="5367696" y="1263626"/>
                    <a:pt x="5782033" y="1269876"/>
                  </a:cubicBezTo>
                  <a:lnTo>
                    <a:pt x="5664161" y="664444"/>
                  </a:lnTo>
                  <a:cubicBezTo>
                    <a:pt x="5661482" y="651049"/>
                    <a:pt x="5669519" y="638547"/>
                    <a:pt x="5682020" y="635868"/>
                  </a:cubicBezTo>
                  <a:lnTo>
                    <a:pt x="5729348" y="625153"/>
                  </a:lnTo>
                  <a:cubicBezTo>
                    <a:pt x="5741849" y="622474"/>
                    <a:pt x="5753458" y="630511"/>
                    <a:pt x="5756137" y="643905"/>
                  </a:cubicBezTo>
                  <a:lnTo>
                    <a:pt x="5878473" y="1271662"/>
                  </a:lnTo>
                  <a:cubicBezTo>
                    <a:pt x="5903477" y="1271662"/>
                    <a:pt x="5927587" y="1272555"/>
                    <a:pt x="5950804" y="1272555"/>
                  </a:cubicBezTo>
                  <a:lnTo>
                    <a:pt x="5832039" y="664444"/>
                  </a:lnTo>
                  <a:cubicBezTo>
                    <a:pt x="5829360" y="651049"/>
                    <a:pt x="5837397" y="638547"/>
                    <a:pt x="5849899" y="635868"/>
                  </a:cubicBezTo>
                  <a:lnTo>
                    <a:pt x="5897226" y="625153"/>
                  </a:lnTo>
                  <a:cubicBezTo>
                    <a:pt x="5909727" y="622474"/>
                    <a:pt x="5921336" y="630511"/>
                    <a:pt x="5924015" y="643905"/>
                  </a:cubicBezTo>
                  <a:lnTo>
                    <a:pt x="6047245" y="1274341"/>
                  </a:lnTo>
                  <a:cubicBezTo>
                    <a:pt x="6078499" y="1275234"/>
                    <a:pt x="6106180" y="1275234"/>
                    <a:pt x="6132969" y="1275234"/>
                  </a:cubicBezTo>
                  <a:lnTo>
                    <a:pt x="6014205" y="664444"/>
                  </a:lnTo>
                  <a:cubicBezTo>
                    <a:pt x="6011526" y="651049"/>
                    <a:pt x="6019563" y="638547"/>
                    <a:pt x="6032064" y="635868"/>
                  </a:cubicBezTo>
                  <a:lnTo>
                    <a:pt x="6079391" y="625153"/>
                  </a:lnTo>
                  <a:cubicBezTo>
                    <a:pt x="6091893" y="622474"/>
                    <a:pt x="6103502" y="630511"/>
                    <a:pt x="6106180" y="643905"/>
                  </a:cubicBezTo>
                  <a:lnTo>
                    <a:pt x="6229410" y="1277020"/>
                  </a:lnTo>
                  <a:cubicBezTo>
                    <a:pt x="6270487" y="1277913"/>
                    <a:pt x="6295490" y="1277913"/>
                    <a:pt x="6299955" y="1277913"/>
                  </a:cubicBezTo>
                  <a:cubicBezTo>
                    <a:pt x="6305313" y="1277913"/>
                    <a:pt x="6309778" y="1276127"/>
                    <a:pt x="6314242" y="1274341"/>
                  </a:cubicBezTo>
                  <a:lnTo>
                    <a:pt x="6195477" y="665336"/>
                  </a:lnTo>
                  <a:cubicBezTo>
                    <a:pt x="6192798" y="651942"/>
                    <a:pt x="6200835" y="639440"/>
                    <a:pt x="6213337" y="636761"/>
                  </a:cubicBezTo>
                  <a:lnTo>
                    <a:pt x="6260664" y="626046"/>
                  </a:lnTo>
                  <a:cubicBezTo>
                    <a:pt x="6273166" y="623367"/>
                    <a:pt x="6284774" y="631404"/>
                    <a:pt x="6287453" y="644798"/>
                  </a:cubicBezTo>
                  <a:lnTo>
                    <a:pt x="6400860" y="1228800"/>
                  </a:lnTo>
                  <a:lnTo>
                    <a:pt x="6481227" y="1228800"/>
                  </a:lnTo>
                  <a:lnTo>
                    <a:pt x="6371392" y="665336"/>
                  </a:lnTo>
                  <a:cubicBezTo>
                    <a:pt x="6368713" y="651942"/>
                    <a:pt x="6376750" y="639440"/>
                    <a:pt x="6389252" y="636761"/>
                  </a:cubicBezTo>
                  <a:lnTo>
                    <a:pt x="6436579" y="626046"/>
                  </a:lnTo>
                  <a:cubicBezTo>
                    <a:pt x="6449081" y="623367"/>
                    <a:pt x="6460689" y="631404"/>
                    <a:pt x="6463368" y="644798"/>
                  </a:cubicBezTo>
                  <a:lnTo>
                    <a:pt x="6576775" y="1228800"/>
                  </a:lnTo>
                  <a:lnTo>
                    <a:pt x="6666072" y="1228800"/>
                  </a:lnTo>
                  <a:lnTo>
                    <a:pt x="6556237" y="665336"/>
                  </a:lnTo>
                  <a:cubicBezTo>
                    <a:pt x="6553558" y="651942"/>
                    <a:pt x="6561594" y="639440"/>
                    <a:pt x="6574096" y="636761"/>
                  </a:cubicBezTo>
                  <a:lnTo>
                    <a:pt x="6621423" y="626046"/>
                  </a:lnTo>
                  <a:cubicBezTo>
                    <a:pt x="6633925" y="623367"/>
                    <a:pt x="6645534" y="631404"/>
                    <a:pt x="6648212" y="644798"/>
                  </a:cubicBezTo>
                  <a:lnTo>
                    <a:pt x="6761620" y="1228800"/>
                  </a:lnTo>
                  <a:lnTo>
                    <a:pt x="6839308" y="1228800"/>
                  </a:lnTo>
                  <a:lnTo>
                    <a:pt x="6729473" y="665336"/>
                  </a:lnTo>
                  <a:cubicBezTo>
                    <a:pt x="6726794" y="651942"/>
                    <a:pt x="6734831" y="639440"/>
                    <a:pt x="6747332" y="636761"/>
                  </a:cubicBezTo>
                  <a:lnTo>
                    <a:pt x="6794660" y="626046"/>
                  </a:lnTo>
                  <a:cubicBezTo>
                    <a:pt x="6807161" y="623367"/>
                    <a:pt x="6818770" y="631404"/>
                    <a:pt x="6821449" y="644798"/>
                  </a:cubicBezTo>
                  <a:lnTo>
                    <a:pt x="6934856" y="1228800"/>
                  </a:lnTo>
                  <a:lnTo>
                    <a:pt x="7018794" y="1228800"/>
                  </a:lnTo>
                  <a:lnTo>
                    <a:pt x="6908959" y="665336"/>
                  </a:lnTo>
                  <a:cubicBezTo>
                    <a:pt x="6906281" y="651942"/>
                    <a:pt x="6914317" y="639440"/>
                    <a:pt x="6926819" y="636761"/>
                  </a:cubicBezTo>
                  <a:lnTo>
                    <a:pt x="6974146" y="626046"/>
                  </a:lnTo>
                  <a:cubicBezTo>
                    <a:pt x="6986648" y="623367"/>
                    <a:pt x="6998256" y="631404"/>
                    <a:pt x="7000935" y="644798"/>
                  </a:cubicBezTo>
                  <a:lnTo>
                    <a:pt x="7114342" y="1228800"/>
                  </a:lnTo>
                  <a:lnTo>
                    <a:pt x="7217034" y="1228800"/>
                  </a:lnTo>
                  <a:lnTo>
                    <a:pt x="7107199" y="665336"/>
                  </a:lnTo>
                  <a:cubicBezTo>
                    <a:pt x="7104520" y="651942"/>
                    <a:pt x="7112556" y="639440"/>
                    <a:pt x="7125058" y="636761"/>
                  </a:cubicBezTo>
                  <a:lnTo>
                    <a:pt x="7172385" y="626046"/>
                  </a:lnTo>
                  <a:cubicBezTo>
                    <a:pt x="7184887" y="623367"/>
                    <a:pt x="7196495" y="631404"/>
                    <a:pt x="7199174" y="644798"/>
                  </a:cubicBezTo>
                  <a:lnTo>
                    <a:pt x="7322404" y="1277913"/>
                  </a:lnTo>
                  <a:cubicBezTo>
                    <a:pt x="7334012" y="1289522"/>
                    <a:pt x="7349193" y="1297558"/>
                    <a:pt x="7367052" y="1297558"/>
                  </a:cubicBezTo>
                  <a:lnTo>
                    <a:pt x="7395627" y="1297558"/>
                  </a:lnTo>
                  <a:lnTo>
                    <a:pt x="7273291" y="666229"/>
                  </a:lnTo>
                  <a:close/>
                  <a:moveTo>
                    <a:pt x="8128754" y="999307"/>
                  </a:moveTo>
                  <a:cubicBezTo>
                    <a:pt x="8170724" y="999307"/>
                    <a:pt x="8204657" y="1033240"/>
                    <a:pt x="8204657" y="1075209"/>
                  </a:cubicBezTo>
                  <a:cubicBezTo>
                    <a:pt x="8204657" y="1115393"/>
                    <a:pt x="8168045" y="1152004"/>
                    <a:pt x="8128754" y="1151112"/>
                  </a:cubicBezTo>
                  <a:cubicBezTo>
                    <a:pt x="8090357" y="1150219"/>
                    <a:pt x="8054638" y="1114500"/>
                    <a:pt x="8053745" y="1076102"/>
                  </a:cubicBezTo>
                  <a:cubicBezTo>
                    <a:pt x="8052852" y="1035918"/>
                    <a:pt x="8089464" y="999307"/>
                    <a:pt x="8128754" y="9993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44"/>
            <p:cNvSpPr/>
            <p:nvPr/>
          </p:nvSpPr>
          <p:spPr>
            <a:xfrm>
              <a:off x="6766254" y="1443038"/>
              <a:ext cx="1839516" cy="482203"/>
            </a:xfrm>
            <a:custGeom>
              <a:rect b="b" l="l" r="r" t="t"/>
              <a:pathLst>
                <a:path extrusionOk="0" h="482203" w="1839515">
                  <a:moveTo>
                    <a:pt x="1839880" y="70544"/>
                  </a:moveTo>
                  <a:cubicBezTo>
                    <a:pt x="1839880" y="65187"/>
                    <a:pt x="1834523" y="57150"/>
                    <a:pt x="1829165" y="53578"/>
                  </a:cubicBezTo>
                  <a:cubicBezTo>
                    <a:pt x="1754156" y="33040"/>
                    <a:pt x="1816664" y="0"/>
                    <a:pt x="1666645" y="0"/>
                  </a:cubicBezTo>
                  <a:cubicBezTo>
                    <a:pt x="1438045" y="1786"/>
                    <a:pt x="1209445" y="3572"/>
                    <a:pt x="980845" y="2679"/>
                  </a:cubicBezTo>
                  <a:cubicBezTo>
                    <a:pt x="930838" y="2679"/>
                    <a:pt x="888869" y="13395"/>
                    <a:pt x="853150" y="48220"/>
                  </a:cubicBezTo>
                  <a:cubicBezTo>
                    <a:pt x="836184" y="65187"/>
                    <a:pt x="815646" y="68759"/>
                    <a:pt x="791535" y="68759"/>
                  </a:cubicBezTo>
                  <a:cubicBezTo>
                    <a:pt x="601333" y="64294"/>
                    <a:pt x="410238" y="60722"/>
                    <a:pt x="220035" y="77688"/>
                  </a:cubicBezTo>
                  <a:cubicBezTo>
                    <a:pt x="193246" y="80367"/>
                    <a:pt x="165564" y="83046"/>
                    <a:pt x="139668" y="88404"/>
                  </a:cubicBezTo>
                  <a:cubicBezTo>
                    <a:pt x="70017" y="103584"/>
                    <a:pt x="20904" y="144661"/>
                    <a:pt x="8402" y="216098"/>
                  </a:cubicBezTo>
                  <a:cubicBezTo>
                    <a:pt x="365" y="260747"/>
                    <a:pt x="-2314" y="308074"/>
                    <a:pt x="2151" y="353616"/>
                  </a:cubicBezTo>
                  <a:cubicBezTo>
                    <a:pt x="8402" y="425053"/>
                    <a:pt x="46799" y="464344"/>
                    <a:pt x="116451" y="479524"/>
                  </a:cubicBezTo>
                  <a:cubicBezTo>
                    <a:pt x="140561" y="484882"/>
                    <a:pt x="166457" y="485775"/>
                    <a:pt x="192353" y="484882"/>
                  </a:cubicBezTo>
                  <a:cubicBezTo>
                    <a:pt x="499535" y="479524"/>
                    <a:pt x="806716" y="471487"/>
                    <a:pt x="1114790" y="468809"/>
                  </a:cubicBezTo>
                  <a:cubicBezTo>
                    <a:pt x="1179977" y="467916"/>
                    <a:pt x="1232662" y="456307"/>
                    <a:pt x="1276417" y="403622"/>
                  </a:cubicBezTo>
                  <a:cubicBezTo>
                    <a:pt x="1330888" y="338435"/>
                    <a:pt x="1405005" y="314325"/>
                    <a:pt x="1488944" y="311646"/>
                  </a:cubicBezTo>
                  <a:cubicBezTo>
                    <a:pt x="1593421" y="308967"/>
                    <a:pt x="1698792" y="304502"/>
                    <a:pt x="1803269" y="300930"/>
                  </a:cubicBezTo>
                  <a:cubicBezTo>
                    <a:pt x="1814877" y="300930"/>
                    <a:pt x="1845239" y="294680"/>
                    <a:pt x="1845239" y="270569"/>
                  </a:cubicBezTo>
                  <a:cubicBezTo>
                    <a:pt x="1843453" y="193774"/>
                    <a:pt x="1840774" y="146447"/>
                    <a:pt x="1839880" y="70544"/>
                  </a:cubicBezTo>
                  <a:close/>
                  <a:moveTo>
                    <a:pt x="1719330" y="166092"/>
                  </a:moveTo>
                  <a:cubicBezTo>
                    <a:pt x="1719330" y="174129"/>
                    <a:pt x="1719330" y="186630"/>
                    <a:pt x="1719330" y="202704"/>
                  </a:cubicBezTo>
                  <a:lnTo>
                    <a:pt x="1719330" y="208062"/>
                  </a:lnTo>
                  <a:lnTo>
                    <a:pt x="1471978" y="208062"/>
                  </a:lnTo>
                  <a:cubicBezTo>
                    <a:pt x="1459476" y="208062"/>
                    <a:pt x="1448760" y="197346"/>
                    <a:pt x="1448760" y="184845"/>
                  </a:cubicBezTo>
                  <a:cubicBezTo>
                    <a:pt x="1448760" y="172343"/>
                    <a:pt x="1459476" y="161627"/>
                    <a:pt x="1471978" y="161627"/>
                  </a:cubicBezTo>
                  <a:lnTo>
                    <a:pt x="1719330" y="161627"/>
                  </a:lnTo>
                  <a:lnTo>
                    <a:pt x="1719330" y="16609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44"/>
            <p:cNvSpPr/>
            <p:nvPr/>
          </p:nvSpPr>
          <p:spPr>
            <a:xfrm>
              <a:off x="2084784" y="1416248"/>
              <a:ext cx="9215437" cy="5438180"/>
            </a:xfrm>
            <a:custGeom>
              <a:rect b="b" l="l" r="r" t="t"/>
              <a:pathLst>
                <a:path extrusionOk="0" h="5438179" w="9215437">
                  <a:moveTo>
                    <a:pt x="8409979" y="2116336"/>
                  </a:moveTo>
                  <a:cubicBezTo>
                    <a:pt x="8356401" y="1974354"/>
                    <a:pt x="8306395" y="1831479"/>
                    <a:pt x="8260854" y="1686818"/>
                  </a:cubicBezTo>
                  <a:cubicBezTo>
                    <a:pt x="8242995" y="1628775"/>
                    <a:pt x="8234958" y="1566267"/>
                    <a:pt x="8234065" y="1505545"/>
                  </a:cubicBezTo>
                  <a:cubicBezTo>
                    <a:pt x="8232278" y="1399282"/>
                    <a:pt x="8269784" y="1301055"/>
                    <a:pt x="8321575" y="1209973"/>
                  </a:cubicBezTo>
                  <a:cubicBezTo>
                    <a:pt x="8417123" y="1041202"/>
                    <a:pt x="8549282" y="915293"/>
                    <a:pt x="8742164" y="862608"/>
                  </a:cubicBezTo>
                  <a:cubicBezTo>
                    <a:pt x="8839497" y="835819"/>
                    <a:pt x="8937723" y="831354"/>
                    <a:pt x="9037737" y="826889"/>
                  </a:cubicBezTo>
                  <a:cubicBezTo>
                    <a:pt x="9064526" y="825996"/>
                    <a:pt x="9092208" y="823317"/>
                    <a:pt x="9118104" y="816173"/>
                  </a:cubicBezTo>
                  <a:cubicBezTo>
                    <a:pt x="9217223" y="788491"/>
                    <a:pt x="9253835" y="683121"/>
                    <a:pt x="9194006" y="600075"/>
                  </a:cubicBezTo>
                  <a:cubicBezTo>
                    <a:pt x="9170789" y="567928"/>
                    <a:pt x="9145786" y="540246"/>
                    <a:pt x="9102030" y="534888"/>
                  </a:cubicBezTo>
                  <a:cubicBezTo>
                    <a:pt x="8857356" y="508099"/>
                    <a:pt x="8688586" y="376833"/>
                    <a:pt x="8585001" y="158055"/>
                  </a:cubicBezTo>
                  <a:cubicBezTo>
                    <a:pt x="8577858" y="142875"/>
                    <a:pt x="8570714" y="136624"/>
                    <a:pt x="8553747" y="136624"/>
                  </a:cubicBezTo>
                  <a:cubicBezTo>
                    <a:pt x="8494811" y="135731"/>
                    <a:pt x="8435876" y="133052"/>
                    <a:pt x="8377833" y="132159"/>
                  </a:cubicBezTo>
                  <a:cubicBezTo>
                    <a:pt x="8011716" y="125909"/>
                    <a:pt x="7645598" y="118765"/>
                    <a:pt x="7279481" y="113407"/>
                  </a:cubicBezTo>
                  <a:cubicBezTo>
                    <a:pt x="7054453" y="109835"/>
                    <a:pt x="6829425" y="109835"/>
                    <a:pt x="6604397" y="108942"/>
                  </a:cubicBezTo>
                  <a:cubicBezTo>
                    <a:pt x="6565999" y="108942"/>
                    <a:pt x="6565999" y="110728"/>
                    <a:pt x="6565106" y="148233"/>
                  </a:cubicBezTo>
                  <a:cubicBezTo>
                    <a:pt x="6565106" y="203597"/>
                    <a:pt x="6565106" y="258961"/>
                    <a:pt x="6564214" y="313432"/>
                  </a:cubicBezTo>
                  <a:cubicBezTo>
                    <a:pt x="6563320" y="350044"/>
                    <a:pt x="6550819" y="363438"/>
                    <a:pt x="6515100" y="367903"/>
                  </a:cubicBezTo>
                  <a:cubicBezTo>
                    <a:pt x="6503491" y="369689"/>
                    <a:pt x="6491883" y="370582"/>
                    <a:pt x="6480274" y="370582"/>
                  </a:cubicBezTo>
                  <a:cubicBezTo>
                    <a:pt x="6371332" y="374154"/>
                    <a:pt x="6261497" y="377726"/>
                    <a:pt x="6152555" y="381298"/>
                  </a:cubicBezTo>
                  <a:cubicBezTo>
                    <a:pt x="6111478" y="383084"/>
                    <a:pt x="6071295" y="389334"/>
                    <a:pt x="6038255" y="417909"/>
                  </a:cubicBezTo>
                  <a:cubicBezTo>
                    <a:pt x="6009680" y="442912"/>
                    <a:pt x="5977533" y="465237"/>
                    <a:pt x="5955209" y="494705"/>
                  </a:cubicBezTo>
                  <a:cubicBezTo>
                    <a:pt x="5935563" y="521494"/>
                    <a:pt x="5912346" y="526852"/>
                    <a:pt x="5883771" y="527744"/>
                  </a:cubicBezTo>
                  <a:cubicBezTo>
                    <a:pt x="5565874" y="537567"/>
                    <a:pt x="5247977" y="548283"/>
                    <a:pt x="4929187" y="556319"/>
                  </a:cubicBezTo>
                  <a:cubicBezTo>
                    <a:pt x="4882753" y="557212"/>
                    <a:pt x="4835426" y="552748"/>
                    <a:pt x="4788991" y="544711"/>
                  </a:cubicBezTo>
                  <a:cubicBezTo>
                    <a:pt x="4705945" y="529530"/>
                    <a:pt x="4656832" y="475952"/>
                    <a:pt x="4644331" y="392906"/>
                  </a:cubicBezTo>
                  <a:cubicBezTo>
                    <a:pt x="4641651" y="374154"/>
                    <a:pt x="4639866" y="355401"/>
                    <a:pt x="4639866" y="335756"/>
                  </a:cubicBezTo>
                  <a:cubicBezTo>
                    <a:pt x="4639866" y="225921"/>
                    <a:pt x="4669334" y="133052"/>
                    <a:pt x="4787206" y="82153"/>
                  </a:cubicBezTo>
                  <a:cubicBezTo>
                    <a:pt x="4793456" y="79474"/>
                    <a:pt x="4799707" y="75009"/>
                    <a:pt x="4807744" y="69651"/>
                  </a:cubicBezTo>
                  <a:cubicBezTo>
                    <a:pt x="4537175" y="66080"/>
                    <a:pt x="4271069" y="62508"/>
                    <a:pt x="4004965" y="58936"/>
                  </a:cubicBezTo>
                  <a:cubicBezTo>
                    <a:pt x="4004965" y="61615"/>
                    <a:pt x="4004072" y="64294"/>
                    <a:pt x="4004072" y="66973"/>
                  </a:cubicBezTo>
                  <a:cubicBezTo>
                    <a:pt x="4004965" y="82153"/>
                    <a:pt x="4004965" y="97334"/>
                    <a:pt x="4005858" y="113407"/>
                  </a:cubicBezTo>
                  <a:cubicBezTo>
                    <a:pt x="4010323" y="216098"/>
                    <a:pt x="4008537" y="317897"/>
                    <a:pt x="3977283" y="417016"/>
                  </a:cubicBezTo>
                  <a:cubicBezTo>
                    <a:pt x="3956745" y="483989"/>
                    <a:pt x="3924598" y="542925"/>
                    <a:pt x="3859411" y="579537"/>
                  </a:cubicBezTo>
                  <a:cubicBezTo>
                    <a:pt x="3798689" y="612577"/>
                    <a:pt x="3734395" y="636687"/>
                    <a:pt x="3665637" y="647402"/>
                  </a:cubicBezTo>
                  <a:cubicBezTo>
                    <a:pt x="3635276" y="651867"/>
                    <a:pt x="3611166" y="659904"/>
                    <a:pt x="3609380" y="696516"/>
                  </a:cubicBezTo>
                  <a:cubicBezTo>
                    <a:pt x="3609380" y="703659"/>
                    <a:pt x="3603129" y="711696"/>
                    <a:pt x="3599557" y="718840"/>
                  </a:cubicBezTo>
                  <a:cubicBezTo>
                    <a:pt x="3572768" y="766167"/>
                    <a:pt x="3532585" y="795635"/>
                    <a:pt x="3476327" y="792956"/>
                  </a:cubicBezTo>
                  <a:cubicBezTo>
                    <a:pt x="3420070" y="791170"/>
                    <a:pt x="3380780" y="759916"/>
                    <a:pt x="3359348" y="709910"/>
                  </a:cubicBezTo>
                  <a:cubicBezTo>
                    <a:pt x="3337024" y="659011"/>
                    <a:pt x="3347740" y="612577"/>
                    <a:pt x="3385245" y="572393"/>
                  </a:cubicBezTo>
                  <a:cubicBezTo>
                    <a:pt x="3399532" y="557212"/>
                    <a:pt x="3412034" y="542925"/>
                    <a:pt x="3399532" y="520601"/>
                  </a:cubicBezTo>
                  <a:cubicBezTo>
                    <a:pt x="3395960" y="514350"/>
                    <a:pt x="3395960" y="506313"/>
                    <a:pt x="3395960" y="499169"/>
                  </a:cubicBezTo>
                  <a:cubicBezTo>
                    <a:pt x="3394174" y="408980"/>
                    <a:pt x="3388816" y="318790"/>
                    <a:pt x="3391495" y="228600"/>
                  </a:cubicBezTo>
                  <a:cubicBezTo>
                    <a:pt x="3394174" y="152698"/>
                    <a:pt x="3437930" y="101798"/>
                    <a:pt x="3507581" y="73223"/>
                  </a:cubicBezTo>
                  <a:cubicBezTo>
                    <a:pt x="3514725" y="70544"/>
                    <a:pt x="3522762" y="67866"/>
                    <a:pt x="3529905" y="65187"/>
                  </a:cubicBezTo>
                  <a:cubicBezTo>
                    <a:pt x="3529012" y="62508"/>
                    <a:pt x="3529012" y="59829"/>
                    <a:pt x="3528120" y="57150"/>
                  </a:cubicBezTo>
                  <a:cubicBezTo>
                    <a:pt x="2352080" y="38398"/>
                    <a:pt x="1175147" y="18752"/>
                    <a:pt x="0" y="0"/>
                  </a:cubicBezTo>
                  <a:lnTo>
                    <a:pt x="0" y="338435"/>
                  </a:lnTo>
                  <a:cubicBezTo>
                    <a:pt x="13395" y="338435"/>
                    <a:pt x="2193131" y="350044"/>
                    <a:pt x="2203847" y="354509"/>
                  </a:cubicBezTo>
                  <a:cubicBezTo>
                    <a:pt x="2314575" y="399157"/>
                    <a:pt x="3013769" y="800100"/>
                    <a:pt x="3027164" y="800100"/>
                  </a:cubicBezTo>
                  <a:cubicBezTo>
                    <a:pt x="3382565" y="804565"/>
                    <a:pt x="3737967" y="809030"/>
                    <a:pt x="4093369" y="812602"/>
                  </a:cubicBezTo>
                  <a:cubicBezTo>
                    <a:pt x="4167485" y="813494"/>
                    <a:pt x="4232672" y="809030"/>
                    <a:pt x="4306788" y="808137"/>
                  </a:cubicBezTo>
                  <a:cubicBezTo>
                    <a:pt x="4327327" y="808137"/>
                    <a:pt x="4335363" y="797421"/>
                    <a:pt x="4335363" y="777776"/>
                  </a:cubicBezTo>
                  <a:cubicBezTo>
                    <a:pt x="4335363" y="754559"/>
                    <a:pt x="4337149" y="730448"/>
                    <a:pt x="4338042" y="707231"/>
                  </a:cubicBezTo>
                  <a:cubicBezTo>
                    <a:pt x="4341614" y="586680"/>
                    <a:pt x="4343400" y="467023"/>
                    <a:pt x="4347865" y="346472"/>
                  </a:cubicBezTo>
                  <a:cubicBezTo>
                    <a:pt x="4348758" y="326826"/>
                    <a:pt x="4348758" y="333077"/>
                    <a:pt x="4347865" y="309860"/>
                  </a:cubicBezTo>
                  <a:cubicBezTo>
                    <a:pt x="4346972" y="275927"/>
                    <a:pt x="4391620" y="275034"/>
                    <a:pt x="4390727" y="310753"/>
                  </a:cubicBezTo>
                  <a:cubicBezTo>
                    <a:pt x="4389835" y="346472"/>
                    <a:pt x="4390727" y="367903"/>
                    <a:pt x="4388941" y="403622"/>
                  </a:cubicBezTo>
                  <a:cubicBezTo>
                    <a:pt x="4385370" y="485775"/>
                    <a:pt x="4385370" y="567928"/>
                    <a:pt x="4384477" y="650081"/>
                  </a:cubicBezTo>
                  <a:cubicBezTo>
                    <a:pt x="4383584" y="694730"/>
                    <a:pt x="4384477" y="739378"/>
                    <a:pt x="4383584" y="784026"/>
                  </a:cubicBezTo>
                  <a:cubicBezTo>
                    <a:pt x="4382690" y="819745"/>
                    <a:pt x="4355901" y="850106"/>
                    <a:pt x="4320183" y="853678"/>
                  </a:cubicBezTo>
                  <a:cubicBezTo>
                    <a:pt x="4299645" y="855464"/>
                    <a:pt x="4278214" y="856357"/>
                    <a:pt x="4257675" y="856357"/>
                  </a:cubicBezTo>
                  <a:cubicBezTo>
                    <a:pt x="3845124" y="851892"/>
                    <a:pt x="3432572" y="847427"/>
                    <a:pt x="3020913" y="842069"/>
                  </a:cubicBezTo>
                  <a:cubicBezTo>
                    <a:pt x="3004840" y="842069"/>
                    <a:pt x="2358330" y="500955"/>
                    <a:pt x="2176165" y="396478"/>
                  </a:cubicBezTo>
                  <a:cubicBezTo>
                    <a:pt x="1506438" y="398264"/>
                    <a:pt x="8930" y="383977"/>
                    <a:pt x="0" y="383977"/>
                  </a:cubicBezTo>
                  <a:lnTo>
                    <a:pt x="0" y="670619"/>
                  </a:lnTo>
                  <a:cubicBezTo>
                    <a:pt x="7144" y="684014"/>
                    <a:pt x="1371600" y="712589"/>
                    <a:pt x="1888629" y="722412"/>
                  </a:cubicBezTo>
                  <a:cubicBezTo>
                    <a:pt x="2060079" y="725984"/>
                    <a:pt x="2232422" y="730448"/>
                    <a:pt x="2401193" y="764381"/>
                  </a:cubicBezTo>
                  <a:cubicBezTo>
                    <a:pt x="2552105" y="793849"/>
                    <a:pt x="2698552" y="839391"/>
                    <a:pt x="2826246" y="926901"/>
                  </a:cubicBezTo>
                  <a:cubicBezTo>
                    <a:pt x="2986088" y="1036737"/>
                    <a:pt x="3100388" y="1185862"/>
                    <a:pt x="3177183" y="1362670"/>
                  </a:cubicBezTo>
                  <a:cubicBezTo>
                    <a:pt x="3202186" y="1419820"/>
                    <a:pt x="3223617" y="1480542"/>
                    <a:pt x="3237905" y="1541264"/>
                  </a:cubicBezTo>
                  <a:cubicBezTo>
                    <a:pt x="3252192" y="1604665"/>
                    <a:pt x="3266480" y="1982391"/>
                    <a:pt x="3257550" y="2105620"/>
                  </a:cubicBezTo>
                  <a:cubicBezTo>
                    <a:pt x="3254871" y="2148483"/>
                    <a:pt x="3264694" y="2174379"/>
                    <a:pt x="3301305" y="2185094"/>
                  </a:cubicBezTo>
                  <a:cubicBezTo>
                    <a:pt x="3308449" y="2186881"/>
                    <a:pt x="3722787" y="2331542"/>
                    <a:pt x="3925491" y="2394942"/>
                  </a:cubicBezTo>
                  <a:cubicBezTo>
                    <a:pt x="4156769" y="2467273"/>
                    <a:pt x="4395192" y="2498527"/>
                    <a:pt x="4637187" y="2487811"/>
                  </a:cubicBezTo>
                  <a:cubicBezTo>
                    <a:pt x="4869358" y="2477095"/>
                    <a:pt x="5099745" y="2453878"/>
                    <a:pt x="5327452" y="2401193"/>
                  </a:cubicBezTo>
                  <a:cubicBezTo>
                    <a:pt x="5548015" y="2350294"/>
                    <a:pt x="5638205" y="2359223"/>
                    <a:pt x="5835551" y="2463701"/>
                  </a:cubicBezTo>
                  <a:cubicBezTo>
                    <a:pt x="5976640" y="2537817"/>
                    <a:pt x="6054328" y="2667298"/>
                    <a:pt x="6095405" y="2819102"/>
                  </a:cubicBezTo>
                  <a:cubicBezTo>
                    <a:pt x="6114157" y="2887861"/>
                    <a:pt x="6125766" y="2958405"/>
                    <a:pt x="6143625" y="3028057"/>
                  </a:cubicBezTo>
                  <a:cubicBezTo>
                    <a:pt x="6216848" y="3311128"/>
                    <a:pt x="6289179" y="3595092"/>
                    <a:pt x="6365974" y="3877270"/>
                  </a:cubicBezTo>
                  <a:cubicBezTo>
                    <a:pt x="6437412" y="4137125"/>
                    <a:pt x="6455271" y="4401443"/>
                    <a:pt x="6444555" y="4671120"/>
                  </a:cubicBezTo>
                  <a:cubicBezTo>
                    <a:pt x="6440983" y="4763988"/>
                    <a:pt x="6437412" y="5021164"/>
                    <a:pt x="6440091" y="5057775"/>
                  </a:cubicBezTo>
                  <a:lnTo>
                    <a:pt x="8478738" y="5057775"/>
                  </a:lnTo>
                  <a:lnTo>
                    <a:pt x="8478738" y="5103316"/>
                  </a:lnTo>
                  <a:cubicBezTo>
                    <a:pt x="8469809" y="5104210"/>
                    <a:pt x="6477595" y="5105996"/>
                    <a:pt x="6463308" y="5103316"/>
                  </a:cubicBezTo>
                  <a:cubicBezTo>
                    <a:pt x="6436519" y="5097959"/>
                    <a:pt x="6432947" y="5100638"/>
                    <a:pt x="6433840" y="5130105"/>
                  </a:cubicBezTo>
                  <a:cubicBezTo>
                    <a:pt x="6434733" y="5199757"/>
                    <a:pt x="6437412" y="5260479"/>
                    <a:pt x="6440983" y="5330131"/>
                  </a:cubicBezTo>
                  <a:cubicBezTo>
                    <a:pt x="6443663" y="5381030"/>
                    <a:pt x="6464201" y="5419428"/>
                    <a:pt x="6520458" y="5426571"/>
                  </a:cubicBezTo>
                  <a:cubicBezTo>
                    <a:pt x="6520458" y="5426571"/>
                    <a:pt x="8398371" y="5294412"/>
                    <a:pt x="8406407" y="5293519"/>
                  </a:cubicBezTo>
                  <a:cubicBezTo>
                    <a:pt x="8456414" y="5286375"/>
                    <a:pt x="8506420" y="5278339"/>
                    <a:pt x="8505527" y="5206901"/>
                  </a:cubicBezTo>
                  <a:cubicBezTo>
                    <a:pt x="8508206" y="5207794"/>
                    <a:pt x="8525172" y="5222082"/>
                    <a:pt x="8527852" y="5230118"/>
                  </a:cubicBezTo>
                  <a:cubicBezTo>
                    <a:pt x="8563570" y="5339953"/>
                    <a:pt x="8631436" y="5437287"/>
                    <a:pt x="8749307" y="5444431"/>
                  </a:cubicBezTo>
                  <a:cubicBezTo>
                    <a:pt x="8794848" y="5447109"/>
                    <a:pt x="8870751" y="5444431"/>
                    <a:pt x="8901112" y="5431036"/>
                  </a:cubicBezTo>
                  <a:cubicBezTo>
                    <a:pt x="8968085" y="5401568"/>
                    <a:pt x="8993981" y="5364957"/>
                    <a:pt x="9017198" y="5287268"/>
                  </a:cubicBezTo>
                  <a:cubicBezTo>
                    <a:pt x="9031485" y="5240834"/>
                    <a:pt x="9037737" y="5192613"/>
                    <a:pt x="9042201" y="5144393"/>
                  </a:cubicBezTo>
                  <a:cubicBezTo>
                    <a:pt x="9044880" y="5119390"/>
                    <a:pt x="9050238" y="5106888"/>
                    <a:pt x="9075241" y="5106888"/>
                  </a:cubicBezTo>
                  <a:cubicBezTo>
                    <a:pt x="9109174" y="5106888"/>
                    <a:pt x="9128819" y="5090815"/>
                    <a:pt x="9134177" y="5055989"/>
                  </a:cubicBezTo>
                  <a:cubicBezTo>
                    <a:pt x="9152036" y="4944368"/>
                    <a:pt x="9178825" y="4833640"/>
                    <a:pt x="9188649" y="4722019"/>
                  </a:cubicBezTo>
                  <a:cubicBezTo>
                    <a:pt x="9215438" y="4417516"/>
                    <a:pt x="9170789" y="4122837"/>
                    <a:pt x="9060954" y="3836194"/>
                  </a:cubicBezTo>
                  <a:cubicBezTo>
                    <a:pt x="8842176" y="3261122"/>
                    <a:pt x="8626078" y="2688729"/>
                    <a:pt x="8409979" y="2116336"/>
                  </a:cubicBezTo>
                  <a:close/>
                  <a:moveTo>
                    <a:pt x="4814888" y="635794"/>
                  </a:moveTo>
                  <a:cubicBezTo>
                    <a:pt x="4879181" y="636687"/>
                    <a:pt x="4914007" y="671513"/>
                    <a:pt x="4913114" y="738485"/>
                  </a:cubicBezTo>
                  <a:cubicBezTo>
                    <a:pt x="4912221" y="802779"/>
                    <a:pt x="4870252" y="839391"/>
                    <a:pt x="4798814" y="838498"/>
                  </a:cubicBezTo>
                  <a:cubicBezTo>
                    <a:pt x="4745236" y="837605"/>
                    <a:pt x="4712196" y="794742"/>
                    <a:pt x="4712196" y="728662"/>
                  </a:cubicBezTo>
                  <a:cubicBezTo>
                    <a:pt x="4713089" y="668834"/>
                    <a:pt x="4750594" y="634901"/>
                    <a:pt x="4814888" y="635794"/>
                  </a:cubicBezTo>
                  <a:close/>
                  <a:moveTo>
                    <a:pt x="5531941" y="2177058"/>
                  </a:moveTo>
                  <a:cubicBezTo>
                    <a:pt x="5451574" y="2234208"/>
                    <a:pt x="5356920" y="2263676"/>
                    <a:pt x="5263158" y="2288679"/>
                  </a:cubicBezTo>
                  <a:cubicBezTo>
                    <a:pt x="4971157" y="2368153"/>
                    <a:pt x="4673799" y="2398514"/>
                    <a:pt x="4371975" y="2366367"/>
                  </a:cubicBezTo>
                  <a:cubicBezTo>
                    <a:pt x="4179987" y="2345829"/>
                    <a:pt x="3990677" y="2304753"/>
                    <a:pt x="3812976" y="2229743"/>
                  </a:cubicBezTo>
                  <a:cubicBezTo>
                    <a:pt x="3606701" y="2143125"/>
                    <a:pt x="3459361" y="1992213"/>
                    <a:pt x="3406676" y="1769864"/>
                  </a:cubicBezTo>
                  <a:cubicBezTo>
                    <a:pt x="3364706" y="1593056"/>
                    <a:pt x="3376315" y="1417141"/>
                    <a:pt x="3487936" y="1263551"/>
                  </a:cubicBezTo>
                  <a:cubicBezTo>
                    <a:pt x="3533477" y="1200150"/>
                    <a:pt x="3654921" y="1084957"/>
                    <a:pt x="3658493" y="1082278"/>
                  </a:cubicBezTo>
                  <a:cubicBezTo>
                    <a:pt x="3781723" y="992981"/>
                    <a:pt x="3903167" y="970657"/>
                    <a:pt x="4065686" y="970657"/>
                  </a:cubicBezTo>
                  <a:cubicBezTo>
                    <a:pt x="4140696" y="970657"/>
                    <a:pt x="4489847" y="975122"/>
                    <a:pt x="4588967" y="983159"/>
                  </a:cubicBezTo>
                  <a:cubicBezTo>
                    <a:pt x="4649688" y="987624"/>
                    <a:pt x="4664869" y="1005483"/>
                    <a:pt x="4675585" y="1064419"/>
                  </a:cubicBezTo>
                  <a:cubicBezTo>
                    <a:pt x="4691658" y="1151037"/>
                    <a:pt x="4710410" y="1237655"/>
                    <a:pt x="4708624" y="1326952"/>
                  </a:cubicBezTo>
                  <a:cubicBezTo>
                    <a:pt x="4704159" y="1593949"/>
                    <a:pt x="4587181" y="1800225"/>
                    <a:pt x="4375547" y="1955602"/>
                  </a:cubicBezTo>
                  <a:cubicBezTo>
                    <a:pt x="4328220" y="1990427"/>
                    <a:pt x="4276428" y="2018109"/>
                    <a:pt x="4224635" y="2046684"/>
                  </a:cubicBezTo>
                  <a:cubicBezTo>
                    <a:pt x="4190702" y="2066330"/>
                    <a:pt x="4179987" y="2094012"/>
                    <a:pt x="4183558" y="2130624"/>
                  </a:cubicBezTo>
                  <a:cubicBezTo>
                    <a:pt x="4185345" y="2153841"/>
                    <a:pt x="4196060" y="2165449"/>
                    <a:pt x="4219277" y="2156520"/>
                  </a:cubicBezTo>
                  <a:cubicBezTo>
                    <a:pt x="4295180" y="2127052"/>
                    <a:pt x="4371975" y="2101155"/>
                    <a:pt x="4444306" y="2065437"/>
                  </a:cubicBezTo>
                  <a:cubicBezTo>
                    <a:pt x="4621113" y="1979712"/>
                    <a:pt x="4739878" y="1836837"/>
                    <a:pt x="4822925" y="1662708"/>
                  </a:cubicBezTo>
                  <a:cubicBezTo>
                    <a:pt x="4837212" y="1632347"/>
                    <a:pt x="4851499" y="1601986"/>
                    <a:pt x="4864894" y="1571625"/>
                  </a:cubicBezTo>
                  <a:cubicBezTo>
                    <a:pt x="4878288" y="1540371"/>
                    <a:pt x="4899720" y="1515368"/>
                    <a:pt x="4930974" y="1502866"/>
                  </a:cubicBezTo>
                  <a:cubicBezTo>
                    <a:pt x="4990803" y="1479649"/>
                    <a:pt x="5000625" y="1432322"/>
                    <a:pt x="4994374" y="1376958"/>
                  </a:cubicBezTo>
                  <a:cubicBezTo>
                    <a:pt x="4988124" y="1317129"/>
                    <a:pt x="4980980" y="1256407"/>
                    <a:pt x="4971157" y="1196578"/>
                  </a:cubicBezTo>
                  <a:cubicBezTo>
                    <a:pt x="4967585" y="1173361"/>
                    <a:pt x="4972050" y="1158180"/>
                    <a:pt x="4990803" y="1143000"/>
                  </a:cubicBezTo>
                  <a:cubicBezTo>
                    <a:pt x="5046167" y="1097459"/>
                    <a:pt x="5100638" y="1049238"/>
                    <a:pt x="5155108" y="1002804"/>
                  </a:cubicBezTo>
                  <a:cubicBezTo>
                    <a:pt x="5161359" y="997446"/>
                    <a:pt x="5363171" y="1021556"/>
                    <a:pt x="5438180" y="1061740"/>
                  </a:cubicBezTo>
                  <a:cubicBezTo>
                    <a:pt x="5457825" y="1072456"/>
                    <a:pt x="5481935" y="1081385"/>
                    <a:pt x="5498901" y="1096566"/>
                  </a:cubicBezTo>
                  <a:cubicBezTo>
                    <a:pt x="5598021" y="1183184"/>
                    <a:pt x="5700713" y="1268016"/>
                    <a:pt x="5753397" y="1394817"/>
                  </a:cubicBezTo>
                  <a:cubicBezTo>
                    <a:pt x="5874842" y="1694855"/>
                    <a:pt x="5787331" y="1993999"/>
                    <a:pt x="5531941" y="2177058"/>
                  </a:cubicBezTo>
                  <a:close/>
                  <a:moveTo>
                    <a:pt x="6277570" y="2180630"/>
                  </a:moveTo>
                  <a:cubicBezTo>
                    <a:pt x="6212384" y="2181523"/>
                    <a:pt x="6154341" y="2123480"/>
                    <a:pt x="6154341" y="2058293"/>
                  </a:cubicBezTo>
                  <a:cubicBezTo>
                    <a:pt x="6154341" y="1991320"/>
                    <a:pt x="6211491" y="1933277"/>
                    <a:pt x="6278464" y="1933277"/>
                  </a:cubicBezTo>
                  <a:cubicBezTo>
                    <a:pt x="6345436" y="1932384"/>
                    <a:pt x="6399907" y="1989534"/>
                    <a:pt x="6399907" y="2060079"/>
                  </a:cubicBezTo>
                  <a:cubicBezTo>
                    <a:pt x="6400800" y="2127945"/>
                    <a:pt x="6348115" y="2179737"/>
                    <a:pt x="6277570" y="2180630"/>
                  </a:cubicBezTo>
                  <a:close/>
                  <a:moveTo>
                    <a:pt x="7220546" y="4745236"/>
                  </a:moveTo>
                  <a:cubicBezTo>
                    <a:pt x="7182147" y="4746129"/>
                    <a:pt x="7166074" y="4737199"/>
                    <a:pt x="7155358" y="4697016"/>
                  </a:cubicBezTo>
                  <a:cubicBezTo>
                    <a:pt x="7086600" y="4441627"/>
                    <a:pt x="7016948" y="4186238"/>
                    <a:pt x="6949083" y="3929956"/>
                  </a:cubicBezTo>
                  <a:cubicBezTo>
                    <a:pt x="6815138" y="3422750"/>
                    <a:pt x="6683871" y="2913757"/>
                    <a:pt x="6549033" y="2406551"/>
                  </a:cubicBezTo>
                  <a:cubicBezTo>
                    <a:pt x="6534745" y="2354759"/>
                    <a:pt x="6538317" y="2314575"/>
                    <a:pt x="6563320" y="2267248"/>
                  </a:cubicBezTo>
                  <a:cubicBezTo>
                    <a:pt x="6624935" y="2152948"/>
                    <a:pt x="6641901" y="2031504"/>
                    <a:pt x="6593681" y="1906488"/>
                  </a:cubicBezTo>
                  <a:cubicBezTo>
                    <a:pt x="6566892" y="1835051"/>
                    <a:pt x="6521351" y="1775222"/>
                    <a:pt x="6455271" y="1737717"/>
                  </a:cubicBezTo>
                  <a:cubicBezTo>
                    <a:pt x="6396335" y="1704677"/>
                    <a:pt x="6367760" y="1660029"/>
                    <a:pt x="6352580" y="1593949"/>
                  </a:cubicBezTo>
                  <a:cubicBezTo>
                    <a:pt x="6297216" y="1353741"/>
                    <a:pt x="6235601" y="1114425"/>
                    <a:pt x="6176665" y="875109"/>
                  </a:cubicBezTo>
                  <a:cubicBezTo>
                    <a:pt x="6172200" y="857250"/>
                    <a:pt x="6169521" y="839391"/>
                    <a:pt x="6166842" y="821531"/>
                  </a:cubicBezTo>
                  <a:cubicBezTo>
                    <a:pt x="6162378" y="780455"/>
                    <a:pt x="6162378" y="779562"/>
                    <a:pt x="6202561" y="777776"/>
                  </a:cubicBezTo>
                  <a:cubicBezTo>
                    <a:pt x="6298108" y="775097"/>
                    <a:pt x="6394549" y="773311"/>
                    <a:pt x="6490097" y="771525"/>
                  </a:cubicBezTo>
                  <a:cubicBezTo>
                    <a:pt x="6553498" y="770632"/>
                    <a:pt x="6616898" y="769739"/>
                    <a:pt x="6680299" y="770632"/>
                  </a:cubicBezTo>
                  <a:cubicBezTo>
                    <a:pt x="6698159" y="770632"/>
                    <a:pt x="6708874" y="766167"/>
                    <a:pt x="6715125" y="749201"/>
                  </a:cubicBezTo>
                  <a:cubicBezTo>
                    <a:pt x="6724055" y="728662"/>
                    <a:pt x="6735663" y="709017"/>
                    <a:pt x="6746379" y="689372"/>
                  </a:cubicBezTo>
                  <a:cubicBezTo>
                    <a:pt x="6812459" y="564356"/>
                    <a:pt x="7025878" y="567928"/>
                    <a:pt x="7091065" y="685800"/>
                  </a:cubicBezTo>
                  <a:cubicBezTo>
                    <a:pt x="7098209" y="698302"/>
                    <a:pt x="7107138" y="709910"/>
                    <a:pt x="7111603" y="724198"/>
                  </a:cubicBezTo>
                  <a:cubicBezTo>
                    <a:pt x="7122319" y="759916"/>
                    <a:pt x="7146429" y="771525"/>
                    <a:pt x="7181255" y="765274"/>
                  </a:cubicBezTo>
                  <a:cubicBezTo>
                    <a:pt x="7189292" y="763488"/>
                    <a:pt x="7197328" y="766167"/>
                    <a:pt x="7205365" y="765274"/>
                  </a:cubicBezTo>
                  <a:cubicBezTo>
                    <a:pt x="7279481" y="754559"/>
                    <a:pt x="7328595" y="795635"/>
                    <a:pt x="7376815" y="844748"/>
                  </a:cubicBezTo>
                  <a:cubicBezTo>
                    <a:pt x="7414319" y="882253"/>
                    <a:pt x="7455396" y="916186"/>
                    <a:pt x="7495580" y="951905"/>
                  </a:cubicBezTo>
                  <a:cubicBezTo>
                    <a:pt x="7575054" y="1021556"/>
                    <a:pt x="7656314" y="1089422"/>
                    <a:pt x="7733109" y="1161752"/>
                  </a:cubicBezTo>
                  <a:cubicBezTo>
                    <a:pt x="7774186" y="1201043"/>
                    <a:pt x="7813476" y="1251942"/>
                    <a:pt x="7857232" y="1305520"/>
                  </a:cubicBezTo>
                  <a:cubicBezTo>
                    <a:pt x="7863483" y="1313557"/>
                    <a:pt x="7865269" y="1326952"/>
                    <a:pt x="7866162" y="1337667"/>
                  </a:cubicBezTo>
                  <a:cubicBezTo>
                    <a:pt x="7868841" y="1418034"/>
                    <a:pt x="7861697" y="1500188"/>
                    <a:pt x="7875984" y="1578769"/>
                  </a:cubicBezTo>
                  <a:cubicBezTo>
                    <a:pt x="7897416" y="1692176"/>
                    <a:pt x="7928670" y="1803797"/>
                    <a:pt x="7967067" y="1912739"/>
                  </a:cubicBezTo>
                  <a:cubicBezTo>
                    <a:pt x="8013501" y="2044005"/>
                    <a:pt x="8073331" y="2169914"/>
                    <a:pt x="8124229" y="2299395"/>
                  </a:cubicBezTo>
                  <a:cubicBezTo>
                    <a:pt x="8207276" y="2506563"/>
                    <a:pt x="8287643" y="2714625"/>
                    <a:pt x="8370689" y="2921794"/>
                  </a:cubicBezTo>
                  <a:cubicBezTo>
                    <a:pt x="8478738" y="3191470"/>
                    <a:pt x="8591252" y="3460254"/>
                    <a:pt x="8696622" y="3731716"/>
                  </a:cubicBezTo>
                  <a:cubicBezTo>
                    <a:pt x="8776096" y="3935313"/>
                    <a:pt x="8855571" y="4142482"/>
                    <a:pt x="8889504" y="4360367"/>
                  </a:cubicBezTo>
                  <a:cubicBezTo>
                    <a:pt x="8906470" y="4467523"/>
                    <a:pt x="8901112" y="4574679"/>
                    <a:pt x="8888610" y="4681836"/>
                  </a:cubicBezTo>
                  <a:cubicBezTo>
                    <a:pt x="8885932" y="4708625"/>
                    <a:pt x="8873430" y="4746129"/>
                    <a:pt x="8846641" y="4747022"/>
                  </a:cubicBezTo>
                  <a:cubicBezTo>
                    <a:pt x="8742164" y="4747915"/>
                    <a:pt x="7483971" y="4739879"/>
                    <a:pt x="7220546" y="4745236"/>
                  </a:cubicBezTo>
                  <a:close/>
                  <a:moveTo>
                    <a:pt x="8795742" y="5357812"/>
                  </a:moveTo>
                  <a:cubicBezTo>
                    <a:pt x="8713589" y="5357812"/>
                    <a:pt x="8647509" y="5291733"/>
                    <a:pt x="8647509" y="5209580"/>
                  </a:cubicBezTo>
                  <a:cubicBezTo>
                    <a:pt x="8647509" y="5127427"/>
                    <a:pt x="8713589" y="5061347"/>
                    <a:pt x="8795742" y="5061347"/>
                  </a:cubicBezTo>
                  <a:cubicBezTo>
                    <a:pt x="8877895" y="5061347"/>
                    <a:pt x="8943975" y="5127427"/>
                    <a:pt x="8943975" y="5209580"/>
                  </a:cubicBezTo>
                  <a:cubicBezTo>
                    <a:pt x="8943975" y="5291733"/>
                    <a:pt x="8877895" y="5357812"/>
                    <a:pt x="8795742" y="53578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14" name="Google Shape;1714;p44"/>
          <p:cNvSpPr/>
          <p:nvPr/>
        </p:nvSpPr>
        <p:spPr>
          <a:xfrm>
            <a:off x="10627251" y="5356791"/>
            <a:ext cx="1352092" cy="1352092"/>
          </a:xfrm>
          <a:custGeom>
            <a:rect b="b" l="l" r="r" t="t"/>
            <a:pathLst>
              <a:path extrusionOk="0" h="1690360" w="1690360">
                <a:moveTo>
                  <a:pt x="814208" y="0"/>
                </a:moveTo>
                <a:cubicBezTo>
                  <a:pt x="835381" y="0"/>
                  <a:pt x="856554" y="0"/>
                  <a:pt x="877727" y="0"/>
                </a:cubicBezTo>
                <a:cubicBezTo>
                  <a:pt x="880177" y="350"/>
                  <a:pt x="882452" y="1050"/>
                  <a:pt x="884902" y="1225"/>
                </a:cubicBezTo>
                <a:cubicBezTo>
                  <a:pt x="905900" y="2975"/>
                  <a:pt x="927073" y="4200"/>
                  <a:pt x="947897" y="6649"/>
                </a:cubicBezTo>
                <a:cubicBezTo>
                  <a:pt x="1001267" y="12424"/>
                  <a:pt x="1053413" y="24148"/>
                  <a:pt x="1104509" y="40772"/>
                </a:cubicBezTo>
                <a:cubicBezTo>
                  <a:pt x="1279494" y="97992"/>
                  <a:pt x="1421932" y="200533"/>
                  <a:pt x="1530423" y="349446"/>
                </a:cubicBezTo>
                <a:cubicBezTo>
                  <a:pt x="1627365" y="482435"/>
                  <a:pt x="1679686" y="631873"/>
                  <a:pt x="1690360" y="795834"/>
                </a:cubicBezTo>
                <a:cubicBezTo>
                  <a:pt x="1693685" y="846755"/>
                  <a:pt x="1691585" y="897501"/>
                  <a:pt x="1685461" y="948072"/>
                </a:cubicBezTo>
                <a:cubicBezTo>
                  <a:pt x="1678986" y="1001092"/>
                  <a:pt x="1667962" y="1053238"/>
                  <a:pt x="1651338" y="1103984"/>
                </a:cubicBezTo>
                <a:cubicBezTo>
                  <a:pt x="1595868" y="1274420"/>
                  <a:pt x="1496826" y="1414408"/>
                  <a:pt x="1353688" y="1522199"/>
                </a:cubicBezTo>
                <a:cubicBezTo>
                  <a:pt x="1218424" y="1624041"/>
                  <a:pt x="1065487" y="1679161"/>
                  <a:pt x="896626" y="1690360"/>
                </a:cubicBezTo>
                <a:cubicBezTo>
                  <a:pt x="840455" y="1694035"/>
                  <a:pt x="784460" y="1691410"/>
                  <a:pt x="728640" y="1683711"/>
                </a:cubicBezTo>
                <a:cubicBezTo>
                  <a:pt x="682094" y="1677236"/>
                  <a:pt x="636422" y="1666737"/>
                  <a:pt x="591451" y="1652563"/>
                </a:cubicBezTo>
                <a:cubicBezTo>
                  <a:pt x="481385" y="1617916"/>
                  <a:pt x="382693" y="1562796"/>
                  <a:pt x="295026" y="1487902"/>
                </a:cubicBezTo>
                <a:cubicBezTo>
                  <a:pt x="212257" y="1417033"/>
                  <a:pt x="145938" y="1333215"/>
                  <a:pt x="95542" y="1236623"/>
                </a:cubicBezTo>
                <a:cubicBezTo>
                  <a:pt x="41647" y="1132681"/>
                  <a:pt x="10499" y="1022090"/>
                  <a:pt x="2450" y="905200"/>
                </a:cubicBezTo>
                <a:cubicBezTo>
                  <a:pt x="1750" y="895926"/>
                  <a:pt x="875" y="886827"/>
                  <a:pt x="0" y="877727"/>
                </a:cubicBezTo>
                <a:cubicBezTo>
                  <a:pt x="0" y="856554"/>
                  <a:pt x="0" y="835381"/>
                  <a:pt x="0" y="814208"/>
                </a:cubicBezTo>
                <a:cubicBezTo>
                  <a:pt x="350" y="811933"/>
                  <a:pt x="1050" y="809483"/>
                  <a:pt x="1225" y="807208"/>
                </a:cubicBezTo>
                <a:cubicBezTo>
                  <a:pt x="2625" y="790060"/>
                  <a:pt x="3675" y="773086"/>
                  <a:pt x="5250" y="755937"/>
                </a:cubicBezTo>
                <a:cubicBezTo>
                  <a:pt x="8574" y="718491"/>
                  <a:pt x="15399" y="681569"/>
                  <a:pt x="24323" y="645172"/>
                </a:cubicBezTo>
                <a:cubicBezTo>
                  <a:pt x="55995" y="516557"/>
                  <a:pt x="114441" y="401417"/>
                  <a:pt x="199833" y="300275"/>
                </a:cubicBezTo>
                <a:cubicBezTo>
                  <a:pt x="284701" y="199658"/>
                  <a:pt x="387768" y="123365"/>
                  <a:pt x="508158" y="70519"/>
                </a:cubicBezTo>
                <a:cubicBezTo>
                  <a:pt x="597226" y="31497"/>
                  <a:pt x="690318" y="8749"/>
                  <a:pt x="787435" y="2275"/>
                </a:cubicBezTo>
                <a:cubicBezTo>
                  <a:pt x="796359" y="1750"/>
                  <a:pt x="805283" y="700"/>
                  <a:pt x="814208" y="0"/>
                </a:cubicBezTo>
                <a:close/>
                <a:moveTo>
                  <a:pt x="867403" y="824357"/>
                </a:moveTo>
                <a:cubicBezTo>
                  <a:pt x="914649" y="824357"/>
                  <a:pt x="961371" y="824357"/>
                  <a:pt x="1008792" y="824357"/>
                </a:cubicBezTo>
                <a:cubicBezTo>
                  <a:pt x="1008792" y="815258"/>
                  <a:pt x="1008792" y="806508"/>
                  <a:pt x="1008792" y="797759"/>
                </a:cubicBezTo>
                <a:cubicBezTo>
                  <a:pt x="1023140" y="797759"/>
                  <a:pt x="1036789" y="797759"/>
                  <a:pt x="1051138" y="797759"/>
                </a:cubicBezTo>
                <a:cubicBezTo>
                  <a:pt x="1051138" y="807033"/>
                  <a:pt x="1051138" y="815783"/>
                  <a:pt x="1051138" y="824357"/>
                </a:cubicBezTo>
                <a:cubicBezTo>
                  <a:pt x="1098559" y="824357"/>
                  <a:pt x="1145280" y="824357"/>
                  <a:pt x="1192701" y="824357"/>
                </a:cubicBezTo>
                <a:cubicBezTo>
                  <a:pt x="1192701" y="815258"/>
                  <a:pt x="1192701" y="806508"/>
                  <a:pt x="1192701" y="797584"/>
                </a:cubicBezTo>
                <a:cubicBezTo>
                  <a:pt x="1206875" y="797584"/>
                  <a:pt x="1220349" y="797584"/>
                  <a:pt x="1234698" y="797584"/>
                </a:cubicBezTo>
                <a:cubicBezTo>
                  <a:pt x="1234698" y="806683"/>
                  <a:pt x="1234698" y="815608"/>
                  <a:pt x="1234698" y="824532"/>
                </a:cubicBezTo>
                <a:cubicBezTo>
                  <a:pt x="1282294" y="824532"/>
                  <a:pt x="1329190" y="824532"/>
                  <a:pt x="1376786" y="824532"/>
                </a:cubicBezTo>
                <a:cubicBezTo>
                  <a:pt x="1376786" y="815433"/>
                  <a:pt x="1376786" y="806508"/>
                  <a:pt x="1376786" y="797584"/>
                </a:cubicBezTo>
                <a:cubicBezTo>
                  <a:pt x="1390960" y="797584"/>
                  <a:pt x="1404259" y="797584"/>
                  <a:pt x="1418433" y="797584"/>
                </a:cubicBezTo>
                <a:cubicBezTo>
                  <a:pt x="1418433" y="806858"/>
                  <a:pt x="1418433" y="815608"/>
                  <a:pt x="1418433" y="824357"/>
                </a:cubicBezTo>
                <a:cubicBezTo>
                  <a:pt x="1445555" y="824357"/>
                  <a:pt x="1471803" y="824357"/>
                  <a:pt x="1498751" y="824357"/>
                </a:cubicBezTo>
                <a:cubicBezTo>
                  <a:pt x="1498751" y="815258"/>
                  <a:pt x="1498751" y="806508"/>
                  <a:pt x="1498751" y="797059"/>
                </a:cubicBezTo>
                <a:cubicBezTo>
                  <a:pt x="1539173" y="797059"/>
                  <a:pt x="1578894" y="797059"/>
                  <a:pt x="1619491" y="797059"/>
                </a:cubicBezTo>
                <a:cubicBezTo>
                  <a:pt x="1602867" y="591626"/>
                  <a:pt x="1522199" y="417340"/>
                  <a:pt x="1371537" y="277527"/>
                </a:cubicBezTo>
                <a:cubicBezTo>
                  <a:pt x="1237498" y="153112"/>
                  <a:pt x="1077561" y="86443"/>
                  <a:pt x="894351" y="72444"/>
                </a:cubicBezTo>
                <a:cubicBezTo>
                  <a:pt x="894351" y="113216"/>
                  <a:pt x="894351" y="152937"/>
                  <a:pt x="894351" y="193359"/>
                </a:cubicBezTo>
                <a:cubicBezTo>
                  <a:pt x="884902" y="193359"/>
                  <a:pt x="876153" y="193359"/>
                  <a:pt x="867403" y="193359"/>
                </a:cubicBezTo>
                <a:cubicBezTo>
                  <a:pt x="867403" y="220482"/>
                  <a:pt x="867403" y="246905"/>
                  <a:pt x="867403" y="273852"/>
                </a:cubicBezTo>
                <a:cubicBezTo>
                  <a:pt x="876677" y="273852"/>
                  <a:pt x="885427" y="273852"/>
                  <a:pt x="894176" y="273852"/>
                </a:cubicBezTo>
                <a:cubicBezTo>
                  <a:pt x="894176" y="287676"/>
                  <a:pt x="894176" y="301150"/>
                  <a:pt x="894176" y="315324"/>
                </a:cubicBezTo>
                <a:cubicBezTo>
                  <a:pt x="885077" y="315324"/>
                  <a:pt x="876153" y="315324"/>
                  <a:pt x="867403" y="315324"/>
                </a:cubicBezTo>
                <a:cubicBezTo>
                  <a:pt x="867403" y="363095"/>
                  <a:pt x="867403" y="410166"/>
                  <a:pt x="867403" y="457762"/>
                </a:cubicBezTo>
                <a:cubicBezTo>
                  <a:pt x="876677" y="457762"/>
                  <a:pt x="885427" y="457762"/>
                  <a:pt x="894001" y="457762"/>
                </a:cubicBezTo>
                <a:cubicBezTo>
                  <a:pt x="894001" y="471936"/>
                  <a:pt x="894001" y="485410"/>
                  <a:pt x="894001" y="499584"/>
                </a:cubicBezTo>
                <a:cubicBezTo>
                  <a:pt x="884902" y="499584"/>
                  <a:pt x="876153" y="499584"/>
                  <a:pt x="867228" y="499584"/>
                </a:cubicBezTo>
                <a:cubicBezTo>
                  <a:pt x="867228" y="547005"/>
                  <a:pt x="867228" y="593726"/>
                  <a:pt x="867228" y="641322"/>
                </a:cubicBezTo>
                <a:cubicBezTo>
                  <a:pt x="876503" y="641322"/>
                  <a:pt x="885252" y="641322"/>
                  <a:pt x="894001" y="641322"/>
                </a:cubicBezTo>
                <a:cubicBezTo>
                  <a:pt x="894001" y="655671"/>
                  <a:pt x="894001" y="669145"/>
                  <a:pt x="894001" y="683318"/>
                </a:cubicBezTo>
                <a:cubicBezTo>
                  <a:pt x="884902" y="683318"/>
                  <a:pt x="876153" y="683318"/>
                  <a:pt x="867228" y="683318"/>
                </a:cubicBezTo>
                <a:cubicBezTo>
                  <a:pt x="867403" y="730565"/>
                  <a:pt x="867403" y="777111"/>
                  <a:pt x="867403" y="824357"/>
                </a:cubicBezTo>
                <a:close/>
                <a:moveTo>
                  <a:pt x="797059" y="72969"/>
                </a:moveTo>
                <a:cubicBezTo>
                  <a:pt x="388993" y="99742"/>
                  <a:pt x="93092" y="430114"/>
                  <a:pt x="73144" y="797059"/>
                </a:cubicBezTo>
                <a:cubicBezTo>
                  <a:pt x="112866" y="797059"/>
                  <a:pt x="152587" y="797059"/>
                  <a:pt x="193184" y="797059"/>
                </a:cubicBezTo>
                <a:cubicBezTo>
                  <a:pt x="193184" y="806683"/>
                  <a:pt x="193184" y="815433"/>
                  <a:pt x="193184" y="824357"/>
                </a:cubicBezTo>
                <a:cubicBezTo>
                  <a:pt x="220307" y="824357"/>
                  <a:pt x="246730" y="824357"/>
                  <a:pt x="273502" y="824357"/>
                </a:cubicBezTo>
                <a:cubicBezTo>
                  <a:pt x="273502" y="815258"/>
                  <a:pt x="273502" y="806508"/>
                  <a:pt x="273502" y="797584"/>
                </a:cubicBezTo>
                <a:cubicBezTo>
                  <a:pt x="287501" y="797584"/>
                  <a:pt x="301150" y="797584"/>
                  <a:pt x="315149" y="797584"/>
                </a:cubicBezTo>
                <a:cubicBezTo>
                  <a:pt x="315149" y="806683"/>
                  <a:pt x="315149" y="815433"/>
                  <a:pt x="315149" y="824357"/>
                </a:cubicBezTo>
                <a:cubicBezTo>
                  <a:pt x="362745" y="824357"/>
                  <a:pt x="409641" y="824357"/>
                  <a:pt x="457237" y="824357"/>
                </a:cubicBezTo>
                <a:cubicBezTo>
                  <a:pt x="457237" y="815258"/>
                  <a:pt x="457237" y="806508"/>
                  <a:pt x="457237" y="797759"/>
                </a:cubicBezTo>
                <a:cubicBezTo>
                  <a:pt x="471586" y="797759"/>
                  <a:pt x="485235" y="797759"/>
                  <a:pt x="499584" y="797759"/>
                </a:cubicBezTo>
                <a:cubicBezTo>
                  <a:pt x="499584" y="807033"/>
                  <a:pt x="499584" y="815783"/>
                  <a:pt x="499584" y="824357"/>
                </a:cubicBezTo>
                <a:cubicBezTo>
                  <a:pt x="547005" y="824357"/>
                  <a:pt x="593726" y="824357"/>
                  <a:pt x="641147" y="824357"/>
                </a:cubicBezTo>
                <a:cubicBezTo>
                  <a:pt x="641147" y="815258"/>
                  <a:pt x="641147" y="806508"/>
                  <a:pt x="641147" y="797584"/>
                </a:cubicBezTo>
                <a:cubicBezTo>
                  <a:pt x="655321" y="797584"/>
                  <a:pt x="668795" y="797584"/>
                  <a:pt x="683143" y="797584"/>
                </a:cubicBezTo>
                <a:cubicBezTo>
                  <a:pt x="683143" y="806858"/>
                  <a:pt x="683143" y="815608"/>
                  <a:pt x="683143" y="824357"/>
                </a:cubicBezTo>
                <a:cubicBezTo>
                  <a:pt x="730740" y="824357"/>
                  <a:pt x="777461" y="824357"/>
                  <a:pt x="824182" y="824357"/>
                </a:cubicBezTo>
                <a:cubicBezTo>
                  <a:pt x="824182" y="777286"/>
                  <a:pt x="824182" y="730565"/>
                  <a:pt x="824182" y="683143"/>
                </a:cubicBezTo>
                <a:cubicBezTo>
                  <a:pt x="815083" y="683143"/>
                  <a:pt x="806158" y="683143"/>
                  <a:pt x="797234" y="683143"/>
                </a:cubicBezTo>
                <a:cubicBezTo>
                  <a:pt x="797234" y="668795"/>
                  <a:pt x="797234" y="655146"/>
                  <a:pt x="797234" y="641147"/>
                </a:cubicBezTo>
                <a:cubicBezTo>
                  <a:pt x="806333" y="641147"/>
                  <a:pt x="815083" y="641147"/>
                  <a:pt x="824007" y="641147"/>
                </a:cubicBezTo>
                <a:cubicBezTo>
                  <a:pt x="824007" y="593726"/>
                  <a:pt x="824007" y="547005"/>
                  <a:pt x="824007" y="499409"/>
                </a:cubicBezTo>
                <a:cubicBezTo>
                  <a:pt x="814908" y="499409"/>
                  <a:pt x="805983" y="499409"/>
                  <a:pt x="797234" y="499409"/>
                </a:cubicBezTo>
                <a:cubicBezTo>
                  <a:pt x="797234" y="485060"/>
                  <a:pt x="797234" y="471411"/>
                  <a:pt x="797234" y="457412"/>
                </a:cubicBezTo>
                <a:cubicBezTo>
                  <a:pt x="806333" y="457412"/>
                  <a:pt x="815083" y="457412"/>
                  <a:pt x="824007" y="457412"/>
                </a:cubicBezTo>
                <a:cubicBezTo>
                  <a:pt x="824007" y="409816"/>
                  <a:pt x="824007" y="362920"/>
                  <a:pt x="824007" y="315149"/>
                </a:cubicBezTo>
                <a:cubicBezTo>
                  <a:pt x="814733" y="315149"/>
                  <a:pt x="805808" y="315149"/>
                  <a:pt x="797234" y="315149"/>
                </a:cubicBezTo>
                <a:cubicBezTo>
                  <a:pt x="797234" y="300975"/>
                  <a:pt x="797234" y="287676"/>
                  <a:pt x="797234" y="273677"/>
                </a:cubicBezTo>
                <a:cubicBezTo>
                  <a:pt x="806333" y="273677"/>
                  <a:pt x="815083" y="273677"/>
                  <a:pt x="824007" y="273677"/>
                </a:cubicBezTo>
                <a:cubicBezTo>
                  <a:pt x="824007" y="246730"/>
                  <a:pt x="824007" y="220482"/>
                  <a:pt x="824007" y="193359"/>
                </a:cubicBezTo>
                <a:cubicBezTo>
                  <a:pt x="814908" y="193359"/>
                  <a:pt x="805983" y="193359"/>
                  <a:pt x="796709" y="193359"/>
                </a:cubicBezTo>
                <a:cubicBezTo>
                  <a:pt x="797059" y="152587"/>
                  <a:pt x="797059" y="113041"/>
                  <a:pt x="797059" y="72969"/>
                </a:cubicBezTo>
                <a:close/>
                <a:moveTo>
                  <a:pt x="193184" y="895051"/>
                </a:moveTo>
                <a:cubicBezTo>
                  <a:pt x="152587" y="895051"/>
                  <a:pt x="112866" y="895051"/>
                  <a:pt x="72969" y="895051"/>
                </a:cubicBezTo>
                <a:cubicBezTo>
                  <a:pt x="99042" y="1298568"/>
                  <a:pt x="425215" y="1598143"/>
                  <a:pt x="797409" y="1618791"/>
                </a:cubicBezTo>
                <a:cubicBezTo>
                  <a:pt x="797409" y="1578894"/>
                  <a:pt x="797409" y="1538998"/>
                  <a:pt x="797409" y="1498401"/>
                </a:cubicBezTo>
                <a:cubicBezTo>
                  <a:pt x="807033" y="1498401"/>
                  <a:pt x="815783" y="1498401"/>
                  <a:pt x="824532" y="1498401"/>
                </a:cubicBezTo>
                <a:cubicBezTo>
                  <a:pt x="824532" y="1471453"/>
                  <a:pt x="824532" y="1445206"/>
                  <a:pt x="824532" y="1418083"/>
                </a:cubicBezTo>
                <a:cubicBezTo>
                  <a:pt x="815258" y="1418083"/>
                  <a:pt x="806333" y="1418083"/>
                  <a:pt x="797759" y="1418083"/>
                </a:cubicBezTo>
                <a:cubicBezTo>
                  <a:pt x="797759" y="1403909"/>
                  <a:pt x="797759" y="1390610"/>
                  <a:pt x="797759" y="1376611"/>
                </a:cubicBezTo>
                <a:cubicBezTo>
                  <a:pt x="806858" y="1376611"/>
                  <a:pt x="815608" y="1376611"/>
                  <a:pt x="824532" y="1376611"/>
                </a:cubicBezTo>
                <a:cubicBezTo>
                  <a:pt x="824532" y="1329015"/>
                  <a:pt x="824532" y="1282119"/>
                  <a:pt x="824532" y="1234523"/>
                </a:cubicBezTo>
                <a:cubicBezTo>
                  <a:pt x="815433" y="1234523"/>
                  <a:pt x="806683" y="1234523"/>
                  <a:pt x="797934" y="1234523"/>
                </a:cubicBezTo>
                <a:cubicBezTo>
                  <a:pt x="797934" y="1220174"/>
                  <a:pt x="797934" y="1206525"/>
                  <a:pt x="797934" y="1192176"/>
                </a:cubicBezTo>
                <a:cubicBezTo>
                  <a:pt x="807208" y="1192176"/>
                  <a:pt x="815783" y="1192176"/>
                  <a:pt x="824532" y="1192176"/>
                </a:cubicBezTo>
                <a:cubicBezTo>
                  <a:pt x="824532" y="1144755"/>
                  <a:pt x="824532" y="1098034"/>
                  <a:pt x="824532" y="1050613"/>
                </a:cubicBezTo>
                <a:cubicBezTo>
                  <a:pt x="815433" y="1050613"/>
                  <a:pt x="806683" y="1050613"/>
                  <a:pt x="797934" y="1050613"/>
                </a:cubicBezTo>
                <a:cubicBezTo>
                  <a:pt x="797934" y="1036264"/>
                  <a:pt x="797934" y="1022615"/>
                  <a:pt x="797934" y="1008267"/>
                </a:cubicBezTo>
                <a:cubicBezTo>
                  <a:pt x="807208" y="1008267"/>
                  <a:pt x="815958" y="1008267"/>
                  <a:pt x="824532" y="1008267"/>
                </a:cubicBezTo>
                <a:cubicBezTo>
                  <a:pt x="824532" y="960845"/>
                  <a:pt x="824532" y="914124"/>
                  <a:pt x="824532" y="867403"/>
                </a:cubicBezTo>
                <a:cubicBezTo>
                  <a:pt x="777286" y="867403"/>
                  <a:pt x="730565" y="867403"/>
                  <a:pt x="683143" y="867403"/>
                </a:cubicBezTo>
                <a:cubicBezTo>
                  <a:pt x="683143" y="876677"/>
                  <a:pt x="683143" y="885252"/>
                  <a:pt x="683143" y="894176"/>
                </a:cubicBezTo>
                <a:cubicBezTo>
                  <a:pt x="668970" y="894176"/>
                  <a:pt x="655496" y="894176"/>
                  <a:pt x="641147" y="894176"/>
                </a:cubicBezTo>
                <a:cubicBezTo>
                  <a:pt x="641147" y="884902"/>
                  <a:pt x="641147" y="875978"/>
                  <a:pt x="641147" y="867403"/>
                </a:cubicBezTo>
                <a:cubicBezTo>
                  <a:pt x="593551" y="867403"/>
                  <a:pt x="546655" y="867403"/>
                  <a:pt x="499409" y="867403"/>
                </a:cubicBezTo>
                <a:cubicBezTo>
                  <a:pt x="499409" y="876677"/>
                  <a:pt x="499409" y="885252"/>
                  <a:pt x="499409" y="894176"/>
                </a:cubicBezTo>
                <a:cubicBezTo>
                  <a:pt x="485235" y="894176"/>
                  <a:pt x="471761" y="894176"/>
                  <a:pt x="457587" y="894176"/>
                </a:cubicBezTo>
                <a:cubicBezTo>
                  <a:pt x="457587" y="885077"/>
                  <a:pt x="457587" y="876328"/>
                  <a:pt x="457587" y="867403"/>
                </a:cubicBezTo>
                <a:cubicBezTo>
                  <a:pt x="409991" y="867403"/>
                  <a:pt x="363095" y="867403"/>
                  <a:pt x="315149" y="867403"/>
                </a:cubicBezTo>
                <a:cubicBezTo>
                  <a:pt x="315149" y="876677"/>
                  <a:pt x="315149" y="885602"/>
                  <a:pt x="315149" y="894176"/>
                </a:cubicBezTo>
                <a:cubicBezTo>
                  <a:pt x="300975" y="894176"/>
                  <a:pt x="287676" y="894176"/>
                  <a:pt x="273677" y="894176"/>
                </a:cubicBezTo>
                <a:cubicBezTo>
                  <a:pt x="273677" y="885077"/>
                  <a:pt x="273677" y="876328"/>
                  <a:pt x="273677" y="867578"/>
                </a:cubicBezTo>
                <a:cubicBezTo>
                  <a:pt x="246730" y="867578"/>
                  <a:pt x="220132" y="867578"/>
                  <a:pt x="193359" y="867578"/>
                </a:cubicBezTo>
                <a:cubicBezTo>
                  <a:pt x="193184" y="876852"/>
                  <a:pt x="193184" y="885252"/>
                  <a:pt x="193184" y="895051"/>
                </a:cubicBezTo>
                <a:close/>
                <a:moveTo>
                  <a:pt x="894876" y="1618966"/>
                </a:moveTo>
                <a:cubicBezTo>
                  <a:pt x="1300842" y="1592543"/>
                  <a:pt x="1598493" y="1264270"/>
                  <a:pt x="1618791" y="894526"/>
                </a:cubicBezTo>
                <a:cubicBezTo>
                  <a:pt x="1578894" y="894526"/>
                  <a:pt x="1538998" y="894526"/>
                  <a:pt x="1498401" y="894526"/>
                </a:cubicBezTo>
                <a:cubicBezTo>
                  <a:pt x="1498401" y="884902"/>
                  <a:pt x="1498401" y="876153"/>
                  <a:pt x="1498401" y="867403"/>
                </a:cubicBezTo>
                <a:cubicBezTo>
                  <a:pt x="1471453" y="867403"/>
                  <a:pt x="1445206" y="867403"/>
                  <a:pt x="1418258" y="867403"/>
                </a:cubicBezTo>
                <a:cubicBezTo>
                  <a:pt x="1418258" y="876503"/>
                  <a:pt x="1418258" y="885252"/>
                  <a:pt x="1418258" y="894176"/>
                </a:cubicBezTo>
                <a:cubicBezTo>
                  <a:pt x="1404259" y="894176"/>
                  <a:pt x="1390610" y="894176"/>
                  <a:pt x="1376611" y="894176"/>
                </a:cubicBezTo>
                <a:cubicBezTo>
                  <a:pt x="1376611" y="885077"/>
                  <a:pt x="1376611" y="876328"/>
                  <a:pt x="1376611" y="867403"/>
                </a:cubicBezTo>
                <a:cubicBezTo>
                  <a:pt x="1329015" y="867403"/>
                  <a:pt x="1282119" y="867403"/>
                  <a:pt x="1234523" y="867403"/>
                </a:cubicBezTo>
                <a:cubicBezTo>
                  <a:pt x="1234523" y="876503"/>
                  <a:pt x="1234523" y="885252"/>
                  <a:pt x="1234523" y="894001"/>
                </a:cubicBezTo>
                <a:cubicBezTo>
                  <a:pt x="1220174" y="894001"/>
                  <a:pt x="1206525" y="894001"/>
                  <a:pt x="1192176" y="894001"/>
                </a:cubicBezTo>
                <a:cubicBezTo>
                  <a:pt x="1192176" y="884727"/>
                  <a:pt x="1192176" y="875978"/>
                  <a:pt x="1192176" y="867403"/>
                </a:cubicBezTo>
                <a:cubicBezTo>
                  <a:pt x="1144755" y="867403"/>
                  <a:pt x="1098034" y="867403"/>
                  <a:pt x="1050613" y="867403"/>
                </a:cubicBezTo>
                <a:cubicBezTo>
                  <a:pt x="1050613" y="876503"/>
                  <a:pt x="1050613" y="885252"/>
                  <a:pt x="1050613" y="894001"/>
                </a:cubicBezTo>
                <a:cubicBezTo>
                  <a:pt x="1036264" y="894001"/>
                  <a:pt x="1022615" y="894001"/>
                  <a:pt x="1008267" y="894001"/>
                </a:cubicBezTo>
                <a:cubicBezTo>
                  <a:pt x="1008267" y="884727"/>
                  <a:pt x="1008267" y="875978"/>
                  <a:pt x="1008267" y="867403"/>
                </a:cubicBezTo>
                <a:cubicBezTo>
                  <a:pt x="960845" y="867403"/>
                  <a:pt x="914124" y="867403"/>
                  <a:pt x="867403" y="867403"/>
                </a:cubicBezTo>
                <a:cubicBezTo>
                  <a:pt x="867403" y="914474"/>
                  <a:pt x="867403" y="961195"/>
                  <a:pt x="867403" y="1008617"/>
                </a:cubicBezTo>
                <a:cubicBezTo>
                  <a:pt x="876503" y="1008617"/>
                  <a:pt x="885427" y="1008617"/>
                  <a:pt x="894351" y="1008617"/>
                </a:cubicBezTo>
                <a:cubicBezTo>
                  <a:pt x="894351" y="1022965"/>
                  <a:pt x="894351" y="1036614"/>
                  <a:pt x="894351" y="1050963"/>
                </a:cubicBezTo>
                <a:cubicBezTo>
                  <a:pt x="885077" y="1050963"/>
                  <a:pt x="876153" y="1050963"/>
                  <a:pt x="867403" y="1050963"/>
                </a:cubicBezTo>
                <a:cubicBezTo>
                  <a:pt x="867403" y="1098384"/>
                  <a:pt x="867403" y="1145105"/>
                  <a:pt x="867403" y="1192526"/>
                </a:cubicBezTo>
                <a:cubicBezTo>
                  <a:pt x="876503" y="1192526"/>
                  <a:pt x="885427" y="1192526"/>
                  <a:pt x="894351" y="1192526"/>
                </a:cubicBezTo>
                <a:cubicBezTo>
                  <a:pt x="894351" y="1206875"/>
                  <a:pt x="894351" y="1220524"/>
                  <a:pt x="894351" y="1234523"/>
                </a:cubicBezTo>
                <a:cubicBezTo>
                  <a:pt x="885252" y="1234523"/>
                  <a:pt x="876503" y="1234523"/>
                  <a:pt x="867578" y="1234523"/>
                </a:cubicBezTo>
                <a:cubicBezTo>
                  <a:pt x="867578" y="1282119"/>
                  <a:pt x="867578" y="1329015"/>
                  <a:pt x="867578" y="1376786"/>
                </a:cubicBezTo>
                <a:cubicBezTo>
                  <a:pt x="876852" y="1376786"/>
                  <a:pt x="885777" y="1376786"/>
                  <a:pt x="894351" y="1376786"/>
                </a:cubicBezTo>
                <a:cubicBezTo>
                  <a:pt x="894351" y="1390960"/>
                  <a:pt x="894351" y="1404259"/>
                  <a:pt x="894351" y="1418258"/>
                </a:cubicBezTo>
                <a:cubicBezTo>
                  <a:pt x="885252" y="1418258"/>
                  <a:pt x="876503" y="1418258"/>
                  <a:pt x="867578" y="1418258"/>
                </a:cubicBezTo>
                <a:cubicBezTo>
                  <a:pt x="867578" y="1445206"/>
                  <a:pt x="867578" y="1471453"/>
                  <a:pt x="867578" y="1498576"/>
                </a:cubicBezTo>
                <a:cubicBezTo>
                  <a:pt x="876677" y="1498576"/>
                  <a:pt x="885602" y="1498576"/>
                  <a:pt x="894876" y="1498576"/>
                </a:cubicBezTo>
                <a:cubicBezTo>
                  <a:pt x="894876" y="1539348"/>
                  <a:pt x="894876" y="1578894"/>
                  <a:pt x="894876" y="161896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15" name="Google Shape;1715;p44"/>
          <p:cNvGrpSpPr/>
          <p:nvPr/>
        </p:nvGrpSpPr>
        <p:grpSpPr>
          <a:xfrm>
            <a:off x="9521273" y="1380277"/>
            <a:ext cx="2089209" cy="1548875"/>
            <a:chOff x="1471005" y="-724"/>
            <a:chExt cx="9247757" cy="6856008"/>
          </a:xfrm>
        </p:grpSpPr>
        <p:sp>
          <p:nvSpPr>
            <p:cNvPr id="1716" name="Google Shape;1716;p44"/>
            <p:cNvSpPr/>
            <p:nvPr/>
          </p:nvSpPr>
          <p:spPr>
            <a:xfrm>
              <a:off x="5537959" y="5358339"/>
              <a:ext cx="1589842" cy="1315233"/>
            </a:xfrm>
            <a:custGeom>
              <a:rect b="b" l="l" r="r" t="t"/>
              <a:pathLst>
                <a:path extrusionOk="0" h="1315232" w="1589841">
                  <a:moveTo>
                    <a:pt x="45678" y="964896"/>
                  </a:moveTo>
                  <a:lnTo>
                    <a:pt x="125170" y="1113762"/>
                  </a:lnTo>
                  <a:cubicBezTo>
                    <a:pt x="225619" y="1300930"/>
                    <a:pt x="458314" y="1371751"/>
                    <a:pt x="645482" y="1271302"/>
                  </a:cubicBezTo>
                  <a:lnTo>
                    <a:pt x="1391262" y="872396"/>
                  </a:lnTo>
                  <a:cubicBezTo>
                    <a:pt x="1578430" y="771947"/>
                    <a:pt x="1649250" y="539251"/>
                    <a:pt x="1548801" y="352084"/>
                  </a:cubicBezTo>
                  <a:lnTo>
                    <a:pt x="1469309" y="203217"/>
                  </a:lnTo>
                  <a:cubicBezTo>
                    <a:pt x="1368860" y="16049"/>
                    <a:pt x="1136165" y="-54771"/>
                    <a:pt x="948997" y="45678"/>
                  </a:cubicBezTo>
                  <a:lnTo>
                    <a:pt x="203217" y="444584"/>
                  </a:lnTo>
                  <a:cubicBezTo>
                    <a:pt x="16049" y="545033"/>
                    <a:pt x="-54771" y="777728"/>
                    <a:pt x="45678" y="964896"/>
                  </a:cubicBezTo>
                  <a:close/>
                  <a:moveTo>
                    <a:pt x="310892" y="547201"/>
                  </a:moveTo>
                  <a:lnTo>
                    <a:pt x="974290" y="192377"/>
                  </a:lnTo>
                  <a:cubicBezTo>
                    <a:pt x="1123880" y="112162"/>
                    <a:pt x="1310325" y="168529"/>
                    <a:pt x="1390540" y="318841"/>
                  </a:cubicBezTo>
                  <a:lnTo>
                    <a:pt x="1409329" y="353529"/>
                  </a:lnTo>
                  <a:cubicBezTo>
                    <a:pt x="1489544" y="503119"/>
                    <a:pt x="1433176" y="689564"/>
                    <a:pt x="1282864" y="769779"/>
                  </a:cubicBezTo>
                  <a:lnTo>
                    <a:pt x="619466" y="1124602"/>
                  </a:lnTo>
                  <a:cubicBezTo>
                    <a:pt x="469877" y="1204817"/>
                    <a:pt x="283432" y="1148450"/>
                    <a:pt x="203217" y="998138"/>
                  </a:cubicBezTo>
                  <a:lnTo>
                    <a:pt x="184428" y="963450"/>
                  </a:lnTo>
                  <a:cubicBezTo>
                    <a:pt x="104213" y="813860"/>
                    <a:pt x="160580" y="627415"/>
                    <a:pt x="310892" y="5472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44"/>
            <p:cNvSpPr/>
            <p:nvPr/>
          </p:nvSpPr>
          <p:spPr>
            <a:xfrm>
              <a:off x="4443041" y="4725200"/>
              <a:ext cx="1156250" cy="1625976"/>
            </a:xfrm>
            <a:custGeom>
              <a:rect b="b" l="l" r="r" t="t"/>
              <a:pathLst>
                <a:path extrusionOk="0" h="1625974" w="1156248">
                  <a:moveTo>
                    <a:pt x="882608" y="60948"/>
                  </a:moveTo>
                  <a:lnTo>
                    <a:pt x="720733" y="14698"/>
                  </a:lnTo>
                  <a:cubicBezTo>
                    <a:pt x="516944" y="-43114"/>
                    <a:pt x="303760" y="74679"/>
                    <a:pt x="245948" y="279190"/>
                  </a:cubicBezTo>
                  <a:lnTo>
                    <a:pt x="14698" y="1092177"/>
                  </a:lnTo>
                  <a:cubicBezTo>
                    <a:pt x="-43114" y="1295966"/>
                    <a:pt x="74679" y="1509150"/>
                    <a:pt x="279190" y="1566962"/>
                  </a:cubicBezTo>
                  <a:lnTo>
                    <a:pt x="441065" y="1613212"/>
                  </a:lnTo>
                  <a:cubicBezTo>
                    <a:pt x="644854" y="1671024"/>
                    <a:pt x="858037" y="1553231"/>
                    <a:pt x="915850" y="1348720"/>
                  </a:cubicBezTo>
                  <a:lnTo>
                    <a:pt x="1147099" y="535733"/>
                  </a:lnTo>
                  <a:cubicBezTo>
                    <a:pt x="1205634" y="331221"/>
                    <a:pt x="1087119" y="118760"/>
                    <a:pt x="882608" y="60948"/>
                  </a:cubicBezTo>
                  <a:close/>
                  <a:moveTo>
                    <a:pt x="998955" y="541514"/>
                  </a:moveTo>
                  <a:lnTo>
                    <a:pt x="792998" y="1264892"/>
                  </a:lnTo>
                  <a:cubicBezTo>
                    <a:pt x="746748" y="1428212"/>
                    <a:pt x="576202" y="1522880"/>
                    <a:pt x="412881" y="1476630"/>
                  </a:cubicBezTo>
                  <a:lnTo>
                    <a:pt x="375303" y="1465790"/>
                  </a:lnTo>
                  <a:cubicBezTo>
                    <a:pt x="211983" y="1419540"/>
                    <a:pt x="117315" y="1248994"/>
                    <a:pt x="163565" y="1085673"/>
                  </a:cubicBezTo>
                  <a:lnTo>
                    <a:pt x="368799" y="362295"/>
                  </a:lnTo>
                  <a:cubicBezTo>
                    <a:pt x="415049" y="198975"/>
                    <a:pt x="585596" y="104307"/>
                    <a:pt x="748916" y="150557"/>
                  </a:cubicBezTo>
                  <a:lnTo>
                    <a:pt x="786494" y="161397"/>
                  </a:lnTo>
                  <a:cubicBezTo>
                    <a:pt x="950537" y="207647"/>
                    <a:pt x="1045205" y="378194"/>
                    <a:pt x="998955" y="54151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44"/>
            <p:cNvSpPr/>
            <p:nvPr/>
          </p:nvSpPr>
          <p:spPr>
            <a:xfrm>
              <a:off x="4494046" y="5699035"/>
              <a:ext cx="1625976" cy="1156249"/>
            </a:xfrm>
            <a:custGeom>
              <a:rect b="b" l="l" r="r" t="t"/>
              <a:pathLst>
                <a:path extrusionOk="0" h="1156248" w="1625974">
                  <a:moveTo>
                    <a:pt x="1567988" y="879298"/>
                  </a:moveTo>
                  <a:lnTo>
                    <a:pt x="1613516" y="716700"/>
                  </a:lnTo>
                  <a:cubicBezTo>
                    <a:pt x="1670606" y="512189"/>
                    <a:pt x="1551367" y="300451"/>
                    <a:pt x="1347579" y="242639"/>
                  </a:cubicBezTo>
                  <a:lnTo>
                    <a:pt x="533869" y="14279"/>
                  </a:lnTo>
                  <a:cubicBezTo>
                    <a:pt x="329357" y="-42810"/>
                    <a:pt x="117619" y="76428"/>
                    <a:pt x="59807" y="280217"/>
                  </a:cubicBezTo>
                  <a:lnTo>
                    <a:pt x="14279" y="442814"/>
                  </a:lnTo>
                  <a:cubicBezTo>
                    <a:pt x="-42810" y="647326"/>
                    <a:pt x="76428" y="859064"/>
                    <a:pt x="280217" y="916876"/>
                  </a:cubicBezTo>
                  <a:lnTo>
                    <a:pt x="1093927" y="1145235"/>
                  </a:lnTo>
                  <a:cubicBezTo>
                    <a:pt x="1298438" y="1202325"/>
                    <a:pt x="1510176" y="1083087"/>
                    <a:pt x="1567988" y="879298"/>
                  </a:cubicBezTo>
                  <a:close/>
                  <a:moveTo>
                    <a:pt x="1087423" y="997091"/>
                  </a:moveTo>
                  <a:lnTo>
                    <a:pt x="363322" y="794025"/>
                  </a:lnTo>
                  <a:cubicBezTo>
                    <a:pt x="200002" y="748497"/>
                    <a:pt x="103889" y="577950"/>
                    <a:pt x="150139" y="414630"/>
                  </a:cubicBezTo>
                  <a:lnTo>
                    <a:pt x="160978" y="377052"/>
                  </a:lnTo>
                  <a:cubicBezTo>
                    <a:pt x="206506" y="213732"/>
                    <a:pt x="377052" y="117619"/>
                    <a:pt x="540373" y="163869"/>
                  </a:cubicBezTo>
                  <a:lnTo>
                    <a:pt x="1264473" y="366935"/>
                  </a:lnTo>
                  <a:cubicBezTo>
                    <a:pt x="1427794" y="412463"/>
                    <a:pt x="1523907" y="583009"/>
                    <a:pt x="1477656" y="746329"/>
                  </a:cubicBezTo>
                  <a:lnTo>
                    <a:pt x="1466817" y="783907"/>
                  </a:lnTo>
                  <a:cubicBezTo>
                    <a:pt x="1420567" y="947228"/>
                    <a:pt x="1250743" y="1042618"/>
                    <a:pt x="1087423" y="9970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44"/>
            <p:cNvSpPr/>
            <p:nvPr/>
          </p:nvSpPr>
          <p:spPr>
            <a:xfrm>
              <a:off x="4509425" y="6193880"/>
              <a:ext cx="245703" cy="383007"/>
            </a:xfrm>
            <a:custGeom>
              <a:rect b="b" l="l" r="r" t="t"/>
              <a:pathLst>
                <a:path extrusionOk="0" h="383007" w="245702">
                  <a:moveTo>
                    <a:pt x="247495" y="388789"/>
                  </a:moveTo>
                  <a:cubicBezTo>
                    <a:pt x="135483" y="354101"/>
                    <a:pt x="-14107" y="193672"/>
                    <a:pt x="1069" y="0"/>
                  </a:cubicBezTo>
                  <a:cubicBezTo>
                    <a:pt x="17690" y="168379"/>
                    <a:pt x="96459" y="297734"/>
                    <a:pt x="247495" y="3887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44"/>
            <p:cNvSpPr/>
            <p:nvPr/>
          </p:nvSpPr>
          <p:spPr>
            <a:xfrm>
              <a:off x="5372623" y="4825170"/>
              <a:ext cx="224023" cy="296289"/>
            </a:xfrm>
            <a:custGeom>
              <a:rect b="b" l="l" r="r" t="t"/>
              <a:pathLst>
                <a:path extrusionOk="0" h="296288" w="224023">
                  <a:moveTo>
                    <a:pt x="0" y="7949"/>
                  </a:moveTo>
                  <a:cubicBezTo>
                    <a:pt x="109843" y="82382"/>
                    <a:pt x="194394" y="176328"/>
                    <a:pt x="224023" y="302792"/>
                  </a:cubicBezTo>
                  <a:cubicBezTo>
                    <a:pt x="195839" y="254375"/>
                    <a:pt x="167656" y="197285"/>
                    <a:pt x="130800" y="145976"/>
                  </a:cubicBezTo>
                  <a:cubicBezTo>
                    <a:pt x="93945" y="94668"/>
                    <a:pt x="49140" y="48418"/>
                    <a:pt x="7949" y="0"/>
                  </a:cubicBezTo>
                  <a:cubicBezTo>
                    <a:pt x="5058" y="2890"/>
                    <a:pt x="2890" y="5781"/>
                    <a:pt x="0" y="79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44"/>
            <p:cNvSpPr/>
            <p:nvPr/>
          </p:nvSpPr>
          <p:spPr>
            <a:xfrm>
              <a:off x="7278186" y="4292564"/>
              <a:ext cx="195117" cy="187890"/>
            </a:xfrm>
            <a:custGeom>
              <a:rect b="b" l="l" r="r" t="t"/>
              <a:pathLst>
                <a:path extrusionOk="0" h="187890" w="195116">
                  <a:moveTo>
                    <a:pt x="98359" y="9"/>
                  </a:moveTo>
                  <a:cubicBezTo>
                    <a:pt x="154726" y="-713"/>
                    <a:pt x="197363" y="41201"/>
                    <a:pt x="198086" y="96845"/>
                  </a:cubicBezTo>
                  <a:cubicBezTo>
                    <a:pt x="198086" y="148154"/>
                    <a:pt x="151113" y="192958"/>
                    <a:pt x="96914" y="193681"/>
                  </a:cubicBezTo>
                  <a:cubicBezTo>
                    <a:pt x="44160" y="194404"/>
                    <a:pt x="1523" y="151044"/>
                    <a:pt x="78" y="96845"/>
                  </a:cubicBezTo>
                  <a:cubicBezTo>
                    <a:pt x="-2090" y="43369"/>
                    <a:pt x="41269" y="9"/>
                    <a:pt x="98359" y="9"/>
                  </a:cubicBezTo>
                  <a:close/>
                  <a:moveTo>
                    <a:pt x="184355" y="94677"/>
                  </a:moveTo>
                  <a:cubicBezTo>
                    <a:pt x="183633" y="46259"/>
                    <a:pt x="148222" y="9404"/>
                    <a:pt x="101250" y="8681"/>
                  </a:cubicBezTo>
                  <a:cubicBezTo>
                    <a:pt x="51387" y="7958"/>
                    <a:pt x="9473" y="47704"/>
                    <a:pt x="10918" y="96122"/>
                  </a:cubicBezTo>
                  <a:cubicBezTo>
                    <a:pt x="11641" y="145986"/>
                    <a:pt x="48496" y="181396"/>
                    <a:pt x="99082" y="180673"/>
                  </a:cubicBezTo>
                  <a:cubicBezTo>
                    <a:pt x="149668" y="179228"/>
                    <a:pt x="184355" y="145263"/>
                    <a:pt x="184355" y="946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44"/>
            <p:cNvSpPr/>
            <p:nvPr/>
          </p:nvSpPr>
          <p:spPr>
            <a:xfrm>
              <a:off x="7268396" y="4283221"/>
              <a:ext cx="205809" cy="197234"/>
            </a:xfrm>
            <a:custGeom>
              <a:rect b="b" l="l" r="r" t="t"/>
              <a:pathLst>
                <a:path extrusionOk="0" h="166210" w="173437">
                  <a:moveTo>
                    <a:pt x="174169" y="86005"/>
                  </a:moveTo>
                  <a:cubicBezTo>
                    <a:pt x="174892" y="135869"/>
                    <a:pt x="140205" y="170556"/>
                    <a:pt x="88173" y="172001"/>
                  </a:cubicBezTo>
                  <a:cubicBezTo>
                    <a:pt x="38310" y="172724"/>
                    <a:pt x="1455" y="138037"/>
                    <a:pt x="9" y="87451"/>
                  </a:cubicBezTo>
                  <a:cubicBezTo>
                    <a:pt x="-713" y="39756"/>
                    <a:pt x="40478" y="-713"/>
                    <a:pt x="90341" y="10"/>
                  </a:cubicBezTo>
                  <a:cubicBezTo>
                    <a:pt x="138036" y="1455"/>
                    <a:pt x="173447" y="37588"/>
                    <a:pt x="174169" y="86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44"/>
            <p:cNvSpPr/>
            <p:nvPr/>
          </p:nvSpPr>
          <p:spPr>
            <a:xfrm>
              <a:off x="6498454" y="826461"/>
              <a:ext cx="4220308" cy="4755074"/>
            </a:xfrm>
            <a:custGeom>
              <a:rect b="b" l="l" r="r" t="t"/>
              <a:pathLst>
                <a:path extrusionOk="0" h="4755072" w="4220307">
                  <a:moveTo>
                    <a:pt x="4189299" y="1504102"/>
                  </a:moveTo>
                  <a:cubicBezTo>
                    <a:pt x="4125705" y="1192637"/>
                    <a:pt x="3981174" y="920196"/>
                    <a:pt x="3782444" y="673770"/>
                  </a:cubicBezTo>
                  <a:cubicBezTo>
                    <a:pt x="3760764" y="647032"/>
                    <a:pt x="3739085" y="623185"/>
                    <a:pt x="3734027" y="584884"/>
                  </a:cubicBezTo>
                  <a:cubicBezTo>
                    <a:pt x="3731136" y="563204"/>
                    <a:pt x="3701507" y="543692"/>
                    <a:pt x="3681272" y="524903"/>
                  </a:cubicBezTo>
                  <a:cubicBezTo>
                    <a:pt x="3660315" y="505392"/>
                    <a:pt x="3634300" y="491661"/>
                    <a:pt x="3615511" y="470704"/>
                  </a:cubicBezTo>
                  <a:cubicBezTo>
                    <a:pt x="3529515" y="373868"/>
                    <a:pt x="3422562" y="322560"/>
                    <a:pt x="3294652" y="309552"/>
                  </a:cubicBezTo>
                  <a:cubicBezTo>
                    <a:pt x="3272972" y="307384"/>
                    <a:pt x="3249847" y="300880"/>
                    <a:pt x="3230335" y="290763"/>
                  </a:cubicBezTo>
                  <a:cubicBezTo>
                    <a:pt x="3010649" y="179474"/>
                    <a:pt x="2783735" y="89142"/>
                    <a:pt x="2542368" y="38556"/>
                  </a:cubicBezTo>
                  <a:cubicBezTo>
                    <a:pt x="2071196" y="-59725"/>
                    <a:pt x="1639771" y="28439"/>
                    <a:pt x="1253150" y="319669"/>
                  </a:cubicBezTo>
                  <a:cubicBezTo>
                    <a:pt x="982877" y="523458"/>
                    <a:pt x="774030" y="782169"/>
                    <a:pt x="595534" y="1066172"/>
                  </a:cubicBezTo>
                  <a:cubicBezTo>
                    <a:pt x="442331" y="1308262"/>
                    <a:pt x="359226" y="1577090"/>
                    <a:pt x="312253" y="1858203"/>
                  </a:cubicBezTo>
                  <a:cubicBezTo>
                    <a:pt x="308640" y="1880605"/>
                    <a:pt x="305749" y="1903007"/>
                    <a:pt x="300690" y="1933359"/>
                  </a:cubicBezTo>
                  <a:cubicBezTo>
                    <a:pt x="288405" y="1920351"/>
                    <a:pt x="279011" y="1910234"/>
                    <a:pt x="270339" y="1900839"/>
                  </a:cubicBezTo>
                  <a:cubicBezTo>
                    <a:pt x="260944" y="1890722"/>
                    <a:pt x="251550" y="1879882"/>
                    <a:pt x="238542" y="1864707"/>
                  </a:cubicBezTo>
                  <a:cubicBezTo>
                    <a:pt x="172058" y="1921074"/>
                    <a:pt x="104851" y="1973828"/>
                    <a:pt x="42702" y="2031640"/>
                  </a:cubicBezTo>
                  <a:cubicBezTo>
                    <a:pt x="-7161" y="2077890"/>
                    <a:pt x="-12942" y="2110409"/>
                    <a:pt x="23191" y="2169667"/>
                  </a:cubicBezTo>
                  <a:cubicBezTo>
                    <a:pt x="100515" y="2296855"/>
                    <a:pt x="182175" y="2421151"/>
                    <a:pt x="263835" y="2545448"/>
                  </a:cubicBezTo>
                  <a:cubicBezTo>
                    <a:pt x="290573" y="2585194"/>
                    <a:pt x="319480" y="2625663"/>
                    <a:pt x="354167" y="2658182"/>
                  </a:cubicBezTo>
                  <a:cubicBezTo>
                    <a:pt x="437995" y="2735506"/>
                    <a:pt x="459675" y="2838124"/>
                    <a:pt x="479186" y="2942186"/>
                  </a:cubicBezTo>
                  <a:cubicBezTo>
                    <a:pt x="508093" y="3092498"/>
                    <a:pt x="473405" y="3229803"/>
                    <a:pt x="393190" y="3359158"/>
                  </a:cubicBezTo>
                  <a:cubicBezTo>
                    <a:pt x="315144" y="3484900"/>
                    <a:pt x="237819" y="3610642"/>
                    <a:pt x="187956" y="3750837"/>
                  </a:cubicBezTo>
                  <a:cubicBezTo>
                    <a:pt x="137370" y="3891032"/>
                    <a:pt x="153269" y="3974138"/>
                    <a:pt x="268171" y="4068806"/>
                  </a:cubicBezTo>
                  <a:cubicBezTo>
                    <a:pt x="358503" y="4143962"/>
                    <a:pt x="458952" y="4206833"/>
                    <a:pt x="555065" y="4274763"/>
                  </a:cubicBezTo>
                  <a:cubicBezTo>
                    <a:pt x="579636" y="4292106"/>
                    <a:pt x="1020455" y="4625251"/>
                    <a:pt x="1115123" y="4678004"/>
                  </a:cubicBezTo>
                  <a:cubicBezTo>
                    <a:pt x="1371666" y="4821090"/>
                    <a:pt x="1594244" y="4769059"/>
                    <a:pt x="1769849" y="4533473"/>
                  </a:cubicBezTo>
                  <a:cubicBezTo>
                    <a:pt x="1864517" y="4406286"/>
                    <a:pt x="1959185" y="4279099"/>
                    <a:pt x="2052407" y="4150466"/>
                  </a:cubicBezTo>
                  <a:cubicBezTo>
                    <a:pt x="2081314" y="4110720"/>
                    <a:pt x="2105161" y="4067360"/>
                    <a:pt x="2131177" y="4024724"/>
                  </a:cubicBezTo>
                  <a:cubicBezTo>
                    <a:pt x="2329907" y="4146853"/>
                    <a:pt x="2555376" y="4192380"/>
                    <a:pt x="2779399" y="4242243"/>
                  </a:cubicBezTo>
                  <a:cubicBezTo>
                    <a:pt x="2811918" y="4249470"/>
                    <a:pt x="2848774" y="4245134"/>
                    <a:pt x="2882738" y="4239353"/>
                  </a:cubicBezTo>
                  <a:cubicBezTo>
                    <a:pt x="2918148" y="4233571"/>
                    <a:pt x="2936937" y="4206833"/>
                    <a:pt x="2930433" y="4169978"/>
                  </a:cubicBezTo>
                  <a:cubicBezTo>
                    <a:pt x="2915980" y="4093376"/>
                    <a:pt x="2895024" y="4018220"/>
                    <a:pt x="2882738" y="3940896"/>
                  </a:cubicBezTo>
                  <a:cubicBezTo>
                    <a:pt x="2872621" y="3878747"/>
                    <a:pt x="2865394" y="3814431"/>
                    <a:pt x="2869008" y="3752282"/>
                  </a:cubicBezTo>
                  <a:cubicBezTo>
                    <a:pt x="2871898" y="3695193"/>
                    <a:pt x="2910199" y="3648943"/>
                    <a:pt x="2953559" y="3614255"/>
                  </a:cubicBezTo>
                  <a:cubicBezTo>
                    <a:pt x="3022211" y="3560056"/>
                    <a:pt x="3093031" y="3506580"/>
                    <a:pt x="3167465" y="3461052"/>
                  </a:cubicBezTo>
                  <a:cubicBezTo>
                    <a:pt x="3384261" y="3328084"/>
                    <a:pt x="3583714" y="3174158"/>
                    <a:pt x="3752815" y="2984100"/>
                  </a:cubicBezTo>
                  <a:cubicBezTo>
                    <a:pt x="3981174" y="2727557"/>
                    <a:pt x="4137991" y="2434159"/>
                    <a:pt x="4199417" y="2093788"/>
                  </a:cubicBezTo>
                  <a:cubicBezTo>
                    <a:pt x="4209533" y="2035976"/>
                    <a:pt x="4215315" y="1977441"/>
                    <a:pt x="4222542" y="1919628"/>
                  </a:cubicBezTo>
                  <a:cubicBezTo>
                    <a:pt x="4222542" y="1854589"/>
                    <a:pt x="4222542" y="1789550"/>
                    <a:pt x="4222542" y="1724511"/>
                  </a:cubicBezTo>
                  <a:cubicBezTo>
                    <a:pt x="4211702" y="1650800"/>
                    <a:pt x="4203753" y="1577090"/>
                    <a:pt x="4189299" y="1504102"/>
                  </a:cubicBezTo>
                  <a:close/>
                  <a:moveTo>
                    <a:pt x="3317777" y="529962"/>
                  </a:moveTo>
                  <a:cubicBezTo>
                    <a:pt x="3405218" y="531407"/>
                    <a:pt x="3472425" y="600060"/>
                    <a:pt x="3471702" y="686778"/>
                  </a:cubicBezTo>
                  <a:cubicBezTo>
                    <a:pt x="3470980" y="771329"/>
                    <a:pt x="3399437" y="839981"/>
                    <a:pt x="3311996" y="839259"/>
                  </a:cubicBezTo>
                  <a:cubicBezTo>
                    <a:pt x="3225277" y="838536"/>
                    <a:pt x="3155180" y="768438"/>
                    <a:pt x="3155180" y="683888"/>
                  </a:cubicBezTo>
                  <a:cubicBezTo>
                    <a:pt x="3155902" y="597169"/>
                    <a:pt x="3228890" y="528517"/>
                    <a:pt x="3317777" y="529962"/>
                  </a:cubicBezTo>
                  <a:close/>
                  <a:moveTo>
                    <a:pt x="577467" y="4122282"/>
                  </a:moveTo>
                  <a:cubicBezTo>
                    <a:pt x="491472" y="4123728"/>
                    <a:pt x="415593" y="4049294"/>
                    <a:pt x="416315" y="3965466"/>
                  </a:cubicBezTo>
                  <a:cubicBezTo>
                    <a:pt x="417761" y="3880193"/>
                    <a:pt x="488581" y="3812263"/>
                    <a:pt x="575299" y="3812263"/>
                  </a:cubicBezTo>
                  <a:cubicBezTo>
                    <a:pt x="663464" y="3812263"/>
                    <a:pt x="732838" y="3880193"/>
                    <a:pt x="732838" y="3965466"/>
                  </a:cubicBezTo>
                  <a:cubicBezTo>
                    <a:pt x="732838" y="4051462"/>
                    <a:pt x="663464" y="4120837"/>
                    <a:pt x="577467" y="4122282"/>
                  </a:cubicBezTo>
                  <a:close/>
                  <a:moveTo>
                    <a:pt x="880260" y="3763122"/>
                  </a:moveTo>
                  <a:cubicBezTo>
                    <a:pt x="780534" y="3763845"/>
                    <a:pt x="691647" y="3693748"/>
                    <a:pt x="673581" y="3600525"/>
                  </a:cubicBezTo>
                  <a:cubicBezTo>
                    <a:pt x="656237" y="3507303"/>
                    <a:pt x="692370" y="3431424"/>
                    <a:pt x="776920" y="3388064"/>
                  </a:cubicBezTo>
                  <a:cubicBezTo>
                    <a:pt x="797877" y="3377225"/>
                    <a:pt x="820280" y="3363494"/>
                    <a:pt x="843405" y="3360604"/>
                  </a:cubicBezTo>
                  <a:cubicBezTo>
                    <a:pt x="886041" y="3355545"/>
                    <a:pt x="907721" y="3330974"/>
                    <a:pt x="924342" y="3294842"/>
                  </a:cubicBezTo>
                  <a:cubicBezTo>
                    <a:pt x="956861" y="3225467"/>
                    <a:pt x="991549" y="3157537"/>
                    <a:pt x="1026237" y="3085995"/>
                  </a:cubicBezTo>
                  <a:cubicBezTo>
                    <a:pt x="1101393" y="3133690"/>
                    <a:pt x="1177271" y="3181385"/>
                    <a:pt x="1247369" y="3226189"/>
                  </a:cubicBezTo>
                  <a:cubicBezTo>
                    <a:pt x="1193170" y="3299900"/>
                    <a:pt x="1140416" y="3369998"/>
                    <a:pt x="1089108" y="3442264"/>
                  </a:cubicBezTo>
                  <a:cubicBezTo>
                    <a:pt x="1080436" y="3454549"/>
                    <a:pt x="1078268" y="3472615"/>
                    <a:pt x="1077545" y="3488513"/>
                  </a:cubicBezTo>
                  <a:cubicBezTo>
                    <a:pt x="1075377" y="3525369"/>
                    <a:pt x="1080436" y="3563670"/>
                    <a:pt x="1075377" y="3599802"/>
                  </a:cubicBezTo>
                  <a:cubicBezTo>
                    <a:pt x="1060924" y="3697361"/>
                    <a:pt x="979986" y="3762400"/>
                    <a:pt x="880260" y="3763122"/>
                  </a:cubicBezTo>
                  <a:close/>
                  <a:moveTo>
                    <a:pt x="1318189" y="4629586"/>
                  </a:moveTo>
                  <a:cubicBezTo>
                    <a:pt x="1230748" y="4630309"/>
                    <a:pt x="1159205" y="4562380"/>
                    <a:pt x="1158482" y="4477829"/>
                  </a:cubicBezTo>
                  <a:cubicBezTo>
                    <a:pt x="1157760" y="4391110"/>
                    <a:pt x="1229303" y="4318845"/>
                    <a:pt x="1316021" y="4319567"/>
                  </a:cubicBezTo>
                  <a:cubicBezTo>
                    <a:pt x="1401295" y="4319567"/>
                    <a:pt x="1475005" y="4391110"/>
                    <a:pt x="1475728" y="4474216"/>
                  </a:cubicBezTo>
                  <a:cubicBezTo>
                    <a:pt x="1476451" y="4557321"/>
                    <a:pt x="1404185" y="4628864"/>
                    <a:pt x="1318189" y="4629586"/>
                  </a:cubicBezTo>
                  <a:close/>
                  <a:moveTo>
                    <a:pt x="1748169" y="4249470"/>
                  </a:moveTo>
                  <a:cubicBezTo>
                    <a:pt x="1740943" y="4268259"/>
                    <a:pt x="1731548" y="4287048"/>
                    <a:pt x="1719986" y="4303669"/>
                  </a:cubicBezTo>
                  <a:cubicBezTo>
                    <a:pt x="1662173" y="4388942"/>
                    <a:pt x="1585572" y="4396891"/>
                    <a:pt x="1512584" y="4324626"/>
                  </a:cubicBezTo>
                  <a:cubicBezTo>
                    <a:pt x="1503189" y="4315231"/>
                    <a:pt x="1493795" y="4305837"/>
                    <a:pt x="1485123" y="4296442"/>
                  </a:cubicBezTo>
                  <a:cubicBezTo>
                    <a:pt x="1425143" y="4230681"/>
                    <a:pt x="1351432" y="4211169"/>
                    <a:pt x="1266158" y="4227790"/>
                  </a:cubicBezTo>
                  <a:cubicBezTo>
                    <a:pt x="1243756" y="4232126"/>
                    <a:pt x="1221354" y="4235739"/>
                    <a:pt x="1198229" y="4237185"/>
                  </a:cubicBezTo>
                  <a:cubicBezTo>
                    <a:pt x="1118014" y="4244411"/>
                    <a:pt x="1062369" y="4190934"/>
                    <a:pt x="1064537" y="4109997"/>
                  </a:cubicBezTo>
                  <a:cubicBezTo>
                    <a:pt x="1066705" y="4018220"/>
                    <a:pt x="1146920" y="3953903"/>
                    <a:pt x="1229303" y="3977751"/>
                  </a:cubicBezTo>
                  <a:cubicBezTo>
                    <a:pt x="1274107" y="3990759"/>
                    <a:pt x="1297955" y="4026169"/>
                    <a:pt x="1308795" y="4068083"/>
                  </a:cubicBezTo>
                  <a:cubicBezTo>
                    <a:pt x="1319635" y="4109274"/>
                    <a:pt x="1341314" y="4131677"/>
                    <a:pt x="1383228" y="4131677"/>
                  </a:cubicBezTo>
                  <a:cubicBezTo>
                    <a:pt x="1459830" y="4130954"/>
                    <a:pt x="1536431" y="4128786"/>
                    <a:pt x="1613033" y="4127341"/>
                  </a:cubicBezTo>
                  <a:cubicBezTo>
                    <a:pt x="1631099" y="4126618"/>
                    <a:pt x="1649166" y="4123005"/>
                    <a:pt x="1666509" y="4124450"/>
                  </a:cubicBezTo>
                  <a:cubicBezTo>
                    <a:pt x="1740220" y="4130232"/>
                    <a:pt x="1773462" y="4181540"/>
                    <a:pt x="1748169" y="4249470"/>
                  </a:cubicBezTo>
                  <a:close/>
                  <a:moveTo>
                    <a:pt x="1762622" y="3979196"/>
                  </a:moveTo>
                  <a:cubicBezTo>
                    <a:pt x="1675181" y="3979196"/>
                    <a:pt x="1605083" y="3910544"/>
                    <a:pt x="1605083" y="3825271"/>
                  </a:cubicBezTo>
                  <a:cubicBezTo>
                    <a:pt x="1605083" y="3738552"/>
                    <a:pt x="1677349" y="3667009"/>
                    <a:pt x="1764068" y="3668455"/>
                  </a:cubicBezTo>
                  <a:cubicBezTo>
                    <a:pt x="1850786" y="3669900"/>
                    <a:pt x="1920884" y="3739998"/>
                    <a:pt x="1920161" y="3824548"/>
                  </a:cubicBezTo>
                  <a:cubicBezTo>
                    <a:pt x="1919439" y="3910544"/>
                    <a:pt x="1848618" y="3979196"/>
                    <a:pt x="1762622" y="3979196"/>
                  </a:cubicBezTo>
                  <a:close/>
                  <a:moveTo>
                    <a:pt x="3622015" y="2135702"/>
                  </a:moveTo>
                  <a:cubicBezTo>
                    <a:pt x="3497718" y="2526659"/>
                    <a:pt x="3262132" y="2831620"/>
                    <a:pt x="2904418" y="3035409"/>
                  </a:cubicBezTo>
                  <a:cubicBezTo>
                    <a:pt x="2715805" y="3143084"/>
                    <a:pt x="2575610" y="3177049"/>
                    <a:pt x="2277153" y="3183553"/>
                  </a:cubicBezTo>
                  <a:cubicBezTo>
                    <a:pt x="2019165" y="3205955"/>
                    <a:pt x="1755396" y="3096111"/>
                    <a:pt x="1501744" y="2950135"/>
                  </a:cubicBezTo>
                  <a:cubicBezTo>
                    <a:pt x="1188834" y="2770194"/>
                    <a:pt x="1016842" y="2490526"/>
                    <a:pt x="949635" y="2144374"/>
                  </a:cubicBezTo>
                  <a:cubicBezTo>
                    <a:pt x="862194" y="1696328"/>
                    <a:pt x="990826" y="1303203"/>
                    <a:pt x="1279889" y="957774"/>
                  </a:cubicBezTo>
                  <a:cubicBezTo>
                    <a:pt x="1394791" y="820469"/>
                    <a:pt x="1527037" y="700509"/>
                    <a:pt x="1686021" y="615958"/>
                  </a:cubicBezTo>
                  <a:cubicBezTo>
                    <a:pt x="1894869" y="504669"/>
                    <a:pt x="2117446" y="471427"/>
                    <a:pt x="2350141" y="504669"/>
                  </a:cubicBezTo>
                  <a:cubicBezTo>
                    <a:pt x="2586449" y="538634"/>
                    <a:pt x="2782289" y="651368"/>
                    <a:pt x="2946332" y="821915"/>
                  </a:cubicBezTo>
                  <a:cubicBezTo>
                    <a:pt x="2973070" y="849376"/>
                    <a:pt x="2991136" y="884786"/>
                    <a:pt x="3015707" y="913692"/>
                  </a:cubicBezTo>
                  <a:cubicBezTo>
                    <a:pt x="3080746" y="989571"/>
                    <a:pt x="3163851" y="1043047"/>
                    <a:pt x="3250570" y="1090743"/>
                  </a:cubicBezTo>
                  <a:cubicBezTo>
                    <a:pt x="3483988" y="1219375"/>
                    <a:pt x="3624182" y="1414492"/>
                    <a:pt x="3663206" y="1678262"/>
                  </a:cubicBezTo>
                  <a:cubicBezTo>
                    <a:pt x="3687054" y="1834355"/>
                    <a:pt x="3668988" y="1987558"/>
                    <a:pt x="3622015" y="21357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44"/>
            <p:cNvSpPr/>
            <p:nvPr/>
          </p:nvSpPr>
          <p:spPr>
            <a:xfrm>
              <a:off x="1471005" y="-724"/>
              <a:ext cx="4906832" cy="4559958"/>
            </a:xfrm>
            <a:custGeom>
              <a:rect b="b" l="l" r="r" t="t"/>
              <a:pathLst>
                <a:path extrusionOk="0" h="4559955" w="4906830">
                  <a:moveTo>
                    <a:pt x="4906830" y="2076189"/>
                  </a:moveTo>
                  <a:cubicBezTo>
                    <a:pt x="4883705" y="1719920"/>
                    <a:pt x="4805659" y="1376659"/>
                    <a:pt x="4617046" y="1068085"/>
                  </a:cubicBezTo>
                  <a:cubicBezTo>
                    <a:pt x="4438550" y="774687"/>
                    <a:pt x="4176948" y="593300"/>
                    <a:pt x="3846695" y="507304"/>
                  </a:cubicBezTo>
                  <a:cubicBezTo>
                    <a:pt x="3638570" y="453105"/>
                    <a:pt x="3426109" y="442265"/>
                    <a:pt x="3212926" y="450214"/>
                  </a:cubicBezTo>
                  <a:cubicBezTo>
                    <a:pt x="3182574" y="451660"/>
                    <a:pt x="3160895" y="442265"/>
                    <a:pt x="3137770" y="424921"/>
                  </a:cubicBezTo>
                  <a:cubicBezTo>
                    <a:pt x="2945544" y="283281"/>
                    <a:pt x="2749704" y="146699"/>
                    <a:pt x="2517731" y="78047"/>
                  </a:cubicBezTo>
                  <a:cubicBezTo>
                    <a:pt x="2411501" y="46250"/>
                    <a:pt x="2300212" y="29629"/>
                    <a:pt x="2191091" y="6504"/>
                  </a:cubicBezTo>
                  <a:cubicBezTo>
                    <a:pt x="2180974" y="4336"/>
                    <a:pt x="2170134" y="2168"/>
                    <a:pt x="2160017" y="0"/>
                  </a:cubicBezTo>
                  <a:cubicBezTo>
                    <a:pt x="2094978" y="0"/>
                    <a:pt x="2029939" y="0"/>
                    <a:pt x="1964900" y="0"/>
                  </a:cubicBezTo>
                  <a:cubicBezTo>
                    <a:pt x="1899138" y="10840"/>
                    <a:pt x="1831931" y="18066"/>
                    <a:pt x="1766892" y="32519"/>
                  </a:cubicBezTo>
                  <a:cubicBezTo>
                    <a:pt x="1475662" y="96836"/>
                    <a:pt x="1229960" y="243535"/>
                    <a:pt x="1019667" y="451660"/>
                  </a:cubicBezTo>
                  <a:cubicBezTo>
                    <a:pt x="877304" y="591855"/>
                    <a:pt x="761679" y="752284"/>
                    <a:pt x="665566" y="927167"/>
                  </a:cubicBezTo>
                  <a:cubicBezTo>
                    <a:pt x="637382" y="978476"/>
                    <a:pt x="609199" y="1030507"/>
                    <a:pt x="577402" y="1079647"/>
                  </a:cubicBezTo>
                  <a:cubicBezTo>
                    <a:pt x="484902" y="1220565"/>
                    <a:pt x="413359" y="1249471"/>
                    <a:pt x="247871" y="1218397"/>
                  </a:cubicBezTo>
                  <a:cubicBezTo>
                    <a:pt x="193672" y="1208280"/>
                    <a:pt x="138750" y="1200331"/>
                    <a:pt x="84551" y="1191659"/>
                  </a:cubicBezTo>
                  <a:cubicBezTo>
                    <a:pt x="45527" y="1185878"/>
                    <a:pt x="15176" y="1197440"/>
                    <a:pt x="0" y="1236463"/>
                  </a:cubicBezTo>
                  <a:cubicBezTo>
                    <a:pt x="0" y="1258143"/>
                    <a:pt x="0" y="1279823"/>
                    <a:pt x="0" y="1301502"/>
                  </a:cubicBezTo>
                  <a:cubicBezTo>
                    <a:pt x="2168" y="1308006"/>
                    <a:pt x="4336" y="1315233"/>
                    <a:pt x="6504" y="1321737"/>
                  </a:cubicBezTo>
                  <a:cubicBezTo>
                    <a:pt x="57090" y="1484334"/>
                    <a:pt x="99004" y="1650545"/>
                    <a:pt x="192226" y="1795799"/>
                  </a:cubicBezTo>
                  <a:cubicBezTo>
                    <a:pt x="280390" y="1933826"/>
                    <a:pt x="369277" y="2070408"/>
                    <a:pt x="461777" y="2205545"/>
                  </a:cubicBezTo>
                  <a:cubicBezTo>
                    <a:pt x="737109" y="2611677"/>
                    <a:pt x="1076757" y="2955661"/>
                    <a:pt x="1472049" y="3244723"/>
                  </a:cubicBezTo>
                  <a:cubicBezTo>
                    <a:pt x="1603572" y="3340836"/>
                    <a:pt x="1743045" y="3423219"/>
                    <a:pt x="1892634" y="3488981"/>
                  </a:cubicBezTo>
                  <a:cubicBezTo>
                    <a:pt x="1954060" y="3515719"/>
                    <a:pt x="1980076" y="3512105"/>
                    <a:pt x="2022712" y="3460797"/>
                  </a:cubicBezTo>
                  <a:cubicBezTo>
                    <a:pt x="2066794" y="3407320"/>
                    <a:pt x="2106541" y="3350231"/>
                    <a:pt x="2154959" y="3285914"/>
                  </a:cubicBezTo>
                  <a:cubicBezTo>
                    <a:pt x="2115935" y="3283024"/>
                    <a:pt x="2086306" y="3278688"/>
                    <a:pt x="2057400" y="3278688"/>
                  </a:cubicBezTo>
                  <a:cubicBezTo>
                    <a:pt x="2027048" y="3278688"/>
                    <a:pt x="2015486" y="3267848"/>
                    <a:pt x="2016931" y="3236051"/>
                  </a:cubicBezTo>
                  <a:cubicBezTo>
                    <a:pt x="2019822" y="3179684"/>
                    <a:pt x="2003201" y="3170290"/>
                    <a:pt x="1949724" y="3189801"/>
                  </a:cubicBezTo>
                  <a:cubicBezTo>
                    <a:pt x="1943943" y="3191969"/>
                    <a:pt x="1938162" y="3193414"/>
                    <a:pt x="1933103" y="3196305"/>
                  </a:cubicBezTo>
                  <a:cubicBezTo>
                    <a:pt x="1910701" y="3208590"/>
                    <a:pt x="1899138" y="3198473"/>
                    <a:pt x="1894803" y="3176793"/>
                  </a:cubicBezTo>
                  <a:cubicBezTo>
                    <a:pt x="1889744" y="3152223"/>
                    <a:pt x="1886131" y="3126930"/>
                    <a:pt x="1881072" y="3102360"/>
                  </a:cubicBezTo>
                  <a:cubicBezTo>
                    <a:pt x="1874568" y="3068395"/>
                    <a:pt x="1855057" y="3057555"/>
                    <a:pt x="1821092" y="3063336"/>
                  </a:cubicBezTo>
                  <a:cubicBezTo>
                    <a:pt x="1752439" y="3074899"/>
                    <a:pt x="1752439" y="3073454"/>
                    <a:pt x="1743768" y="3004079"/>
                  </a:cubicBezTo>
                  <a:cubicBezTo>
                    <a:pt x="1743045" y="3000466"/>
                    <a:pt x="1743045" y="2996852"/>
                    <a:pt x="1743045" y="2993239"/>
                  </a:cubicBezTo>
                  <a:cubicBezTo>
                    <a:pt x="1737986" y="2941930"/>
                    <a:pt x="1722088" y="2930368"/>
                    <a:pt x="1672947" y="2939040"/>
                  </a:cubicBezTo>
                  <a:cubicBezTo>
                    <a:pt x="1664998" y="2940485"/>
                    <a:pt x="1656326" y="2941930"/>
                    <a:pt x="1648377" y="2943376"/>
                  </a:cubicBezTo>
                  <a:cubicBezTo>
                    <a:pt x="1625975" y="2946989"/>
                    <a:pt x="1614412" y="2937594"/>
                    <a:pt x="1612244" y="2914470"/>
                  </a:cubicBezTo>
                  <a:cubicBezTo>
                    <a:pt x="1610076" y="2892790"/>
                    <a:pt x="1607908" y="2871110"/>
                    <a:pt x="1605018" y="2850153"/>
                  </a:cubicBezTo>
                  <a:cubicBezTo>
                    <a:pt x="1599236" y="2809685"/>
                    <a:pt x="1583338" y="2798845"/>
                    <a:pt x="1543592" y="2806071"/>
                  </a:cubicBezTo>
                  <a:cubicBezTo>
                    <a:pt x="1535643" y="2807516"/>
                    <a:pt x="1526971" y="2809685"/>
                    <a:pt x="1519022" y="2811852"/>
                  </a:cubicBezTo>
                  <a:cubicBezTo>
                    <a:pt x="1495897" y="2818356"/>
                    <a:pt x="1481444" y="2811130"/>
                    <a:pt x="1478553" y="2785837"/>
                  </a:cubicBezTo>
                  <a:cubicBezTo>
                    <a:pt x="1477108" y="2774997"/>
                    <a:pt x="1476385" y="2764157"/>
                    <a:pt x="1475662" y="2753317"/>
                  </a:cubicBezTo>
                  <a:cubicBezTo>
                    <a:pt x="1466268" y="2668044"/>
                    <a:pt x="1467713" y="2648532"/>
                    <a:pt x="1375936" y="2665876"/>
                  </a:cubicBezTo>
                  <a:cubicBezTo>
                    <a:pt x="1354256" y="2670212"/>
                    <a:pt x="1344139" y="2659372"/>
                    <a:pt x="1343416" y="2638415"/>
                  </a:cubicBezTo>
                  <a:cubicBezTo>
                    <a:pt x="1342694" y="2627575"/>
                    <a:pt x="1342694" y="2616735"/>
                    <a:pt x="1342694" y="2605896"/>
                  </a:cubicBezTo>
                  <a:cubicBezTo>
                    <a:pt x="1342694" y="2514118"/>
                    <a:pt x="1341971" y="2512673"/>
                    <a:pt x="1250917" y="2511950"/>
                  </a:cubicBezTo>
                  <a:cubicBezTo>
                    <a:pt x="1206835" y="2511228"/>
                    <a:pt x="1203944" y="2506892"/>
                    <a:pt x="1211171" y="2463532"/>
                  </a:cubicBezTo>
                  <a:cubicBezTo>
                    <a:pt x="1216952" y="2431736"/>
                    <a:pt x="1218397" y="2399939"/>
                    <a:pt x="1221288" y="2373923"/>
                  </a:cubicBezTo>
                  <a:cubicBezTo>
                    <a:pt x="1184432" y="2380427"/>
                    <a:pt x="1156249" y="2386208"/>
                    <a:pt x="1128065" y="2388376"/>
                  </a:cubicBezTo>
                  <a:cubicBezTo>
                    <a:pt x="1121561" y="2389099"/>
                    <a:pt x="1108553" y="2375369"/>
                    <a:pt x="1107108" y="2366697"/>
                  </a:cubicBezTo>
                  <a:cubicBezTo>
                    <a:pt x="1104218" y="2345740"/>
                    <a:pt x="1104218" y="2323337"/>
                    <a:pt x="1107108" y="2301658"/>
                  </a:cubicBezTo>
                  <a:cubicBezTo>
                    <a:pt x="1112167" y="2256130"/>
                    <a:pt x="1099159" y="2217830"/>
                    <a:pt x="1076757" y="2178806"/>
                  </a:cubicBezTo>
                  <a:cubicBezTo>
                    <a:pt x="1048573" y="2128943"/>
                    <a:pt x="1023280" y="2076912"/>
                    <a:pt x="999432" y="2024158"/>
                  </a:cubicBezTo>
                  <a:cubicBezTo>
                    <a:pt x="944511" y="1905642"/>
                    <a:pt x="936561" y="1779178"/>
                    <a:pt x="929335" y="1651268"/>
                  </a:cubicBezTo>
                  <a:cubicBezTo>
                    <a:pt x="919218" y="1477108"/>
                    <a:pt x="942343" y="1309452"/>
                    <a:pt x="1025448" y="1154803"/>
                  </a:cubicBezTo>
                  <a:cubicBezTo>
                    <a:pt x="1226346" y="779023"/>
                    <a:pt x="1533475" y="541992"/>
                    <a:pt x="1956228" y="467558"/>
                  </a:cubicBezTo>
                  <a:cubicBezTo>
                    <a:pt x="2120994" y="438652"/>
                    <a:pt x="2279978" y="466113"/>
                    <a:pt x="2425232" y="552831"/>
                  </a:cubicBezTo>
                  <a:cubicBezTo>
                    <a:pt x="2517731" y="608476"/>
                    <a:pt x="2586384" y="687245"/>
                    <a:pt x="2649255" y="773964"/>
                  </a:cubicBezTo>
                  <a:cubicBezTo>
                    <a:pt x="2696227" y="838280"/>
                    <a:pt x="2752594" y="896815"/>
                    <a:pt x="2808239" y="954628"/>
                  </a:cubicBezTo>
                  <a:cubicBezTo>
                    <a:pt x="2824137" y="971249"/>
                    <a:pt x="2839313" y="984979"/>
                    <a:pt x="2842926" y="1009550"/>
                  </a:cubicBezTo>
                  <a:cubicBezTo>
                    <a:pt x="2848708" y="1049296"/>
                    <a:pt x="2868219" y="1063026"/>
                    <a:pt x="2907965" y="1058690"/>
                  </a:cubicBezTo>
                  <a:cubicBezTo>
                    <a:pt x="2922418" y="1057245"/>
                    <a:pt x="2936872" y="1055077"/>
                    <a:pt x="2950602" y="1050741"/>
                  </a:cubicBezTo>
                  <a:cubicBezTo>
                    <a:pt x="3060446" y="1014608"/>
                    <a:pt x="3169567" y="979198"/>
                    <a:pt x="3278688" y="942343"/>
                  </a:cubicBezTo>
                  <a:cubicBezTo>
                    <a:pt x="3642183" y="819491"/>
                    <a:pt x="4037476" y="941620"/>
                    <a:pt x="4252105" y="1259588"/>
                  </a:cubicBezTo>
                  <a:cubicBezTo>
                    <a:pt x="4435659" y="1532030"/>
                    <a:pt x="4506479" y="1837713"/>
                    <a:pt x="4453725" y="2163630"/>
                  </a:cubicBezTo>
                  <a:cubicBezTo>
                    <a:pt x="4386518" y="2584939"/>
                    <a:pt x="4156714" y="2885563"/>
                    <a:pt x="3758531" y="3051774"/>
                  </a:cubicBezTo>
                  <a:cubicBezTo>
                    <a:pt x="3542457" y="3140661"/>
                    <a:pt x="3316988" y="3180407"/>
                    <a:pt x="3087184" y="3202086"/>
                  </a:cubicBezTo>
                  <a:cubicBezTo>
                    <a:pt x="2999743" y="3210036"/>
                    <a:pt x="2919528" y="3236051"/>
                    <a:pt x="2855212" y="3298199"/>
                  </a:cubicBezTo>
                  <a:cubicBezTo>
                    <a:pt x="2715017" y="3434781"/>
                    <a:pt x="2678161" y="3605328"/>
                    <a:pt x="2699118" y="3791773"/>
                  </a:cubicBezTo>
                  <a:cubicBezTo>
                    <a:pt x="2705622" y="3853199"/>
                    <a:pt x="2726579" y="3913179"/>
                    <a:pt x="2738864" y="3974605"/>
                  </a:cubicBezTo>
                  <a:cubicBezTo>
                    <a:pt x="2759098" y="4077945"/>
                    <a:pt x="2772829" y="4183452"/>
                    <a:pt x="2798844" y="4286070"/>
                  </a:cubicBezTo>
                  <a:cubicBezTo>
                    <a:pt x="2832809" y="4419761"/>
                    <a:pt x="2918083" y="4509370"/>
                    <a:pt x="3053942" y="4544780"/>
                  </a:cubicBezTo>
                  <a:cubicBezTo>
                    <a:pt x="3149332" y="4570073"/>
                    <a:pt x="3244723" y="4562124"/>
                    <a:pt x="3340113" y="4542612"/>
                  </a:cubicBezTo>
                  <a:cubicBezTo>
                    <a:pt x="3399371" y="4530327"/>
                    <a:pt x="3827906" y="4437827"/>
                    <a:pt x="3900894" y="4424097"/>
                  </a:cubicBezTo>
                  <a:cubicBezTo>
                    <a:pt x="3960874" y="4412534"/>
                    <a:pt x="4021577" y="4401694"/>
                    <a:pt x="4079390" y="4382906"/>
                  </a:cubicBezTo>
                  <a:cubicBezTo>
                    <a:pt x="4197906" y="4345327"/>
                    <a:pt x="4247769" y="4281011"/>
                    <a:pt x="4247769" y="4157437"/>
                  </a:cubicBezTo>
                  <a:cubicBezTo>
                    <a:pt x="4247769" y="4033863"/>
                    <a:pt x="4245601" y="3909566"/>
                    <a:pt x="4232593" y="3786715"/>
                  </a:cubicBezTo>
                  <a:cubicBezTo>
                    <a:pt x="4214527" y="3618336"/>
                    <a:pt x="4274507" y="3482477"/>
                    <a:pt x="4383628" y="3363238"/>
                  </a:cubicBezTo>
                  <a:cubicBezTo>
                    <a:pt x="4441440" y="3300368"/>
                    <a:pt x="4503589" y="3241110"/>
                    <a:pt x="4560678" y="3177516"/>
                  </a:cubicBezTo>
                  <a:cubicBezTo>
                    <a:pt x="4714604" y="3004079"/>
                    <a:pt x="4803491" y="2798122"/>
                    <a:pt x="4855522" y="2575544"/>
                  </a:cubicBezTo>
                  <a:cubicBezTo>
                    <a:pt x="4893823" y="2410056"/>
                    <a:pt x="4917670" y="2243845"/>
                    <a:pt x="4906830" y="2076189"/>
                  </a:cubicBezTo>
                  <a:close/>
                  <a:moveTo>
                    <a:pt x="2999020" y="854901"/>
                  </a:moveTo>
                  <a:cubicBezTo>
                    <a:pt x="2927477" y="855624"/>
                    <a:pt x="2865329" y="796366"/>
                    <a:pt x="2865329" y="727714"/>
                  </a:cubicBezTo>
                  <a:cubicBezTo>
                    <a:pt x="2865329" y="657616"/>
                    <a:pt x="2927477" y="593300"/>
                    <a:pt x="2994684" y="594023"/>
                  </a:cubicBezTo>
                  <a:cubicBezTo>
                    <a:pt x="3063336" y="594745"/>
                    <a:pt x="3125485" y="654726"/>
                    <a:pt x="3127653" y="721210"/>
                  </a:cubicBezTo>
                  <a:cubicBezTo>
                    <a:pt x="3128375" y="790585"/>
                    <a:pt x="3067672" y="854901"/>
                    <a:pt x="2999020" y="854901"/>
                  </a:cubicBezTo>
                  <a:close/>
                  <a:moveTo>
                    <a:pt x="3123317" y="4394468"/>
                  </a:moveTo>
                  <a:cubicBezTo>
                    <a:pt x="3052496" y="4393023"/>
                    <a:pt x="2991071" y="4332320"/>
                    <a:pt x="2991793" y="4263667"/>
                  </a:cubicBezTo>
                  <a:cubicBezTo>
                    <a:pt x="2992516" y="4193570"/>
                    <a:pt x="3051051" y="4133589"/>
                    <a:pt x="3118981" y="4133589"/>
                  </a:cubicBezTo>
                  <a:cubicBezTo>
                    <a:pt x="3191246" y="4132866"/>
                    <a:pt x="3251949" y="4192124"/>
                    <a:pt x="3251949" y="4261499"/>
                  </a:cubicBezTo>
                  <a:cubicBezTo>
                    <a:pt x="3251949" y="4331597"/>
                    <a:pt x="3190524" y="4395190"/>
                    <a:pt x="3123317" y="4394468"/>
                  </a:cubicBezTo>
                  <a:close/>
                  <a:moveTo>
                    <a:pt x="3158727" y="3979663"/>
                  </a:moveTo>
                  <a:cubicBezTo>
                    <a:pt x="3087907" y="3979663"/>
                    <a:pt x="3026481" y="3918238"/>
                    <a:pt x="3027204" y="3849585"/>
                  </a:cubicBezTo>
                  <a:cubicBezTo>
                    <a:pt x="3027926" y="3780211"/>
                    <a:pt x="3086461" y="3718785"/>
                    <a:pt x="3153668" y="3717340"/>
                  </a:cubicBezTo>
                  <a:cubicBezTo>
                    <a:pt x="3223043" y="3716617"/>
                    <a:pt x="3288082" y="3778043"/>
                    <a:pt x="3288082" y="3845972"/>
                  </a:cubicBezTo>
                  <a:cubicBezTo>
                    <a:pt x="3288082" y="3916070"/>
                    <a:pt x="3225934" y="3980386"/>
                    <a:pt x="3158727" y="3979663"/>
                  </a:cubicBezTo>
                  <a:close/>
                  <a:moveTo>
                    <a:pt x="3639293" y="3717340"/>
                  </a:moveTo>
                  <a:cubicBezTo>
                    <a:pt x="3640738" y="3647965"/>
                    <a:pt x="3699996" y="3586539"/>
                    <a:pt x="3766480" y="3585816"/>
                  </a:cubicBezTo>
                  <a:cubicBezTo>
                    <a:pt x="3835855" y="3585816"/>
                    <a:pt x="3900894" y="3647965"/>
                    <a:pt x="3900894" y="3715172"/>
                  </a:cubicBezTo>
                  <a:cubicBezTo>
                    <a:pt x="3900894" y="3785992"/>
                    <a:pt x="3839468" y="3847418"/>
                    <a:pt x="3770816" y="3847418"/>
                  </a:cubicBezTo>
                  <a:cubicBezTo>
                    <a:pt x="3699273" y="3845972"/>
                    <a:pt x="3637847" y="3785992"/>
                    <a:pt x="3639293" y="3717340"/>
                  </a:cubicBezTo>
                  <a:close/>
                  <a:moveTo>
                    <a:pt x="3976050" y="4294742"/>
                  </a:moveTo>
                  <a:cubicBezTo>
                    <a:pt x="3906675" y="4294019"/>
                    <a:pt x="3845249" y="4235484"/>
                    <a:pt x="3844527" y="4168277"/>
                  </a:cubicBezTo>
                  <a:cubicBezTo>
                    <a:pt x="3843804" y="4098902"/>
                    <a:pt x="3905953" y="4033863"/>
                    <a:pt x="3973159" y="4033863"/>
                  </a:cubicBezTo>
                  <a:cubicBezTo>
                    <a:pt x="4043980" y="4033863"/>
                    <a:pt x="4105405" y="4093843"/>
                    <a:pt x="4105405" y="4163218"/>
                  </a:cubicBezTo>
                  <a:cubicBezTo>
                    <a:pt x="4105405" y="4234761"/>
                    <a:pt x="4046870" y="4294742"/>
                    <a:pt x="3976050" y="429474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44"/>
            <p:cNvSpPr/>
            <p:nvPr/>
          </p:nvSpPr>
          <p:spPr>
            <a:xfrm>
              <a:off x="6535376" y="5177825"/>
              <a:ext cx="758788" cy="758788"/>
            </a:xfrm>
            <a:custGeom>
              <a:rect b="b" l="l" r="r" t="t"/>
              <a:pathLst>
                <a:path extrusionOk="0" h="758788" w="758788">
                  <a:moveTo>
                    <a:pt x="379394" y="0"/>
                  </a:moveTo>
                  <a:cubicBezTo>
                    <a:pt x="169824" y="0"/>
                    <a:pt x="0" y="169824"/>
                    <a:pt x="0" y="379394"/>
                  </a:cubicBezTo>
                  <a:cubicBezTo>
                    <a:pt x="0" y="588964"/>
                    <a:pt x="169824" y="758788"/>
                    <a:pt x="379394" y="758788"/>
                  </a:cubicBezTo>
                  <a:cubicBezTo>
                    <a:pt x="588964" y="758788"/>
                    <a:pt x="758788" y="588964"/>
                    <a:pt x="758788" y="379394"/>
                  </a:cubicBezTo>
                  <a:cubicBezTo>
                    <a:pt x="758788" y="169824"/>
                    <a:pt x="588964" y="0"/>
                    <a:pt x="379394" y="0"/>
                  </a:cubicBezTo>
                  <a:close/>
                  <a:moveTo>
                    <a:pt x="379394" y="628710"/>
                  </a:moveTo>
                  <a:cubicBezTo>
                    <a:pt x="241367" y="628710"/>
                    <a:pt x="130078" y="516699"/>
                    <a:pt x="130078" y="379394"/>
                  </a:cubicBezTo>
                  <a:cubicBezTo>
                    <a:pt x="130078" y="241367"/>
                    <a:pt x="242090" y="130078"/>
                    <a:pt x="379394" y="130078"/>
                  </a:cubicBezTo>
                  <a:cubicBezTo>
                    <a:pt x="517422" y="130078"/>
                    <a:pt x="628710" y="242090"/>
                    <a:pt x="628710" y="379394"/>
                  </a:cubicBezTo>
                  <a:cubicBezTo>
                    <a:pt x="628710" y="517421"/>
                    <a:pt x="517422" y="628710"/>
                    <a:pt x="379394" y="6287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44"/>
            <p:cNvSpPr/>
            <p:nvPr/>
          </p:nvSpPr>
          <p:spPr>
            <a:xfrm>
              <a:off x="4756921" y="4538275"/>
              <a:ext cx="758788" cy="758788"/>
            </a:xfrm>
            <a:custGeom>
              <a:rect b="b" l="l" r="r" t="t"/>
              <a:pathLst>
                <a:path extrusionOk="0" h="758788" w="758788">
                  <a:moveTo>
                    <a:pt x="379394" y="0"/>
                  </a:moveTo>
                  <a:cubicBezTo>
                    <a:pt x="169824" y="0"/>
                    <a:pt x="0" y="169824"/>
                    <a:pt x="0" y="379394"/>
                  </a:cubicBezTo>
                  <a:cubicBezTo>
                    <a:pt x="0" y="588964"/>
                    <a:pt x="169824" y="758788"/>
                    <a:pt x="379394" y="758788"/>
                  </a:cubicBezTo>
                  <a:cubicBezTo>
                    <a:pt x="588964" y="758788"/>
                    <a:pt x="758788" y="588964"/>
                    <a:pt x="758788" y="379394"/>
                  </a:cubicBezTo>
                  <a:cubicBezTo>
                    <a:pt x="758788" y="169824"/>
                    <a:pt x="589687" y="0"/>
                    <a:pt x="379394" y="0"/>
                  </a:cubicBezTo>
                  <a:close/>
                  <a:moveTo>
                    <a:pt x="379394" y="628710"/>
                  </a:moveTo>
                  <a:cubicBezTo>
                    <a:pt x="241367" y="628710"/>
                    <a:pt x="130078" y="516699"/>
                    <a:pt x="130078" y="379394"/>
                  </a:cubicBezTo>
                  <a:cubicBezTo>
                    <a:pt x="130078" y="241367"/>
                    <a:pt x="242090" y="130078"/>
                    <a:pt x="379394" y="130078"/>
                  </a:cubicBezTo>
                  <a:cubicBezTo>
                    <a:pt x="517421" y="130078"/>
                    <a:pt x="628710" y="242090"/>
                    <a:pt x="628710" y="379394"/>
                  </a:cubicBezTo>
                  <a:cubicBezTo>
                    <a:pt x="629433" y="517421"/>
                    <a:pt x="517421" y="628710"/>
                    <a:pt x="379394" y="6287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44"/>
            <p:cNvSpPr/>
            <p:nvPr/>
          </p:nvSpPr>
          <p:spPr>
            <a:xfrm>
              <a:off x="4971685" y="4393244"/>
              <a:ext cx="231250" cy="267383"/>
            </a:xfrm>
            <a:custGeom>
              <a:rect b="b" l="l" r="r" t="t"/>
              <a:pathLst>
                <a:path extrusionOk="0" h="267382" w="231249">
                  <a:moveTo>
                    <a:pt x="0" y="42162"/>
                  </a:moveTo>
                  <a:lnTo>
                    <a:pt x="180134" y="0"/>
                  </a:lnTo>
                  <a:lnTo>
                    <a:pt x="233824" y="229390"/>
                  </a:lnTo>
                  <a:lnTo>
                    <a:pt x="53690" y="2715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44"/>
            <p:cNvSpPr/>
            <p:nvPr/>
          </p:nvSpPr>
          <p:spPr>
            <a:xfrm>
              <a:off x="7019992" y="5101632"/>
              <a:ext cx="281836" cy="296289"/>
            </a:xfrm>
            <a:custGeom>
              <a:rect b="b" l="l" r="r" t="t"/>
              <a:pathLst>
                <a:path extrusionOk="0" h="296288" w="281835">
                  <a:moveTo>
                    <a:pt x="139184" y="0"/>
                  </a:moveTo>
                  <a:lnTo>
                    <a:pt x="288442" y="109298"/>
                  </a:lnTo>
                  <a:lnTo>
                    <a:pt x="149258" y="299368"/>
                  </a:lnTo>
                  <a:lnTo>
                    <a:pt x="0" y="19007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29" name="Google Shape;1729;p44"/>
          <p:cNvSpPr/>
          <p:nvPr/>
        </p:nvSpPr>
        <p:spPr>
          <a:xfrm>
            <a:off x="7972434" y="3084393"/>
            <a:ext cx="1364953" cy="1690680"/>
          </a:xfrm>
          <a:custGeom>
            <a:rect b="b" l="l" r="r" t="t"/>
            <a:pathLst>
              <a:path extrusionOk="0" h="4152900" w="3352800">
                <a:moveTo>
                  <a:pt x="0" y="2185035"/>
                </a:moveTo>
                <a:cubicBezTo>
                  <a:pt x="0" y="2176463"/>
                  <a:pt x="0" y="2167890"/>
                  <a:pt x="0" y="2159318"/>
                </a:cubicBezTo>
                <a:cubicBezTo>
                  <a:pt x="23813" y="2124075"/>
                  <a:pt x="60960" y="2122170"/>
                  <a:pt x="80010" y="2159318"/>
                </a:cubicBezTo>
                <a:cubicBezTo>
                  <a:pt x="97155" y="2192655"/>
                  <a:pt x="125730" y="2207895"/>
                  <a:pt x="158115" y="2221230"/>
                </a:cubicBezTo>
                <a:cubicBezTo>
                  <a:pt x="204788" y="2240280"/>
                  <a:pt x="251460" y="2260283"/>
                  <a:pt x="296228" y="2281238"/>
                </a:cubicBezTo>
                <a:cubicBezTo>
                  <a:pt x="333375" y="2298383"/>
                  <a:pt x="360998" y="2326005"/>
                  <a:pt x="381000" y="2361248"/>
                </a:cubicBezTo>
                <a:cubicBezTo>
                  <a:pt x="397193" y="2390775"/>
                  <a:pt x="412433" y="2422208"/>
                  <a:pt x="429578" y="2451735"/>
                </a:cubicBezTo>
                <a:cubicBezTo>
                  <a:pt x="458153" y="2500313"/>
                  <a:pt x="486728" y="2547938"/>
                  <a:pt x="516255" y="2596515"/>
                </a:cubicBezTo>
                <a:cubicBezTo>
                  <a:pt x="520065" y="2603183"/>
                  <a:pt x="525780" y="2608898"/>
                  <a:pt x="530543" y="2614613"/>
                </a:cubicBezTo>
                <a:cubicBezTo>
                  <a:pt x="532448" y="2613660"/>
                  <a:pt x="534353" y="2611755"/>
                  <a:pt x="536258" y="2610803"/>
                </a:cubicBezTo>
                <a:cubicBezTo>
                  <a:pt x="532448" y="2596515"/>
                  <a:pt x="529590" y="2582228"/>
                  <a:pt x="524828" y="2567940"/>
                </a:cubicBezTo>
                <a:cubicBezTo>
                  <a:pt x="484823" y="2457450"/>
                  <a:pt x="443865" y="2346960"/>
                  <a:pt x="403860" y="2237423"/>
                </a:cubicBezTo>
                <a:cubicBezTo>
                  <a:pt x="400050" y="2226945"/>
                  <a:pt x="395288" y="2217420"/>
                  <a:pt x="388620" y="2208848"/>
                </a:cubicBezTo>
                <a:cubicBezTo>
                  <a:pt x="345758" y="2154555"/>
                  <a:pt x="295275" y="2112645"/>
                  <a:pt x="225743" y="2097405"/>
                </a:cubicBezTo>
                <a:cubicBezTo>
                  <a:pt x="219075" y="2096453"/>
                  <a:pt x="213360" y="2093595"/>
                  <a:pt x="207645" y="2091690"/>
                </a:cubicBezTo>
                <a:cubicBezTo>
                  <a:pt x="185738" y="2082165"/>
                  <a:pt x="173355" y="2042160"/>
                  <a:pt x="183833" y="2019300"/>
                </a:cubicBezTo>
                <a:cubicBezTo>
                  <a:pt x="190500" y="2005013"/>
                  <a:pt x="205740" y="2004060"/>
                  <a:pt x="234315" y="2015490"/>
                </a:cubicBezTo>
                <a:cubicBezTo>
                  <a:pt x="241935" y="2018348"/>
                  <a:pt x="249555" y="2022158"/>
                  <a:pt x="256223" y="2025968"/>
                </a:cubicBezTo>
                <a:cubicBezTo>
                  <a:pt x="289560" y="2045970"/>
                  <a:pt x="322898" y="2065973"/>
                  <a:pt x="355283" y="2087880"/>
                </a:cubicBezTo>
                <a:cubicBezTo>
                  <a:pt x="410528" y="2125980"/>
                  <a:pt x="451485" y="2175510"/>
                  <a:pt x="477203" y="2237423"/>
                </a:cubicBezTo>
                <a:cubicBezTo>
                  <a:pt x="501968" y="2297430"/>
                  <a:pt x="524828" y="2358390"/>
                  <a:pt x="543878" y="2420303"/>
                </a:cubicBezTo>
                <a:cubicBezTo>
                  <a:pt x="569595" y="2502218"/>
                  <a:pt x="591503" y="2585085"/>
                  <a:pt x="613410" y="2667000"/>
                </a:cubicBezTo>
                <a:cubicBezTo>
                  <a:pt x="621983" y="2697480"/>
                  <a:pt x="624840" y="2702243"/>
                  <a:pt x="657225" y="2698433"/>
                </a:cubicBezTo>
                <a:cubicBezTo>
                  <a:pt x="661988" y="2698433"/>
                  <a:pt x="665798" y="2697480"/>
                  <a:pt x="670560" y="2696528"/>
                </a:cubicBezTo>
                <a:cubicBezTo>
                  <a:pt x="703898" y="2691765"/>
                  <a:pt x="734378" y="2699385"/>
                  <a:pt x="761048" y="2719388"/>
                </a:cubicBezTo>
                <a:cubicBezTo>
                  <a:pt x="776288" y="2730818"/>
                  <a:pt x="791528" y="2742248"/>
                  <a:pt x="806768" y="2752725"/>
                </a:cubicBezTo>
                <a:cubicBezTo>
                  <a:pt x="827723" y="2767013"/>
                  <a:pt x="848678" y="2781300"/>
                  <a:pt x="871538" y="2793683"/>
                </a:cubicBezTo>
                <a:cubicBezTo>
                  <a:pt x="890588" y="2804160"/>
                  <a:pt x="897255" y="2801303"/>
                  <a:pt x="900113" y="2780348"/>
                </a:cubicBezTo>
                <a:cubicBezTo>
                  <a:pt x="905828" y="2744153"/>
                  <a:pt x="911543" y="2708910"/>
                  <a:pt x="913448" y="2672715"/>
                </a:cubicBezTo>
                <a:cubicBezTo>
                  <a:pt x="920115" y="2523173"/>
                  <a:pt x="922973" y="2372678"/>
                  <a:pt x="930593" y="2223135"/>
                </a:cubicBezTo>
                <a:cubicBezTo>
                  <a:pt x="935355" y="2122170"/>
                  <a:pt x="942975" y="2022158"/>
                  <a:pt x="955358" y="1922145"/>
                </a:cubicBezTo>
                <a:cubicBezTo>
                  <a:pt x="971550" y="1790700"/>
                  <a:pt x="1006793" y="1663065"/>
                  <a:pt x="1041083" y="1535430"/>
                </a:cubicBezTo>
                <a:cubicBezTo>
                  <a:pt x="1122998" y="1230630"/>
                  <a:pt x="1247775" y="944880"/>
                  <a:pt x="1431608" y="687705"/>
                </a:cubicBezTo>
                <a:cubicBezTo>
                  <a:pt x="1614488" y="429578"/>
                  <a:pt x="1838325" y="219075"/>
                  <a:pt x="2112645" y="63818"/>
                </a:cubicBezTo>
                <a:cubicBezTo>
                  <a:pt x="2151698" y="41910"/>
                  <a:pt x="2191703" y="20955"/>
                  <a:pt x="2230755" y="0"/>
                </a:cubicBezTo>
                <a:cubicBezTo>
                  <a:pt x="2238375" y="0"/>
                  <a:pt x="2245995" y="0"/>
                  <a:pt x="2253615" y="0"/>
                </a:cubicBezTo>
                <a:cubicBezTo>
                  <a:pt x="2278380" y="9525"/>
                  <a:pt x="2292668" y="29528"/>
                  <a:pt x="2298383" y="53340"/>
                </a:cubicBezTo>
                <a:cubicBezTo>
                  <a:pt x="2306955" y="86678"/>
                  <a:pt x="2315528" y="120015"/>
                  <a:pt x="2317433" y="153353"/>
                </a:cubicBezTo>
                <a:cubicBezTo>
                  <a:pt x="2324100" y="274320"/>
                  <a:pt x="2331720" y="394335"/>
                  <a:pt x="2333625" y="515303"/>
                </a:cubicBezTo>
                <a:cubicBezTo>
                  <a:pt x="2336483" y="701040"/>
                  <a:pt x="2335530" y="885825"/>
                  <a:pt x="2336483" y="1071563"/>
                </a:cubicBezTo>
                <a:cubicBezTo>
                  <a:pt x="2336483" y="1081088"/>
                  <a:pt x="2339340" y="1091565"/>
                  <a:pt x="2344103" y="1101090"/>
                </a:cubicBezTo>
                <a:cubicBezTo>
                  <a:pt x="2383155" y="1179195"/>
                  <a:pt x="2424113" y="1257300"/>
                  <a:pt x="2462213" y="1336358"/>
                </a:cubicBezTo>
                <a:cubicBezTo>
                  <a:pt x="2531745" y="1480185"/>
                  <a:pt x="2574608" y="1630680"/>
                  <a:pt x="2576513" y="1791653"/>
                </a:cubicBezTo>
                <a:cubicBezTo>
                  <a:pt x="2577465" y="1897380"/>
                  <a:pt x="2540318" y="1986915"/>
                  <a:pt x="2461260" y="2054543"/>
                </a:cubicBezTo>
                <a:cubicBezTo>
                  <a:pt x="2404110" y="2104073"/>
                  <a:pt x="2342198" y="2146935"/>
                  <a:pt x="2281238" y="2189798"/>
                </a:cubicBezTo>
                <a:cubicBezTo>
                  <a:pt x="2045970" y="2355533"/>
                  <a:pt x="1809750" y="2521268"/>
                  <a:pt x="1573530" y="2687003"/>
                </a:cubicBezTo>
                <a:cubicBezTo>
                  <a:pt x="1445895" y="2777490"/>
                  <a:pt x="1318260" y="2867978"/>
                  <a:pt x="1190625" y="2958465"/>
                </a:cubicBezTo>
                <a:cubicBezTo>
                  <a:pt x="1187768" y="2960370"/>
                  <a:pt x="1184910" y="2962275"/>
                  <a:pt x="1183005" y="2964180"/>
                </a:cubicBezTo>
                <a:cubicBezTo>
                  <a:pt x="1181100" y="2967038"/>
                  <a:pt x="1177290" y="2971800"/>
                  <a:pt x="1178243" y="2974658"/>
                </a:cubicBezTo>
                <a:cubicBezTo>
                  <a:pt x="1179195" y="2977515"/>
                  <a:pt x="1184910" y="2980373"/>
                  <a:pt x="1188720" y="2980373"/>
                </a:cubicBezTo>
                <a:cubicBezTo>
                  <a:pt x="1199198" y="2980373"/>
                  <a:pt x="1209675" y="2980373"/>
                  <a:pt x="1219200" y="2979420"/>
                </a:cubicBezTo>
                <a:cubicBezTo>
                  <a:pt x="1285875" y="2969895"/>
                  <a:pt x="1347788" y="2946083"/>
                  <a:pt x="1408748" y="2918460"/>
                </a:cubicBezTo>
                <a:cubicBezTo>
                  <a:pt x="1438275" y="2905125"/>
                  <a:pt x="1468755" y="2887980"/>
                  <a:pt x="1492568" y="2867025"/>
                </a:cubicBezTo>
                <a:cubicBezTo>
                  <a:pt x="1554480" y="2812733"/>
                  <a:pt x="1613535" y="2755583"/>
                  <a:pt x="1673543" y="2699385"/>
                </a:cubicBezTo>
                <a:cubicBezTo>
                  <a:pt x="1804988" y="2574608"/>
                  <a:pt x="1940243" y="2455545"/>
                  <a:pt x="2094548" y="2357438"/>
                </a:cubicBezTo>
                <a:cubicBezTo>
                  <a:pt x="2305050" y="2223135"/>
                  <a:pt x="2531745" y="2169795"/>
                  <a:pt x="2780348" y="2206943"/>
                </a:cubicBezTo>
                <a:cubicBezTo>
                  <a:pt x="3062288" y="2248853"/>
                  <a:pt x="3211830" y="2450783"/>
                  <a:pt x="3265170" y="2671763"/>
                </a:cubicBezTo>
                <a:cubicBezTo>
                  <a:pt x="3288030" y="2763203"/>
                  <a:pt x="3277553" y="2856548"/>
                  <a:pt x="3263265" y="2947988"/>
                </a:cubicBezTo>
                <a:cubicBezTo>
                  <a:pt x="3245168" y="3066098"/>
                  <a:pt x="3224213" y="3183255"/>
                  <a:pt x="3205163" y="3300413"/>
                </a:cubicBezTo>
                <a:cubicBezTo>
                  <a:pt x="3186113" y="3415665"/>
                  <a:pt x="3199448" y="3526155"/>
                  <a:pt x="3255645" y="3629978"/>
                </a:cubicBezTo>
                <a:cubicBezTo>
                  <a:pt x="3296603" y="3706178"/>
                  <a:pt x="3337560" y="3782378"/>
                  <a:pt x="3353753" y="3869055"/>
                </a:cubicBezTo>
                <a:cubicBezTo>
                  <a:pt x="3353753" y="3885248"/>
                  <a:pt x="3353753" y="3901440"/>
                  <a:pt x="3353753" y="3917633"/>
                </a:cubicBezTo>
                <a:cubicBezTo>
                  <a:pt x="3342323" y="3970020"/>
                  <a:pt x="3310890" y="4007168"/>
                  <a:pt x="3267075" y="4035743"/>
                </a:cubicBezTo>
                <a:cubicBezTo>
                  <a:pt x="3203258" y="4076700"/>
                  <a:pt x="3134678" y="4105275"/>
                  <a:pt x="3060383" y="4118610"/>
                </a:cubicBezTo>
                <a:cubicBezTo>
                  <a:pt x="2949893" y="4138613"/>
                  <a:pt x="2843213" y="4122420"/>
                  <a:pt x="2738438" y="4088130"/>
                </a:cubicBezTo>
                <a:cubicBezTo>
                  <a:pt x="2582228" y="4036695"/>
                  <a:pt x="2440305" y="3957638"/>
                  <a:pt x="2304098" y="3866198"/>
                </a:cubicBezTo>
                <a:cubicBezTo>
                  <a:pt x="2111693" y="3735705"/>
                  <a:pt x="1931670" y="3588068"/>
                  <a:pt x="1749743" y="3444240"/>
                </a:cubicBezTo>
                <a:cubicBezTo>
                  <a:pt x="1644968" y="3361373"/>
                  <a:pt x="1539240" y="3281363"/>
                  <a:pt x="1432560" y="3201353"/>
                </a:cubicBezTo>
                <a:cubicBezTo>
                  <a:pt x="1407795" y="3183255"/>
                  <a:pt x="1379220" y="3169920"/>
                  <a:pt x="1352550" y="3155633"/>
                </a:cubicBezTo>
                <a:cubicBezTo>
                  <a:pt x="1346835" y="3152775"/>
                  <a:pt x="1338263" y="3152775"/>
                  <a:pt x="1331595" y="3150870"/>
                </a:cubicBezTo>
                <a:cubicBezTo>
                  <a:pt x="1330643" y="3152775"/>
                  <a:pt x="1329690" y="3154680"/>
                  <a:pt x="1328738" y="3156585"/>
                </a:cubicBezTo>
                <a:cubicBezTo>
                  <a:pt x="1334453" y="3164205"/>
                  <a:pt x="1340168" y="3172778"/>
                  <a:pt x="1346835" y="3180398"/>
                </a:cubicBezTo>
                <a:cubicBezTo>
                  <a:pt x="1388745" y="3228023"/>
                  <a:pt x="1432560" y="3275648"/>
                  <a:pt x="1473518" y="3324225"/>
                </a:cubicBezTo>
                <a:cubicBezTo>
                  <a:pt x="1557338" y="3424238"/>
                  <a:pt x="1627823" y="3531870"/>
                  <a:pt x="1669733" y="3656648"/>
                </a:cubicBezTo>
                <a:cubicBezTo>
                  <a:pt x="1712595" y="3782378"/>
                  <a:pt x="1717358" y="3908108"/>
                  <a:pt x="1665923" y="4032885"/>
                </a:cubicBezTo>
                <a:cubicBezTo>
                  <a:pt x="1643063" y="4086225"/>
                  <a:pt x="1615440" y="4135755"/>
                  <a:pt x="1558290" y="4161473"/>
                </a:cubicBezTo>
                <a:cubicBezTo>
                  <a:pt x="1549718" y="4161473"/>
                  <a:pt x="1541145" y="4161473"/>
                  <a:pt x="1532573" y="4161473"/>
                </a:cubicBezTo>
                <a:cubicBezTo>
                  <a:pt x="1504950" y="4147185"/>
                  <a:pt x="1492568" y="4122420"/>
                  <a:pt x="1487805" y="4092893"/>
                </a:cubicBezTo>
                <a:cubicBezTo>
                  <a:pt x="1472565" y="3999548"/>
                  <a:pt x="1457325" y="3907155"/>
                  <a:pt x="1442085" y="3813810"/>
                </a:cubicBezTo>
                <a:cubicBezTo>
                  <a:pt x="1422083" y="3693795"/>
                  <a:pt x="1401128" y="3573780"/>
                  <a:pt x="1380173" y="3453765"/>
                </a:cubicBezTo>
                <a:cubicBezTo>
                  <a:pt x="1368743" y="3390900"/>
                  <a:pt x="1334453" y="3341370"/>
                  <a:pt x="1283970" y="3305175"/>
                </a:cubicBezTo>
                <a:cubicBezTo>
                  <a:pt x="1266825" y="3292793"/>
                  <a:pt x="1246823" y="3279458"/>
                  <a:pt x="1226820" y="3276600"/>
                </a:cubicBezTo>
                <a:cubicBezTo>
                  <a:pt x="1196340" y="3271838"/>
                  <a:pt x="1171575" y="3257550"/>
                  <a:pt x="1148715" y="3239453"/>
                </a:cubicBezTo>
                <a:cubicBezTo>
                  <a:pt x="1087755" y="3188970"/>
                  <a:pt x="1027748" y="3137535"/>
                  <a:pt x="967740" y="3086100"/>
                </a:cubicBezTo>
                <a:cubicBezTo>
                  <a:pt x="923925" y="3048000"/>
                  <a:pt x="881063" y="3009900"/>
                  <a:pt x="837248" y="2970848"/>
                </a:cubicBezTo>
                <a:cubicBezTo>
                  <a:pt x="810578" y="2947988"/>
                  <a:pt x="781050" y="2940368"/>
                  <a:pt x="746760" y="2947988"/>
                </a:cubicBezTo>
                <a:cubicBezTo>
                  <a:pt x="723900" y="2952750"/>
                  <a:pt x="699135" y="2952750"/>
                  <a:pt x="675323" y="2952750"/>
                </a:cubicBezTo>
                <a:cubicBezTo>
                  <a:pt x="630555" y="2953703"/>
                  <a:pt x="600075" y="2930843"/>
                  <a:pt x="581025" y="2890838"/>
                </a:cubicBezTo>
                <a:cubicBezTo>
                  <a:pt x="565785" y="2858453"/>
                  <a:pt x="562928" y="2825115"/>
                  <a:pt x="569595" y="2790825"/>
                </a:cubicBezTo>
                <a:cubicBezTo>
                  <a:pt x="574358" y="2762250"/>
                  <a:pt x="566738" y="2737485"/>
                  <a:pt x="546735" y="2716530"/>
                </a:cubicBezTo>
                <a:cubicBezTo>
                  <a:pt x="541020" y="2710815"/>
                  <a:pt x="536258" y="2704148"/>
                  <a:pt x="529590" y="2698433"/>
                </a:cubicBezTo>
                <a:cubicBezTo>
                  <a:pt x="462915" y="2636520"/>
                  <a:pt x="415290" y="2561273"/>
                  <a:pt x="374333" y="2481263"/>
                </a:cubicBezTo>
                <a:cubicBezTo>
                  <a:pt x="350520" y="2440305"/>
                  <a:pt x="323850" y="2400300"/>
                  <a:pt x="295275" y="2362200"/>
                </a:cubicBezTo>
                <a:cubicBezTo>
                  <a:pt x="275273" y="2334578"/>
                  <a:pt x="248603" y="2312670"/>
                  <a:pt x="210503" y="2310765"/>
                </a:cubicBezTo>
                <a:cubicBezTo>
                  <a:pt x="205740" y="2310765"/>
                  <a:pt x="200025" y="2307908"/>
                  <a:pt x="195263" y="2306003"/>
                </a:cubicBezTo>
                <a:cubicBezTo>
                  <a:pt x="135255" y="2282190"/>
                  <a:pt x="79058" y="2252663"/>
                  <a:pt x="26670" y="2216468"/>
                </a:cubicBezTo>
                <a:cubicBezTo>
                  <a:pt x="15240" y="2208848"/>
                  <a:pt x="8573" y="2195513"/>
                  <a:pt x="0" y="21850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0" name="Google Shape;1730;p44"/>
          <p:cNvSpPr/>
          <p:nvPr/>
        </p:nvSpPr>
        <p:spPr>
          <a:xfrm>
            <a:off x="9374971" y="3213025"/>
            <a:ext cx="2276214" cy="1531694"/>
          </a:xfrm>
          <a:custGeom>
            <a:rect b="b" l="l" r="r" t="t"/>
            <a:pathLst>
              <a:path extrusionOk="0" h="3762375" w="5591175">
                <a:moveTo>
                  <a:pt x="4932045" y="0"/>
                </a:moveTo>
                <a:cubicBezTo>
                  <a:pt x="5000625" y="0"/>
                  <a:pt x="5069205" y="0"/>
                  <a:pt x="5136833" y="0"/>
                </a:cubicBezTo>
                <a:cubicBezTo>
                  <a:pt x="5139690" y="952"/>
                  <a:pt x="5143500" y="2857"/>
                  <a:pt x="5147310" y="3810"/>
                </a:cubicBezTo>
                <a:cubicBezTo>
                  <a:pt x="5253990" y="17145"/>
                  <a:pt x="5358765" y="40005"/>
                  <a:pt x="5460683" y="75248"/>
                </a:cubicBezTo>
                <a:cubicBezTo>
                  <a:pt x="5520690" y="96203"/>
                  <a:pt x="5569268" y="129540"/>
                  <a:pt x="5591175" y="192405"/>
                </a:cubicBezTo>
                <a:cubicBezTo>
                  <a:pt x="5591175" y="228600"/>
                  <a:pt x="5591175" y="264795"/>
                  <a:pt x="5591175" y="301943"/>
                </a:cubicBezTo>
                <a:cubicBezTo>
                  <a:pt x="5585460" y="350520"/>
                  <a:pt x="5562600" y="391478"/>
                  <a:pt x="5535930" y="430530"/>
                </a:cubicBezTo>
                <a:cubicBezTo>
                  <a:pt x="5478780" y="514350"/>
                  <a:pt x="5415915" y="592455"/>
                  <a:pt x="5342572" y="662940"/>
                </a:cubicBezTo>
                <a:cubicBezTo>
                  <a:pt x="5295900" y="707708"/>
                  <a:pt x="5244465" y="748665"/>
                  <a:pt x="5201603" y="796290"/>
                </a:cubicBezTo>
                <a:cubicBezTo>
                  <a:pt x="5113972" y="896302"/>
                  <a:pt x="5031105" y="1001077"/>
                  <a:pt x="4947285" y="1102995"/>
                </a:cubicBezTo>
                <a:cubicBezTo>
                  <a:pt x="4940618" y="1111568"/>
                  <a:pt x="4935855" y="1121093"/>
                  <a:pt x="4931093" y="1131570"/>
                </a:cubicBezTo>
                <a:cubicBezTo>
                  <a:pt x="4902518" y="1189673"/>
                  <a:pt x="4873943" y="1247775"/>
                  <a:pt x="4847272" y="1306830"/>
                </a:cubicBezTo>
                <a:cubicBezTo>
                  <a:pt x="4837747" y="1327785"/>
                  <a:pt x="4825365" y="1349693"/>
                  <a:pt x="4823460" y="1371600"/>
                </a:cubicBezTo>
                <a:cubicBezTo>
                  <a:pt x="4818697" y="1424940"/>
                  <a:pt x="4799647" y="1473518"/>
                  <a:pt x="4776788" y="1520190"/>
                </a:cubicBezTo>
                <a:cubicBezTo>
                  <a:pt x="4764405" y="1544955"/>
                  <a:pt x="4752022" y="1571625"/>
                  <a:pt x="4734878" y="1593533"/>
                </a:cubicBezTo>
                <a:cubicBezTo>
                  <a:pt x="4687253" y="1649730"/>
                  <a:pt x="4632960" y="1697355"/>
                  <a:pt x="4561522" y="1720215"/>
                </a:cubicBezTo>
                <a:cubicBezTo>
                  <a:pt x="4544378" y="1725930"/>
                  <a:pt x="4528185" y="1733550"/>
                  <a:pt x="4509135" y="1741170"/>
                </a:cubicBezTo>
                <a:cubicBezTo>
                  <a:pt x="4518660" y="1751648"/>
                  <a:pt x="4525328" y="1758315"/>
                  <a:pt x="4531995" y="1765935"/>
                </a:cubicBezTo>
                <a:cubicBezTo>
                  <a:pt x="4562475" y="1799273"/>
                  <a:pt x="4597718" y="1830705"/>
                  <a:pt x="4623435" y="1867853"/>
                </a:cubicBezTo>
                <a:cubicBezTo>
                  <a:pt x="4645343" y="1899285"/>
                  <a:pt x="4669155" y="1935480"/>
                  <a:pt x="4672965" y="1971675"/>
                </a:cubicBezTo>
                <a:cubicBezTo>
                  <a:pt x="4686300" y="2095500"/>
                  <a:pt x="4664393" y="2211705"/>
                  <a:pt x="4586288" y="2313623"/>
                </a:cubicBezTo>
                <a:cubicBezTo>
                  <a:pt x="4567238" y="2338388"/>
                  <a:pt x="4551045" y="2366010"/>
                  <a:pt x="4539615" y="2394585"/>
                </a:cubicBezTo>
                <a:cubicBezTo>
                  <a:pt x="4509135" y="2471738"/>
                  <a:pt x="4492943" y="2552700"/>
                  <a:pt x="4489133" y="2636520"/>
                </a:cubicBezTo>
                <a:cubicBezTo>
                  <a:pt x="4488180" y="2672715"/>
                  <a:pt x="4480560" y="2709863"/>
                  <a:pt x="4469130" y="2745105"/>
                </a:cubicBezTo>
                <a:cubicBezTo>
                  <a:pt x="4454843" y="2788920"/>
                  <a:pt x="4423410" y="2817495"/>
                  <a:pt x="4376738" y="2824163"/>
                </a:cubicBezTo>
                <a:cubicBezTo>
                  <a:pt x="4371022" y="2825115"/>
                  <a:pt x="4365308" y="2827973"/>
                  <a:pt x="4355783" y="2831783"/>
                </a:cubicBezTo>
                <a:cubicBezTo>
                  <a:pt x="4364355" y="2843213"/>
                  <a:pt x="4371022" y="2852738"/>
                  <a:pt x="4377690" y="2862263"/>
                </a:cubicBezTo>
                <a:cubicBezTo>
                  <a:pt x="4403408" y="2896553"/>
                  <a:pt x="4421505" y="2933700"/>
                  <a:pt x="4419600" y="2976563"/>
                </a:cubicBezTo>
                <a:cubicBezTo>
                  <a:pt x="4416743" y="3031808"/>
                  <a:pt x="4403408" y="3083243"/>
                  <a:pt x="4380547" y="3133725"/>
                </a:cubicBezTo>
                <a:cubicBezTo>
                  <a:pt x="4340543" y="3220403"/>
                  <a:pt x="4271963" y="3286125"/>
                  <a:pt x="4217670" y="3361373"/>
                </a:cubicBezTo>
                <a:cubicBezTo>
                  <a:pt x="4168140" y="3429953"/>
                  <a:pt x="4116705" y="3496628"/>
                  <a:pt x="4069080" y="3566160"/>
                </a:cubicBezTo>
                <a:cubicBezTo>
                  <a:pt x="4030980" y="3621405"/>
                  <a:pt x="3989070" y="3673793"/>
                  <a:pt x="3933825" y="3712845"/>
                </a:cubicBezTo>
                <a:cubicBezTo>
                  <a:pt x="3895725" y="3739515"/>
                  <a:pt x="3854768" y="3761423"/>
                  <a:pt x="3805238" y="3762375"/>
                </a:cubicBezTo>
                <a:cubicBezTo>
                  <a:pt x="3765233" y="3763328"/>
                  <a:pt x="3725227" y="3764280"/>
                  <a:pt x="3685222" y="3766185"/>
                </a:cubicBezTo>
                <a:cubicBezTo>
                  <a:pt x="3665220" y="3767138"/>
                  <a:pt x="3645218" y="3769043"/>
                  <a:pt x="3625215" y="3770948"/>
                </a:cubicBezTo>
                <a:cubicBezTo>
                  <a:pt x="3605213" y="3770948"/>
                  <a:pt x="3584258" y="3770948"/>
                  <a:pt x="3564255" y="3770948"/>
                </a:cubicBezTo>
                <a:cubicBezTo>
                  <a:pt x="3559493" y="3769995"/>
                  <a:pt x="3554730" y="3767138"/>
                  <a:pt x="3549968" y="3767138"/>
                </a:cubicBezTo>
                <a:cubicBezTo>
                  <a:pt x="3478530" y="3761423"/>
                  <a:pt x="3416618" y="3732848"/>
                  <a:pt x="3366135" y="3681413"/>
                </a:cubicBezTo>
                <a:cubicBezTo>
                  <a:pt x="3322320" y="3637598"/>
                  <a:pt x="3283268" y="3589973"/>
                  <a:pt x="3252788" y="3535680"/>
                </a:cubicBezTo>
                <a:cubicBezTo>
                  <a:pt x="3198495" y="3442335"/>
                  <a:pt x="3158490" y="3343275"/>
                  <a:pt x="3127058" y="3240405"/>
                </a:cubicBezTo>
                <a:cubicBezTo>
                  <a:pt x="3106102" y="3172778"/>
                  <a:pt x="3091815" y="3102293"/>
                  <a:pt x="3074670" y="3033713"/>
                </a:cubicBezTo>
                <a:cubicBezTo>
                  <a:pt x="3057525" y="2964180"/>
                  <a:pt x="3037522" y="2896553"/>
                  <a:pt x="3024188" y="2826068"/>
                </a:cubicBezTo>
                <a:cubicBezTo>
                  <a:pt x="3005138" y="2727960"/>
                  <a:pt x="2990850" y="2627948"/>
                  <a:pt x="2976563" y="2528888"/>
                </a:cubicBezTo>
                <a:cubicBezTo>
                  <a:pt x="2963227" y="2442210"/>
                  <a:pt x="2952750" y="2354580"/>
                  <a:pt x="2939415" y="2267903"/>
                </a:cubicBezTo>
                <a:cubicBezTo>
                  <a:pt x="2931795" y="2215515"/>
                  <a:pt x="2920365" y="2163128"/>
                  <a:pt x="2909888" y="2110740"/>
                </a:cubicBezTo>
                <a:cubicBezTo>
                  <a:pt x="2907030" y="2110740"/>
                  <a:pt x="2905125" y="2110740"/>
                  <a:pt x="2902268" y="2110740"/>
                </a:cubicBezTo>
                <a:cubicBezTo>
                  <a:pt x="2900363" y="2121218"/>
                  <a:pt x="2896552" y="2131695"/>
                  <a:pt x="2896552" y="2141220"/>
                </a:cubicBezTo>
                <a:cubicBezTo>
                  <a:pt x="2897505" y="2185035"/>
                  <a:pt x="2898458" y="2229803"/>
                  <a:pt x="2903220" y="2273618"/>
                </a:cubicBezTo>
                <a:cubicBezTo>
                  <a:pt x="2910840" y="2339340"/>
                  <a:pt x="2922270" y="2404110"/>
                  <a:pt x="2929890" y="2469833"/>
                </a:cubicBezTo>
                <a:cubicBezTo>
                  <a:pt x="2941320" y="2571750"/>
                  <a:pt x="2921318" y="2668905"/>
                  <a:pt x="2880360" y="2763203"/>
                </a:cubicBezTo>
                <a:cubicBezTo>
                  <a:pt x="2867025" y="2794635"/>
                  <a:pt x="2847975" y="2821305"/>
                  <a:pt x="2822258" y="2843213"/>
                </a:cubicBezTo>
                <a:cubicBezTo>
                  <a:pt x="2794635" y="2866073"/>
                  <a:pt x="2790825" y="2866073"/>
                  <a:pt x="2765108" y="2841308"/>
                </a:cubicBezTo>
                <a:cubicBezTo>
                  <a:pt x="2697480" y="2776538"/>
                  <a:pt x="2677477" y="2689860"/>
                  <a:pt x="2660333" y="2604135"/>
                </a:cubicBezTo>
                <a:cubicBezTo>
                  <a:pt x="2646997" y="2533650"/>
                  <a:pt x="2656522" y="2462213"/>
                  <a:pt x="2668905" y="2391728"/>
                </a:cubicBezTo>
                <a:cubicBezTo>
                  <a:pt x="2680335" y="2326005"/>
                  <a:pt x="2687955" y="2259330"/>
                  <a:pt x="2693670" y="2192655"/>
                </a:cubicBezTo>
                <a:cubicBezTo>
                  <a:pt x="2696527" y="2165033"/>
                  <a:pt x="2689860" y="2137410"/>
                  <a:pt x="2687955" y="2109788"/>
                </a:cubicBezTo>
                <a:cubicBezTo>
                  <a:pt x="2686050" y="2109788"/>
                  <a:pt x="2683193" y="2109788"/>
                  <a:pt x="2681288" y="2109788"/>
                </a:cubicBezTo>
                <a:cubicBezTo>
                  <a:pt x="2678430" y="2121218"/>
                  <a:pt x="2673668" y="2131695"/>
                  <a:pt x="2672715" y="2143125"/>
                </a:cubicBezTo>
                <a:cubicBezTo>
                  <a:pt x="2651760" y="2275523"/>
                  <a:pt x="2632710" y="2406968"/>
                  <a:pt x="2609850" y="2539365"/>
                </a:cubicBezTo>
                <a:cubicBezTo>
                  <a:pt x="2582227" y="2700338"/>
                  <a:pt x="2560320" y="2862263"/>
                  <a:pt x="2519363" y="3021330"/>
                </a:cubicBezTo>
                <a:cubicBezTo>
                  <a:pt x="2482215" y="3165158"/>
                  <a:pt x="2446972" y="3308985"/>
                  <a:pt x="2384108" y="3444240"/>
                </a:cubicBezTo>
                <a:cubicBezTo>
                  <a:pt x="2342197" y="3533775"/>
                  <a:pt x="2290763" y="3616643"/>
                  <a:pt x="2218373" y="3685223"/>
                </a:cubicBezTo>
                <a:cubicBezTo>
                  <a:pt x="2181225" y="3721418"/>
                  <a:pt x="2138363" y="3748088"/>
                  <a:pt x="2086927" y="3759518"/>
                </a:cubicBezTo>
                <a:cubicBezTo>
                  <a:pt x="2068830" y="3763328"/>
                  <a:pt x="2051685" y="3767138"/>
                  <a:pt x="2033588" y="3770948"/>
                </a:cubicBezTo>
                <a:cubicBezTo>
                  <a:pt x="2010727" y="3770948"/>
                  <a:pt x="1986915" y="3770948"/>
                  <a:pt x="1964055" y="3770948"/>
                </a:cubicBezTo>
                <a:cubicBezTo>
                  <a:pt x="1955482" y="3769043"/>
                  <a:pt x="1946910" y="3767138"/>
                  <a:pt x="1938338" y="3766185"/>
                </a:cubicBezTo>
                <a:cubicBezTo>
                  <a:pt x="1897380" y="3765233"/>
                  <a:pt x="1856423" y="3767138"/>
                  <a:pt x="1816417" y="3765233"/>
                </a:cubicBezTo>
                <a:cubicBezTo>
                  <a:pt x="1775460" y="3763328"/>
                  <a:pt x="1735455" y="3759518"/>
                  <a:pt x="1698307" y="3739515"/>
                </a:cubicBezTo>
                <a:cubicBezTo>
                  <a:pt x="1624013" y="3699510"/>
                  <a:pt x="1567815" y="3641408"/>
                  <a:pt x="1523048" y="3570923"/>
                </a:cubicBezTo>
                <a:cubicBezTo>
                  <a:pt x="1446848" y="3450908"/>
                  <a:pt x="1356360" y="3341370"/>
                  <a:pt x="1267777" y="3231833"/>
                </a:cubicBezTo>
                <a:cubicBezTo>
                  <a:pt x="1230630" y="3185160"/>
                  <a:pt x="1203007" y="3133725"/>
                  <a:pt x="1185863" y="3076575"/>
                </a:cubicBezTo>
                <a:cubicBezTo>
                  <a:pt x="1162050" y="2993708"/>
                  <a:pt x="1161098" y="2914650"/>
                  <a:pt x="1223010" y="2845118"/>
                </a:cubicBezTo>
                <a:cubicBezTo>
                  <a:pt x="1226820" y="2841308"/>
                  <a:pt x="1227773" y="2835593"/>
                  <a:pt x="1230630" y="2831783"/>
                </a:cubicBezTo>
                <a:cubicBezTo>
                  <a:pt x="1208723" y="2824163"/>
                  <a:pt x="1186815" y="2819400"/>
                  <a:pt x="1168717" y="2808923"/>
                </a:cubicBezTo>
                <a:cubicBezTo>
                  <a:pt x="1122998" y="2783205"/>
                  <a:pt x="1110615" y="2736533"/>
                  <a:pt x="1103948" y="2688908"/>
                </a:cubicBezTo>
                <a:cubicBezTo>
                  <a:pt x="1093470" y="2619375"/>
                  <a:pt x="1086802" y="2548890"/>
                  <a:pt x="1074420" y="2480310"/>
                </a:cubicBezTo>
                <a:cubicBezTo>
                  <a:pt x="1062990" y="2416493"/>
                  <a:pt x="1039177" y="2357438"/>
                  <a:pt x="998220" y="2306003"/>
                </a:cubicBezTo>
                <a:cubicBezTo>
                  <a:pt x="988695" y="2293620"/>
                  <a:pt x="980122" y="2279333"/>
                  <a:pt x="971550" y="2265998"/>
                </a:cubicBezTo>
                <a:cubicBezTo>
                  <a:pt x="932497" y="2205038"/>
                  <a:pt x="917257" y="2137410"/>
                  <a:pt x="913447" y="2067878"/>
                </a:cubicBezTo>
                <a:cubicBezTo>
                  <a:pt x="910590" y="2021205"/>
                  <a:pt x="906780" y="1974533"/>
                  <a:pt x="927735" y="1928813"/>
                </a:cubicBezTo>
                <a:cubicBezTo>
                  <a:pt x="951547" y="1877378"/>
                  <a:pt x="988695" y="1837373"/>
                  <a:pt x="1026795" y="1797368"/>
                </a:cubicBezTo>
                <a:cubicBezTo>
                  <a:pt x="1043940" y="1780223"/>
                  <a:pt x="1063942" y="1764983"/>
                  <a:pt x="1082040" y="1748790"/>
                </a:cubicBezTo>
                <a:cubicBezTo>
                  <a:pt x="1081088" y="1745933"/>
                  <a:pt x="1079182" y="1743075"/>
                  <a:pt x="1078230" y="1741170"/>
                </a:cubicBezTo>
                <a:cubicBezTo>
                  <a:pt x="1067752" y="1737360"/>
                  <a:pt x="1057275" y="1732598"/>
                  <a:pt x="1046797" y="1728788"/>
                </a:cubicBezTo>
                <a:cubicBezTo>
                  <a:pt x="899160" y="1679258"/>
                  <a:pt x="812482" y="1572578"/>
                  <a:pt x="776288" y="1425893"/>
                </a:cubicBezTo>
                <a:cubicBezTo>
                  <a:pt x="761047" y="1363028"/>
                  <a:pt x="740092" y="1303973"/>
                  <a:pt x="713422" y="1245870"/>
                </a:cubicBezTo>
                <a:cubicBezTo>
                  <a:pt x="673417" y="1155383"/>
                  <a:pt x="622935" y="1072515"/>
                  <a:pt x="558165" y="997268"/>
                </a:cubicBezTo>
                <a:cubicBezTo>
                  <a:pt x="487680" y="917258"/>
                  <a:pt x="427672" y="828675"/>
                  <a:pt x="346710" y="757238"/>
                </a:cubicBezTo>
                <a:cubicBezTo>
                  <a:pt x="308610" y="723900"/>
                  <a:pt x="269557" y="690563"/>
                  <a:pt x="235267" y="653415"/>
                </a:cubicBezTo>
                <a:cubicBezTo>
                  <a:pt x="143827" y="553402"/>
                  <a:pt x="49530" y="454343"/>
                  <a:pt x="0" y="324803"/>
                </a:cubicBezTo>
                <a:cubicBezTo>
                  <a:pt x="0" y="280035"/>
                  <a:pt x="0" y="234315"/>
                  <a:pt x="0" y="189548"/>
                </a:cubicBezTo>
                <a:cubicBezTo>
                  <a:pt x="19050" y="138113"/>
                  <a:pt x="56197" y="102870"/>
                  <a:pt x="106680" y="85725"/>
                </a:cubicBezTo>
                <a:cubicBezTo>
                  <a:pt x="164782" y="64770"/>
                  <a:pt x="223838" y="47625"/>
                  <a:pt x="283845" y="33338"/>
                </a:cubicBezTo>
                <a:cubicBezTo>
                  <a:pt x="340042" y="20002"/>
                  <a:pt x="398145" y="12382"/>
                  <a:pt x="454342" y="1905"/>
                </a:cubicBezTo>
                <a:cubicBezTo>
                  <a:pt x="520065" y="1905"/>
                  <a:pt x="585788" y="1905"/>
                  <a:pt x="650557" y="1905"/>
                </a:cubicBezTo>
                <a:cubicBezTo>
                  <a:pt x="676275" y="4763"/>
                  <a:pt x="701992" y="8572"/>
                  <a:pt x="728663" y="9525"/>
                </a:cubicBezTo>
                <a:cubicBezTo>
                  <a:pt x="876300" y="18097"/>
                  <a:pt x="1022032" y="36195"/>
                  <a:pt x="1165860" y="76200"/>
                </a:cubicBezTo>
                <a:cubicBezTo>
                  <a:pt x="1285875" y="109538"/>
                  <a:pt x="1404938" y="143828"/>
                  <a:pt x="1517332" y="199073"/>
                </a:cubicBezTo>
                <a:cubicBezTo>
                  <a:pt x="1668780" y="274320"/>
                  <a:pt x="1816417" y="358140"/>
                  <a:pt x="1958340" y="451485"/>
                </a:cubicBezTo>
                <a:cubicBezTo>
                  <a:pt x="2073592" y="526733"/>
                  <a:pt x="2185988" y="603885"/>
                  <a:pt x="2282190" y="703898"/>
                </a:cubicBezTo>
                <a:cubicBezTo>
                  <a:pt x="2384108" y="810577"/>
                  <a:pt x="2490788" y="912495"/>
                  <a:pt x="2596515" y="1016318"/>
                </a:cubicBezTo>
                <a:cubicBezTo>
                  <a:pt x="2608897" y="1028700"/>
                  <a:pt x="2623185" y="1039177"/>
                  <a:pt x="2636520" y="1050608"/>
                </a:cubicBezTo>
                <a:cubicBezTo>
                  <a:pt x="2646997" y="1058228"/>
                  <a:pt x="2655570" y="1055370"/>
                  <a:pt x="2657475" y="1043940"/>
                </a:cubicBezTo>
                <a:cubicBezTo>
                  <a:pt x="2660333" y="1025843"/>
                  <a:pt x="2665095" y="1004888"/>
                  <a:pt x="2660333" y="988695"/>
                </a:cubicBezTo>
                <a:cubicBezTo>
                  <a:pt x="2649855" y="956310"/>
                  <a:pt x="2633663" y="924877"/>
                  <a:pt x="2617470" y="893445"/>
                </a:cubicBezTo>
                <a:cubicBezTo>
                  <a:pt x="2592705" y="845820"/>
                  <a:pt x="2595563" y="806768"/>
                  <a:pt x="2631758" y="766763"/>
                </a:cubicBezTo>
                <a:cubicBezTo>
                  <a:pt x="2645093" y="751523"/>
                  <a:pt x="2645093" y="736283"/>
                  <a:pt x="2639377" y="720090"/>
                </a:cubicBezTo>
                <a:cubicBezTo>
                  <a:pt x="2626043" y="675323"/>
                  <a:pt x="2612708" y="631508"/>
                  <a:pt x="2597468" y="586740"/>
                </a:cubicBezTo>
                <a:cubicBezTo>
                  <a:pt x="2540318" y="420053"/>
                  <a:pt x="2454593" y="271462"/>
                  <a:pt x="2303145" y="171450"/>
                </a:cubicBezTo>
                <a:cubicBezTo>
                  <a:pt x="2250758" y="136208"/>
                  <a:pt x="2196465" y="104775"/>
                  <a:pt x="2133600" y="153353"/>
                </a:cubicBezTo>
                <a:cubicBezTo>
                  <a:pt x="2128838" y="157163"/>
                  <a:pt x="2123123" y="158115"/>
                  <a:pt x="2117408" y="160020"/>
                </a:cubicBezTo>
                <a:cubicBezTo>
                  <a:pt x="2075498" y="174308"/>
                  <a:pt x="2038350" y="164783"/>
                  <a:pt x="2005013" y="139065"/>
                </a:cubicBezTo>
                <a:cubicBezTo>
                  <a:pt x="1989773" y="126682"/>
                  <a:pt x="1986915" y="110490"/>
                  <a:pt x="1993582" y="94298"/>
                </a:cubicBezTo>
                <a:cubicBezTo>
                  <a:pt x="2003107" y="71438"/>
                  <a:pt x="2020252" y="52388"/>
                  <a:pt x="2044065" y="51435"/>
                </a:cubicBezTo>
                <a:cubicBezTo>
                  <a:pt x="2085975" y="49530"/>
                  <a:pt x="2131695" y="46672"/>
                  <a:pt x="2170748" y="59055"/>
                </a:cubicBezTo>
                <a:cubicBezTo>
                  <a:pt x="2336483" y="109538"/>
                  <a:pt x="2465070" y="212408"/>
                  <a:pt x="2547938" y="362903"/>
                </a:cubicBezTo>
                <a:cubicBezTo>
                  <a:pt x="2604135" y="466725"/>
                  <a:pt x="2646045" y="578168"/>
                  <a:pt x="2693670" y="686752"/>
                </a:cubicBezTo>
                <a:cubicBezTo>
                  <a:pt x="2702243" y="706755"/>
                  <a:pt x="2709863" y="705802"/>
                  <a:pt x="2727960" y="699135"/>
                </a:cubicBezTo>
                <a:cubicBezTo>
                  <a:pt x="2771775" y="682943"/>
                  <a:pt x="2816543" y="682943"/>
                  <a:pt x="2859405" y="699135"/>
                </a:cubicBezTo>
                <a:cubicBezTo>
                  <a:pt x="2877502" y="705802"/>
                  <a:pt x="2886075" y="704850"/>
                  <a:pt x="2892743" y="686752"/>
                </a:cubicBezTo>
                <a:cubicBezTo>
                  <a:pt x="2907983" y="647700"/>
                  <a:pt x="2923222" y="608648"/>
                  <a:pt x="2939415" y="569595"/>
                </a:cubicBezTo>
                <a:cubicBezTo>
                  <a:pt x="2978468" y="474345"/>
                  <a:pt x="3019425" y="381000"/>
                  <a:pt x="3080385" y="297180"/>
                </a:cubicBezTo>
                <a:cubicBezTo>
                  <a:pt x="3161347" y="185737"/>
                  <a:pt x="3270885" y="111442"/>
                  <a:pt x="3398520" y="60960"/>
                </a:cubicBezTo>
                <a:cubicBezTo>
                  <a:pt x="3445193" y="42863"/>
                  <a:pt x="3494722" y="44767"/>
                  <a:pt x="3543300" y="50482"/>
                </a:cubicBezTo>
                <a:cubicBezTo>
                  <a:pt x="3567113" y="53340"/>
                  <a:pt x="3593783" y="80010"/>
                  <a:pt x="3596640" y="99060"/>
                </a:cubicBezTo>
                <a:cubicBezTo>
                  <a:pt x="3599497" y="124778"/>
                  <a:pt x="3587115" y="142875"/>
                  <a:pt x="3555683" y="156210"/>
                </a:cubicBezTo>
                <a:cubicBezTo>
                  <a:pt x="3517583" y="172403"/>
                  <a:pt x="3479483" y="172403"/>
                  <a:pt x="3445193" y="147638"/>
                </a:cubicBezTo>
                <a:cubicBezTo>
                  <a:pt x="3408997" y="121920"/>
                  <a:pt x="3373755" y="122873"/>
                  <a:pt x="3336608" y="141923"/>
                </a:cubicBezTo>
                <a:cubicBezTo>
                  <a:pt x="3233738" y="194310"/>
                  <a:pt x="3152775" y="272415"/>
                  <a:pt x="3091815" y="369570"/>
                </a:cubicBezTo>
                <a:cubicBezTo>
                  <a:pt x="3022283" y="480060"/>
                  <a:pt x="2980372" y="602933"/>
                  <a:pt x="2947988" y="727710"/>
                </a:cubicBezTo>
                <a:cubicBezTo>
                  <a:pt x="2945130" y="739140"/>
                  <a:pt x="2951797" y="756285"/>
                  <a:pt x="2959418" y="766763"/>
                </a:cubicBezTo>
                <a:cubicBezTo>
                  <a:pt x="2976563" y="786765"/>
                  <a:pt x="2984183" y="808673"/>
                  <a:pt x="2986088" y="834390"/>
                </a:cubicBezTo>
                <a:cubicBezTo>
                  <a:pt x="2987993" y="860108"/>
                  <a:pt x="2978468" y="882015"/>
                  <a:pt x="2965133" y="903923"/>
                </a:cubicBezTo>
                <a:cubicBezTo>
                  <a:pt x="2942272" y="941070"/>
                  <a:pt x="2921318" y="978218"/>
                  <a:pt x="2926080" y="1023938"/>
                </a:cubicBezTo>
                <a:cubicBezTo>
                  <a:pt x="2927033" y="1034415"/>
                  <a:pt x="2933700" y="1043940"/>
                  <a:pt x="2937510" y="1053465"/>
                </a:cubicBezTo>
                <a:cubicBezTo>
                  <a:pt x="2947035" y="1048703"/>
                  <a:pt x="2957513" y="1046798"/>
                  <a:pt x="2965133" y="1040130"/>
                </a:cubicBezTo>
                <a:cubicBezTo>
                  <a:pt x="3021330" y="986790"/>
                  <a:pt x="3076575" y="932498"/>
                  <a:pt x="3131820" y="878205"/>
                </a:cubicBezTo>
                <a:cubicBezTo>
                  <a:pt x="3202305" y="808673"/>
                  <a:pt x="3272790" y="739140"/>
                  <a:pt x="3342322" y="669608"/>
                </a:cubicBezTo>
                <a:cubicBezTo>
                  <a:pt x="3399472" y="612458"/>
                  <a:pt x="3462338" y="561975"/>
                  <a:pt x="3530918" y="518160"/>
                </a:cubicBezTo>
                <a:cubicBezTo>
                  <a:pt x="3596640" y="475298"/>
                  <a:pt x="3661410" y="430530"/>
                  <a:pt x="3729038" y="390525"/>
                </a:cubicBezTo>
                <a:cubicBezTo>
                  <a:pt x="3865245" y="308610"/>
                  <a:pt x="4002405" y="226695"/>
                  <a:pt x="4150043" y="167640"/>
                </a:cubicBezTo>
                <a:cubicBezTo>
                  <a:pt x="4360545" y="83820"/>
                  <a:pt x="4578668" y="29527"/>
                  <a:pt x="4805363" y="15240"/>
                </a:cubicBezTo>
                <a:cubicBezTo>
                  <a:pt x="4848225" y="9525"/>
                  <a:pt x="4890135" y="3810"/>
                  <a:pt x="493204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31" name="Google Shape;1731;p44"/>
          <p:cNvGrpSpPr/>
          <p:nvPr/>
        </p:nvGrpSpPr>
        <p:grpSpPr>
          <a:xfrm>
            <a:off x="4761683" y="5263956"/>
            <a:ext cx="790202" cy="686311"/>
            <a:chOff x="8029060" y="1414319"/>
            <a:chExt cx="790202" cy="686311"/>
          </a:xfrm>
        </p:grpSpPr>
        <p:sp>
          <p:nvSpPr>
            <p:cNvPr id="1732" name="Google Shape;1732;p44"/>
            <p:cNvSpPr/>
            <p:nvPr/>
          </p:nvSpPr>
          <p:spPr>
            <a:xfrm>
              <a:off x="8029060" y="1414319"/>
              <a:ext cx="790202" cy="686311"/>
            </a:xfrm>
            <a:custGeom>
              <a:rect b="b" l="l" r="r" t="t"/>
              <a:pathLst>
                <a:path extrusionOk="0" h="2076450" w="2390775">
                  <a:moveTo>
                    <a:pt x="2397442" y="920115"/>
                  </a:moveTo>
                  <a:cubicBezTo>
                    <a:pt x="2320290" y="966788"/>
                    <a:pt x="2236470" y="1001078"/>
                    <a:pt x="2153603" y="1035368"/>
                  </a:cubicBezTo>
                  <a:cubicBezTo>
                    <a:pt x="2079308" y="1065848"/>
                    <a:pt x="2010728" y="1103948"/>
                    <a:pt x="1966913" y="1174433"/>
                  </a:cubicBezTo>
                  <a:cubicBezTo>
                    <a:pt x="1938338" y="1220153"/>
                    <a:pt x="1945958" y="1249680"/>
                    <a:pt x="1993583" y="1275398"/>
                  </a:cubicBezTo>
                  <a:cubicBezTo>
                    <a:pt x="2025015" y="1293495"/>
                    <a:pt x="2063115" y="1294448"/>
                    <a:pt x="2106930" y="1312545"/>
                  </a:cubicBezTo>
                  <a:cubicBezTo>
                    <a:pt x="2068830" y="1323975"/>
                    <a:pt x="2039303" y="1320165"/>
                    <a:pt x="2011680" y="1319213"/>
                  </a:cubicBezTo>
                  <a:cubicBezTo>
                    <a:pt x="1936433" y="1318260"/>
                    <a:pt x="1878330" y="1343025"/>
                    <a:pt x="1848803" y="1417320"/>
                  </a:cubicBezTo>
                  <a:cubicBezTo>
                    <a:pt x="1845945" y="1424940"/>
                    <a:pt x="1842135" y="1432560"/>
                    <a:pt x="1836420" y="1437323"/>
                  </a:cubicBezTo>
                  <a:cubicBezTo>
                    <a:pt x="1750695" y="1514475"/>
                    <a:pt x="1733550" y="1606868"/>
                    <a:pt x="1781175" y="1717358"/>
                  </a:cubicBezTo>
                  <a:cubicBezTo>
                    <a:pt x="1745933" y="1712595"/>
                    <a:pt x="1724025" y="1697355"/>
                    <a:pt x="1704023" y="1677353"/>
                  </a:cubicBezTo>
                  <a:cubicBezTo>
                    <a:pt x="1644968" y="1621155"/>
                    <a:pt x="1625918" y="1620203"/>
                    <a:pt x="1554480" y="1662113"/>
                  </a:cubicBezTo>
                  <a:cubicBezTo>
                    <a:pt x="1478280" y="1705928"/>
                    <a:pt x="1391603" y="1727835"/>
                    <a:pt x="1305878" y="1735455"/>
                  </a:cubicBezTo>
                  <a:cubicBezTo>
                    <a:pt x="1155383" y="1747838"/>
                    <a:pt x="1141095" y="1819275"/>
                    <a:pt x="1122998" y="1932623"/>
                  </a:cubicBezTo>
                  <a:cubicBezTo>
                    <a:pt x="1117283" y="1968818"/>
                    <a:pt x="1107758" y="2003108"/>
                    <a:pt x="1097280" y="2038350"/>
                  </a:cubicBezTo>
                  <a:cubicBezTo>
                    <a:pt x="1088708" y="2066925"/>
                    <a:pt x="1070610" y="2083118"/>
                    <a:pt x="1042988" y="2081213"/>
                  </a:cubicBezTo>
                  <a:cubicBezTo>
                    <a:pt x="1016318" y="2079308"/>
                    <a:pt x="1003935" y="2058352"/>
                    <a:pt x="998220" y="2032635"/>
                  </a:cubicBezTo>
                  <a:cubicBezTo>
                    <a:pt x="982028" y="1968818"/>
                    <a:pt x="967740" y="1904048"/>
                    <a:pt x="954405" y="1839277"/>
                  </a:cubicBezTo>
                  <a:cubicBezTo>
                    <a:pt x="930593" y="1727835"/>
                    <a:pt x="873443" y="1644968"/>
                    <a:pt x="769620" y="1604010"/>
                  </a:cubicBezTo>
                  <a:cubicBezTo>
                    <a:pt x="695325" y="1575435"/>
                    <a:pt x="660083" y="1518285"/>
                    <a:pt x="621030" y="1458278"/>
                  </a:cubicBezTo>
                  <a:cubicBezTo>
                    <a:pt x="605790" y="1434465"/>
                    <a:pt x="591503" y="1409700"/>
                    <a:pt x="574358" y="1386840"/>
                  </a:cubicBezTo>
                  <a:cubicBezTo>
                    <a:pt x="529590" y="1325880"/>
                    <a:pt x="480060" y="1306830"/>
                    <a:pt x="409575" y="1328738"/>
                  </a:cubicBezTo>
                  <a:cubicBezTo>
                    <a:pt x="274320" y="1371600"/>
                    <a:pt x="133350" y="1394460"/>
                    <a:pt x="0" y="1457325"/>
                  </a:cubicBezTo>
                  <a:cubicBezTo>
                    <a:pt x="5715" y="1430655"/>
                    <a:pt x="20955" y="1416368"/>
                    <a:pt x="39053" y="1403033"/>
                  </a:cubicBezTo>
                  <a:cubicBezTo>
                    <a:pt x="125730" y="1342073"/>
                    <a:pt x="216218" y="1287780"/>
                    <a:pt x="312420" y="1242060"/>
                  </a:cubicBezTo>
                  <a:cubicBezTo>
                    <a:pt x="359093" y="1220153"/>
                    <a:pt x="403860" y="1191578"/>
                    <a:pt x="434340" y="1146810"/>
                  </a:cubicBezTo>
                  <a:cubicBezTo>
                    <a:pt x="465772" y="1099185"/>
                    <a:pt x="478155" y="1049655"/>
                    <a:pt x="450533" y="994410"/>
                  </a:cubicBezTo>
                  <a:cubicBezTo>
                    <a:pt x="418147" y="929640"/>
                    <a:pt x="446722" y="871538"/>
                    <a:pt x="478155" y="820103"/>
                  </a:cubicBezTo>
                  <a:cubicBezTo>
                    <a:pt x="577215" y="657225"/>
                    <a:pt x="559118" y="624840"/>
                    <a:pt x="434340" y="474345"/>
                  </a:cubicBezTo>
                  <a:cubicBezTo>
                    <a:pt x="413385" y="448628"/>
                    <a:pt x="390525" y="423863"/>
                    <a:pt x="372428" y="397193"/>
                  </a:cubicBezTo>
                  <a:cubicBezTo>
                    <a:pt x="364808" y="385763"/>
                    <a:pt x="347663" y="371475"/>
                    <a:pt x="361950" y="355283"/>
                  </a:cubicBezTo>
                  <a:cubicBezTo>
                    <a:pt x="372428" y="343853"/>
                    <a:pt x="388620" y="347663"/>
                    <a:pt x="401955" y="351473"/>
                  </a:cubicBezTo>
                  <a:cubicBezTo>
                    <a:pt x="454343" y="366713"/>
                    <a:pt x="507683" y="381000"/>
                    <a:pt x="559118" y="403860"/>
                  </a:cubicBezTo>
                  <a:cubicBezTo>
                    <a:pt x="641033" y="441008"/>
                    <a:pt x="724853" y="455295"/>
                    <a:pt x="806768" y="397193"/>
                  </a:cubicBezTo>
                  <a:cubicBezTo>
                    <a:pt x="842010" y="372428"/>
                    <a:pt x="851535" y="345758"/>
                    <a:pt x="830580" y="309563"/>
                  </a:cubicBezTo>
                  <a:cubicBezTo>
                    <a:pt x="797243" y="250508"/>
                    <a:pt x="763905" y="190500"/>
                    <a:pt x="730568" y="131445"/>
                  </a:cubicBezTo>
                  <a:cubicBezTo>
                    <a:pt x="708660" y="93345"/>
                    <a:pt x="690563" y="54293"/>
                    <a:pt x="685800" y="0"/>
                  </a:cubicBezTo>
                  <a:cubicBezTo>
                    <a:pt x="749618" y="45720"/>
                    <a:pt x="791528" y="100965"/>
                    <a:pt x="834390" y="154305"/>
                  </a:cubicBezTo>
                  <a:cubicBezTo>
                    <a:pt x="868680" y="196215"/>
                    <a:pt x="901065" y="238125"/>
                    <a:pt x="940118" y="276225"/>
                  </a:cubicBezTo>
                  <a:cubicBezTo>
                    <a:pt x="995363" y="329565"/>
                    <a:pt x="1015365" y="332423"/>
                    <a:pt x="1081088" y="292418"/>
                  </a:cubicBezTo>
                  <a:cubicBezTo>
                    <a:pt x="1093470" y="284798"/>
                    <a:pt x="1103948" y="275273"/>
                    <a:pt x="1114425" y="265748"/>
                  </a:cubicBezTo>
                  <a:cubicBezTo>
                    <a:pt x="1175385" y="216218"/>
                    <a:pt x="1182053" y="215265"/>
                    <a:pt x="1249680" y="254318"/>
                  </a:cubicBezTo>
                  <a:cubicBezTo>
                    <a:pt x="1316355" y="292418"/>
                    <a:pt x="1389698" y="313373"/>
                    <a:pt x="1463993" y="327660"/>
                  </a:cubicBezTo>
                  <a:cubicBezTo>
                    <a:pt x="1555433" y="345758"/>
                    <a:pt x="1625918" y="300038"/>
                    <a:pt x="1693545" y="248603"/>
                  </a:cubicBezTo>
                  <a:cubicBezTo>
                    <a:pt x="1744028" y="210503"/>
                    <a:pt x="1790700" y="167640"/>
                    <a:pt x="1855470" y="139065"/>
                  </a:cubicBezTo>
                  <a:cubicBezTo>
                    <a:pt x="1846898" y="180975"/>
                    <a:pt x="1832610" y="212408"/>
                    <a:pt x="1813560" y="242888"/>
                  </a:cubicBezTo>
                  <a:cubicBezTo>
                    <a:pt x="1782128" y="293370"/>
                    <a:pt x="1745933" y="341948"/>
                    <a:pt x="1739265" y="404813"/>
                  </a:cubicBezTo>
                  <a:cubicBezTo>
                    <a:pt x="1732598" y="461963"/>
                    <a:pt x="1742123" y="484823"/>
                    <a:pt x="1798320" y="500063"/>
                  </a:cubicBezTo>
                  <a:cubicBezTo>
                    <a:pt x="1912620" y="530543"/>
                    <a:pt x="2027873" y="557213"/>
                    <a:pt x="2142173" y="585788"/>
                  </a:cubicBezTo>
                  <a:cubicBezTo>
                    <a:pt x="2161223" y="590550"/>
                    <a:pt x="2180273" y="597218"/>
                    <a:pt x="2198370" y="607695"/>
                  </a:cubicBezTo>
                  <a:cubicBezTo>
                    <a:pt x="2142173" y="615315"/>
                    <a:pt x="2088833" y="597218"/>
                    <a:pt x="2035493" y="588645"/>
                  </a:cubicBezTo>
                  <a:cubicBezTo>
                    <a:pt x="1992630" y="581978"/>
                    <a:pt x="1950720" y="580073"/>
                    <a:pt x="1908810" y="596265"/>
                  </a:cubicBezTo>
                  <a:cubicBezTo>
                    <a:pt x="1887855" y="603885"/>
                    <a:pt x="1882140" y="615315"/>
                    <a:pt x="1894523" y="635318"/>
                  </a:cubicBezTo>
                  <a:cubicBezTo>
                    <a:pt x="1923098" y="683895"/>
                    <a:pt x="1937385" y="737235"/>
                    <a:pt x="1951673" y="790575"/>
                  </a:cubicBezTo>
                  <a:cubicBezTo>
                    <a:pt x="1969770" y="861060"/>
                    <a:pt x="2011680" y="887730"/>
                    <a:pt x="2112645" y="888683"/>
                  </a:cubicBezTo>
                  <a:cubicBezTo>
                    <a:pt x="2207895" y="889635"/>
                    <a:pt x="2303145" y="888683"/>
                    <a:pt x="2398395" y="888683"/>
                  </a:cubicBezTo>
                  <a:cubicBezTo>
                    <a:pt x="2397442" y="901065"/>
                    <a:pt x="2397442" y="910590"/>
                    <a:pt x="2397442" y="920115"/>
                  </a:cubicBez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44"/>
            <p:cNvSpPr/>
            <p:nvPr/>
          </p:nvSpPr>
          <p:spPr>
            <a:xfrm>
              <a:off x="8311619" y="1613267"/>
              <a:ext cx="245561" cy="220375"/>
            </a:xfrm>
            <a:custGeom>
              <a:rect b="b" l="l" r="r" t="t"/>
              <a:pathLst>
                <a:path extrusionOk="0" h="666750" w="742950">
                  <a:moveTo>
                    <a:pt x="230008" y="651568"/>
                  </a:moveTo>
                  <a:cubicBezTo>
                    <a:pt x="211910" y="636328"/>
                    <a:pt x="173810" y="641090"/>
                    <a:pt x="180478" y="602038"/>
                  </a:cubicBezTo>
                  <a:cubicBezTo>
                    <a:pt x="180478" y="599180"/>
                    <a:pt x="173810" y="592513"/>
                    <a:pt x="170953" y="593465"/>
                  </a:cubicBezTo>
                  <a:cubicBezTo>
                    <a:pt x="105231" y="608705"/>
                    <a:pt x="127138" y="542983"/>
                    <a:pt x="103326" y="520123"/>
                  </a:cubicBezTo>
                  <a:cubicBezTo>
                    <a:pt x="94753" y="515360"/>
                    <a:pt x="86181" y="510598"/>
                    <a:pt x="77608" y="504882"/>
                  </a:cubicBezTo>
                  <a:cubicBezTo>
                    <a:pt x="68083" y="500120"/>
                    <a:pt x="57606" y="497263"/>
                    <a:pt x="49985" y="489643"/>
                  </a:cubicBezTo>
                  <a:cubicBezTo>
                    <a:pt x="35698" y="473450"/>
                    <a:pt x="35698" y="454400"/>
                    <a:pt x="45223" y="436303"/>
                  </a:cubicBezTo>
                  <a:cubicBezTo>
                    <a:pt x="60463" y="406775"/>
                    <a:pt x="52843" y="384868"/>
                    <a:pt x="26173" y="367723"/>
                  </a:cubicBezTo>
                  <a:cubicBezTo>
                    <a:pt x="-4307" y="348673"/>
                    <a:pt x="-12880" y="329623"/>
                    <a:pt x="26173" y="310573"/>
                  </a:cubicBezTo>
                  <a:cubicBezTo>
                    <a:pt x="36651" y="305810"/>
                    <a:pt x="38556" y="296285"/>
                    <a:pt x="40460" y="287713"/>
                  </a:cubicBezTo>
                  <a:cubicBezTo>
                    <a:pt x="45223" y="259138"/>
                    <a:pt x="59510" y="238182"/>
                    <a:pt x="83323" y="221990"/>
                  </a:cubicBezTo>
                  <a:cubicBezTo>
                    <a:pt x="112851" y="201988"/>
                    <a:pt x="111898" y="171507"/>
                    <a:pt x="110945" y="141028"/>
                  </a:cubicBezTo>
                  <a:cubicBezTo>
                    <a:pt x="109993" y="95307"/>
                    <a:pt x="113803" y="92450"/>
                    <a:pt x="159523" y="100070"/>
                  </a:cubicBezTo>
                  <a:cubicBezTo>
                    <a:pt x="174763" y="102928"/>
                    <a:pt x="189051" y="103880"/>
                    <a:pt x="200481" y="94355"/>
                  </a:cubicBezTo>
                  <a:cubicBezTo>
                    <a:pt x="234770" y="64828"/>
                    <a:pt x="276681" y="57207"/>
                    <a:pt x="319543" y="53398"/>
                  </a:cubicBezTo>
                  <a:cubicBezTo>
                    <a:pt x="347166" y="50540"/>
                    <a:pt x="370978" y="39110"/>
                    <a:pt x="390028" y="17203"/>
                  </a:cubicBezTo>
                  <a:cubicBezTo>
                    <a:pt x="410031" y="-6610"/>
                    <a:pt x="430033" y="-6610"/>
                    <a:pt x="445273" y="22918"/>
                  </a:cubicBezTo>
                  <a:cubicBezTo>
                    <a:pt x="469086" y="68638"/>
                    <a:pt x="501470" y="99118"/>
                    <a:pt x="557668" y="91498"/>
                  </a:cubicBezTo>
                  <a:cubicBezTo>
                    <a:pt x="571956" y="89593"/>
                    <a:pt x="583386" y="95307"/>
                    <a:pt x="584338" y="111500"/>
                  </a:cubicBezTo>
                  <a:cubicBezTo>
                    <a:pt x="586243" y="137218"/>
                    <a:pt x="603388" y="150553"/>
                    <a:pt x="620533" y="164840"/>
                  </a:cubicBezTo>
                  <a:cubicBezTo>
                    <a:pt x="629106" y="172460"/>
                    <a:pt x="636726" y="181032"/>
                    <a:pt x="642441" y="191510"/>
                  </a:cubicBezTo>
                  <a:cubicBezTo>
                    <a:pt x="649108" y="201988"/>
                    <a:pt x="641488" y="213418"/>
                    <a:pt x="647203" y="223895"/>
                  </a:cubicBezTo>
                  <a:cubicBezTo>
                    <a:pt x="653870" y="259138"/>
                    <a:pt x="648156" y="301048"/>
                    <a:pt x="698638" y="310573"/>
                  </a:cubicBezTo>
                  <a:cubicBezTo>
                    <a:pt x="712926" y="313430"/>
                    <a:pt x="708163" y="327718"/>
                    <a:pt x="703401" y="337243"/>
                  </a:cubicBezTo>
                  <a:cubicBezTo>
                    <a:pt x="697686" y="349625"/>
                    <a:pt x="686256" y="359150"/>
                    <a:pt x="686256" y="374390"/>
                  </a:cubicBezTo>
                  <a:cubicBezTo>
                    <a:pt x="689113" y="408680"/>
                    <a:pt x="699591" y="437255"/>
                    <a:pt x="730070" y="458210"/>
                  </a:cubicBezTo>
                  <a:cubicBezTo>
                    <a:pt x="757693" y="477260"/>
                    <a:pt x="740548" y="494405"/>
                    <a:pt x="719593" y="496310"/>
                  </a:cubicBezTo>
                  <a:cubicBezTo>
                    <a:pt x="667206" y="501073"/>
                    <a:pt x="632916" y="522028"/>
                    <a:pt x="625295" y="577273"/>
                  </a:cubicBezTo>
                  <a:cubicBezTo>
                    <a:pt x="624343" y="582035"/>
                    <a:pt x="621486" y="588703"/>
                    <a:pt x="617676" y="588703"/>
                  </a:cubicBezTo>
                  <a:cubicBezTo>
                    <a:pt x="559573" y="591560"/>
                    <a:pt x="534808" y="652520"/>
                    <a:pt x="483373" y="664903"/>
                  </a:cubicBezTo>
                  <a:cubicBezTo>
                    <a:pt x="451941" y="672523"/>
                    <a:pt x="421461" y="675380"/>
                    <a:pt x="389076" y="668713"/>
                  </a:cubicBezTo>
                  <a:cubicBezTo>
                    <a:pt x="365263" y="663950"/>
                    <a:pt x="341451" y="662045"/>
                    <a:pt x="318591" y="667760"/>
                  </a:cubicBezTo>
                  <a:cubicBezTo>
                    <a:pt x="286206" y="677285"/>
                    <a:pt x="256678" y="670618"/>
                    <a:pt x="230008" y="651568"/>
                  </a:cubicBezTo>
                  <a:close/>
                </a:path>
              </a:pathLst>
            </a:custGeom>
            <a:solidFill>
              <a:srgbClr val="2321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44"/>
            <p:cNvSpPr/>
            <p:nvPr/>
          </p:nvSpPr>
          <p:spPr>
            <a:xfrm>
              <a:off x="8339813" y="1725164"/>
              <a:ext cx="270747" cy="192041"/>
            </a:xfrm>
            <a:custGeom>
              <a:rect b="b" l="l" r="r" t="t"/>
              <a:pathLst>
                <a:path extrusionOk="0" h="581025" w="819150">
                  <a:moveTo>
                    <a:pt x="144708" y="313020"/>
                  </a:moveTo>
                  <a:cubicBezTo>
                    <a:pt x="232338" y="319687"/>
                    <a:pt x="320920" y="324450"/>
                    <a:pt x="408550" y="315877"/>
                  </a:cubicBezTo>
                  <a:cubicBezTo>
                    <a:pt x="429505" y="313972"/>
                    <a:pt x="439030" y="302542"/>
                    <a:pt x="444745" y="285397"/>
                  </a:cubicBezTo>
                  <a:cubicBezTo>
                    <a:pt x="454270" y="258727"/>
                    <a:pt x="468558" y="241582"/>
                    <a:pt x="500943" y="253012"/>
                  </a:cubicBezTo>
                  <a:cubicBezTo>
                    <a:pt x="518088" y="258727"/>
                    <a:pt x="530470" y="251107"/>
                    <a:pt x="534280" y="230152"/>
                  </a:cubicBezTo>
                  <a:cubicBezTo>
                    <a:pt x="545710" y="163477"/>
                    <a:pt x="555235" y="154905"/>
                    <a:pt x="619053" y="153952"/>
                  </a:cubicBezTo>
                  <a:cubicBezTo>
                    <a:pt x="631435" y="153952"/>
                    <a:pt x="644770" y="153952"/>
                    <a:pt x="655248" y="137760"/>
                  </a:cubicBezTo>
                  <a:cubicBezTo>
                    <a:pt x="594288" y="127282"/>
                    <a:pt x="593335" y="84420"/>
                    <a:pt x="600003" y="37747"/>
                  </a:cubicBezTo>
                  <a:cubicBezTo>
                    <a:pt x="610480" y="78705"/>
                    <a:pt x="631435" y="79657"/>
                    <a:pt x="662868" y="58702"/>
                  </a:cubicBezTo>
                  <a:cubicBezTo>
                    <a:pt x="690490" y="40605"/>
                    <a:pt x="720970" y="26317"/>
                    <a:pt x="749545" y="10125"/>
                  </a:cubicBezTo>
                  <a:cubicBezTo>
                    <a:pt x="780978" y="-7973"/>
                    <a:pt x="803838" y="-3210"/>
                    <a:pt x="812410" y="35842"/>
                  </a:cubicBezTo>
                  <a:cubicBezTo>
                    <a:pt x="828603" y="108232"/>
                    <a:pt x="816220" y="177765"/>
                    <a:pt x="789550" y="244440"/>
                  </a:cubicBezTo>
                  <a:cubicBezTo>
                    <a:pt x="695253" y="482565"/>
                    <a:pt x="460938" y="604485"/>
                    <a:pt x="219003" y="578767"/>
                  </a:cubicBezTo>
                  <a:cubicBezTo>
                    <a:pt x="144708" y="571147"/>
                    <a:pt x="69460" y="550192"/>
                    <a:pt x="15168" y="489232"/>
                  </a:cubicBezTo>
                  <a:cubicBezTo>
                    <a:pt x="-6740" y="464467"/>
                    <a:pt x="-5787" y="450180"/>
                    <a:pt x="23740" y="434940"/>
                  </a:cubicBezTo>
                  <a:cubicBezTo>
                    <a:pt x="66603" y="412080"/>
                    <a:pt x="103750" y="379695"/>
                    <a:pt x="149470" y="360645"/>
                  </a:cubicBezTo>
                  <a:cubicBezTo>
                    <a:pt x="201858" y="338737"/>
                    <a:pt x="131373" y="331117"/>
                    <a:pt x="144708" y="313020"/>
                  </a:cubicBezTo>
                  <a:close/>
                </a:path>
              </a:pathLst>
            </a:custGeom>
            <a:solidFill>
              <a:srgbClr val="DFDF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44"/>
            <p:cNvSpPr/>
            <p:nvPr/>
          </p:nvSpPr>
          <p:spPr>
            <a:xfrm>
              <a:off x="8241254" y="1541908"/>
              <a:ext cx="349452" cy="283340"/>
            </a:xfrm>
            <a:custGeom>
              <a:rect b="b" l="l" r="r" t="t"/>
              <a:pathLst>
                <a:path extrusionOk="0" h="857250" w="1057275">
                  <a:moveTo>
                    <a:pt x="1037260" y="229292"/>
                  </a:moveTo>
                  <a:cubicBezTo>
                    <a:pt x="975347" y="145472"/>
                    <a:pt x="894385" y="84512"/>
                    <a:pt x="799135" y="47364"/>
                  </a:cubicBezTo>
                  <a:cubicBezTo>
                    <a:pt x="681024" y="1645"/>
                    <a:pt x="559105" y="-20263"/>
                    <a:pt x="434327" y="24505"/>
                  </a:cubicBezTo>
                  <a:cubicBezTo>
                    <a:pt x="430517" y="24505"/>
                    <a:pt x="425755" y="26409"/>
                    <a:pt x="421945" y="29267"/>
                  </a:cubicBezTo>
                  <a:cubicBezTo>
                    <a:pt x="417182" y="29267"/>
                    <a:pt x="412420" y="29267"/>
                    <a:pt x="407657" y="30220"/>
                  </a:cubicBezTo>
                  <a:cubicBezTo>
                    <a:pt x="88570" y="124517"/>
                    <a:pt x="-81928" y="468369"/>
                    <a:pt x="39039" y="785552"/>
                  </a:cubicBezTo>
                  <a:cubicBezTo>
                    <a:pt x="69520" y="865562"/>
                    <a:pt x="108572" y="878897"/>
                    <a:pt x="181914" y="834130"/>
                  </a:cubicBezTo>
                  <a:cubicBezTo>
                    <a:pt x="228587" y="805555"/>
                    <a:pt x="288595" y="792219"/>
                    <a:pt x="315264" y="736022"/>
                  </a:cubicBezTo>
                  <a:cubicBezTo>
                    <a:pt x="313360" y="726497"/>
                    <a:pt x="305739" y="720782"/>
                    <a:pt x="298120" y="716019"/>
                  </a:cubicBezTo>
                  <a:cubicBezTo>
                    <a:pt x="298120" y="716019"/>
                    <a:pt x="298120" y="716019"/>
                    <a:pt x="298120" y="716019"/>
                  </a:cubicBezTo>
                  <a:cubicBezTo>
                    <a:pt x="298120" y="716019"/>
                    <a:pt x="298120" y="716019"/>
                    <a:pt x="298120" y="716019"/>
                  </a:cubicBezTo>
                  <a:cubicBezTo>
                    <a:pt x="293357" y="704589"/>
                    <a:pt x="281927" y="706494"/>
                    <a:pt x="272402" y="703637"/>
                  </a:cubicBezTo>
                  <a:cubicBezTo>
                    <a:pt x="272402" y="703637"/>
                    <a:pt x="272402" y="703637"/>
                    <a:pt x="272402" y="703637"/>
                  </a:cubicBezTo>
                  <a:cubicBezTo>
                    <a:pt x="272402" y="703637"/>
                    <a:pt x="272402" y="703637"/>
                    <a:pt x="272402" y="703637"/>
                  </a:cubicBezTo>
                  <a:cubicBezTo>
                    <a:pt x="254305" y="684587"/>
                    <a:pt x="259067" y="668394"/>
                    <a:pt x="274307" y="649344"/>
                  </a:cubicBezTo>
                  <a:cubicBezTo>
                    <a:pt x="291452" y="627437"/>
                    <a:pt x="274307" y="579812"/>
                    <a:pt x="246685" y="573144"/>
                  </a:cubicBezTo>
                  <a:cubicBezTo>
                    <a:pt x="230492" y="569335"/>
                    <a:pt x="217157" y="565525"/>
                    <a:pt x="223824" y="546475"/>
                  </a:cubicBezTo>
                  <a:cubicBezTo>
                    <a:pt x="233349" y="521710"/>
                    <a:pt x="246685" y="553142"/>
                    <a:pt x="258114" y="546475"/>
                  </a:cubicBezTo>
                  <a:cubicBezTo>
                    <a:pt x="266687" y="518852"/>
                    <a:pt x="256210" y="478847"/>
                    <a:pt x="283832" y="463607"/>
                  </a:cubicBezTo>
                  <a:cubicBezTo>
                    <a:pt x="337172" y="433127"/>
                    <a:pt x="342887" y="390264"/>
                    <a:pt x="333362" y="338830"/>
                  </a:cubicBezTo>
                  <a:cubicBezTo>
                    <a:pt x="329552" y="319780"/>
                    <a:pt x="340982" y="312160"/>
                    <a:pt x="353364" y="322637"/>
                  </a:cubicBezTo>
                  <a:cubicBezTo>
                    <a:pt x="389560" y="350260"/>
                    <a:pt x="416230" y="329305"/>
                    <a:pt x="441947" y="307397"/>
                  </a:cubicBezTo>
                  <a:cubicBezTo>
                    <a:pt x="461949" y="290252"/>
                    <a:pt x="482905" y="287394"/>
                    <a:pt x="506717" y="285489"/>
                  </a:cubicBezTo>
                  <a:cubicBezTo>
                    <a:pt x="546722" y="281680"/>
                    <a:pt x="589585" y="280727"/>
                    <a:pt x="613397" y="236912"/>
                  </a:cubicBezTo>
                  <a:cubicBezTo>
                    <a:pt x="625780" y="215005"/>
                    <a:pt x="639114" y="221672"/>
                    <a:pt x="645782" y="240722"/>
                  </a:cubicBezTo>
                  <a:cubicBezTo>
                    <a:pt x="670547" y="305492"/>
                    <a:pt x="715314" y="335019"/>
                    <a:pt x="789610" y="315969"/>
                  </a:cubicBezTo>
                  <a:cubicBezTo>
                    <a:pt x="770560" y="362642"/>
                    <a:pt x="804849" y="375025"/>
                    <a:pt x="830567" y="392169"/>
                  </a:cubicBezTo>
                  <a:cubicBezTo>
                    <a:pt x="836282" y="398837"/>
                    <a:pt x="841997" y="406457"/>
                    <a:pt x="847712" y="413125"/>
                  </a:cubicBezTo>
                  <a:cubicBezTo>
                    <a:pt x="847712" y="413125"/>
                    <a:pt x="847712" y="413125"/>
                    <a:pt x="847712" y="413125"/>
                  </a:cubicBezTo>
                  <a:cubicBezTo>
                    <a:pt x="851522" y="422650"/>
                    <a:pt x="854380" y="431222"/>
                    <a:pt x="858189" y="440747"/>
                  </a:cubicBezTo>
                  <a:cubicBezTo>
                    <a:pt x="912482" y="409314"/>
                    <a:pt x="968680" y="380739"/>
                    <a:pt x="1021067" y="347402"/>
                  </a:cubicBezTo>
                  <a:cubicBezTo>
                    <a:pt x="1068692" y="316922"/>
                    <a:pt x="1072502" y="277869"/>
                    <a:pt x="1037260" y="229292"/>
                  </a:cubicBezTo>
                  <a:close/>
                  <a:moveTo>
                    <a:pt x="450520" y="30220"/>
                  </a:moveTo>
                  <a:cubicBezTo>
                    <a:pt x="450520" y="30220"/>
                    <a:pt x="450520" y="29267"/>
                    <a:pt x="450520" y="30220"/>
                  </a:cubicBezTo>
                  <a:cubicBezTo>
                    <a:pt x="450520" y="29267"/>
                    <a:pt x="451472" y="29267"/>
                    <a:pt x="450520" y="30220"/>
                  </a:cubicBezTo>
                  <a:cubicBezTo>
                    <a:pt x="451472" y="29267"/>
                    <a:pt x="450520" y="30220"/>
                    <a:pt x="450520" y="30220"/>
                  </a:cubicBezTo>
                  <a:close/>
                </a:path>
              </a:pathLst>
            </a:custGeom>
            <a:solidFill>
              <a:srgbClr val="7E83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36" name="Google Shape;1736;p44"/>
          <p:cNvGrpSpPr/>
          <p:nvPr/>
        </p:nvGrpSpPr>
        <p:grpSpPr>
          <a:xfrm>
            <a:off x="3910720" y="5030438"/>
            <a:ext cx="837426" cy="720942"/>
            <a:chOff x="7178097" y="1180801"/>
            <a:chExt cx="837426" cy="720942"/>
          </a:xfrm>
        </p:grpSpPr>
        <p:sp>
          <p:nvSpPr>
            <p:cNvPr id="1737" name="Google Shape;1737;p44"/>
            <p:cNvSpPr/>
            <p:nvPr/>
          </p:nvSpPr>
          <p:spPr>
            <a:xfrm>
              <a:off x="7178097" y="1180801"/>
              <a:ext cx="837426" cy="720942"/>
            </a:xfrm>
            <a:custGeom>
              <a:rect b="b" l="l" r="r" t="t"/>
              <a:pathLst>
                <a:path extrusionOk="0" h="2181225" w="2533650">
                  <a:moveTo>
                    <a:pt x="1148715" y="2186697"/>
                  </a:moveTo>
                  <a:cubicBezTo>
                    <a:pt x="1104900" y="2026677"/>
                    <a:pt x="1062038" y="1875229"/>
                    <a:pt x="1021080" y="1722829"/>
                  </a:cubicBezTo>
                  <a:cubicBezTo>
                    <a:pt x="1014413" y="1696159"/>
                    <a:pt x="1003935" y="1678062"/>
                    <a:pt x="977265" y="1667584"/>
                  </a:cubicBezTo>
                  <a:cubicBezTo>
                    <a:pt x="952500" y="1658059"/>
                    <a:pt x="929640" y="1641867"/>
                    <a:pt x="908685" y="1625674"/>
                  </a:cubicBezTo>
                  <a:cubicBezTo>
                    <a:pt x="882015" y="1604719"/>
                    <a:pt x="856298" y="1591384"/>
                    <a:pt x="823913" y="1625674"/>
                  </a:cubicBezTo>
                  <a:cubicBezTo>
                    <a:pt x="848678" y="1588527"/>
                    <a:pt x="830580" y="1568524"/>
                    <a:pt x="806768" y="1547569"/>
                  </a:cubicBezTo>
                  <a:cubicBezTo>
                    <a:pt x="741045" y="1489467"/>
                    <a:pt x="686753" y="1421839"/>
                    <a:pt x="647700" y="1342782"/>
                  </a:cubicBezTo>
                  <a:cubicBezTo>
                    <a:pt x="636270" y="1318969"/>
                    <a:pt x="619125" y="1316112"/>
                    <a:pt x="597218" y="1323732"/>
                  </a:cubicBezTo>
                  <a:cubicBezTo>
                    <a:pt x="536258" y="1345639"/>
                    <a:pt x="463868" y="1348497"/>
                    <a:pt x="431483" y="1426602"/>
                  </a:cubicBezTo>
                  <a:cubicBezTo>
                    <a:pt x="419100" y="1404694"/>
                    <a:pt x="439103" y="1394217"/>
                    <a:pt x="430530" y="1375167"/>
                  </a:cubicBezTo>
                  <a:cubicBezTo>
                    <a:pt x="288608" y="1417077"/>
                    <a:pt x="145733" y="1458987"/>
                    <a:pt x="2858" y="1500897"/>
                  </a:cubicBezTo>
                  <a:cubicBezTo>
                    <a:pt x="1905" y="1498992"/>
                    <a:pt x="953" y="1496134"/>
                    <a:pt x="0" y="1494229"/>
                  </a:cubicBezTo>
                  <a:cubicBezTo>
                    <a:pt x="95250" y="1439937"/>
                    <a:pt x="189548" y="1385644"/>
                    <a:pt x="284798" y="1331352"/>
                  </a:cubicBezTo>
                  <a:cubicBezTo>
                    <a:pt x="372428" y="1280869"/>
                    <a:pt x="460058" y="1230387"/>
                    <a:pt x="548640" y="1180857"/>
                  </a:cubicBezTo>
                  <a:cubicBezTo>
                    <a:pt x="571500" y="1167522"/>
                    <a:pt x="587693" y="1148472"/>
                    <a:pt x="581025" y="1123707"/>
                  </a:cubicBezTo>
                  <a:cubicBezTo>
                    <a:pt x="568643" y="1077987"/>
                    <a:pt x="573405" y="1032267"/>
                    <a:pt x="574358" y="986547"/>
                  </a:cubicBezTo>
                  <a:cubicBezTo>
                    <a:pt x="575310" y="941779"/>
                    <a:pt x="577215" y="900822"/>
                    <a:pt x="512445" y="911299"/>
                  </a:cubicBezTo>
                  <a:cubicBezTo>
                    <a:pt x="515303" y="902727"/>
                    <a:pt x="515303" y="899869"/>
                    <a:pt x="516255" y="899869"/>
                  </a:cubicBezTo>
                  <a:cubicBezTo>
                    <a:pt x="589598" y="904632"/>
                    <a:pt x="597218" y="847482"/>
                    <a:pt x="610553" y="796999"/>
                  </a:cubicBezTo>
                  <a:cubicBezTo>
                    <a:pt x="621030" y="759852"/>
                    <a:pt x="635318" y="724609"/>
                    <a:pt x="655320" y="692224"/>
                  </a:cubicBezTo>
                  <a:cubicBezTo>
                    <a:pt x="674370" y="662697"/>
                    <a:pt x="666750" y="640789"/>
                    <a:pt x="646748" y="616024"/>
                  </a:cubicBezTo>
                  <a:cubicBezTo>
                    <a:pt x="576263" y="527442"/>
                    <a:pt x="506730" y="437907"/>
                    <a:pt x="434340" y="344562"/>
                  </a:cubicBezTo>
                  <a:cubicBezTo>
                    <a:pt x="456248" y="336942"/>
                    <a:pt x="470535" y="348372"/>
                    <a:pt x="484823" y="353134"/>
                  </a:cubicBezTo>
                  <a:cubicBezTo>
                    <a:pt x="578168" y="383614"/>
                    <a:pt x="671513" y="414094"/>
                    <a:pt x="763905" y="445527"/>
                  </a:cubicBezTo>
                  <a:cubicBezTo>
                    <a:pt x="779145" y="450289"/>
                    <a:pt x="796290" y="464577"/>
                    <a:pt x="804863" y="435049"/>
                  </a:cubicBezTo>
                  <a:cubicBezTo>
                    <a:pt x="808673" y="421714"/>
                    <a:pt x="820103" y="430287"/>
                    <a:pt x="828675" y="433144"/>
                  </a:cubicBezTo>
                  <a:cubicBezTo>
                    <a:pt x="843915" y="437907"/>
                    <a:pt x="854393" y="460767"/>
                    <a:pt x="874395" y="443622"/>
                  </a:cubicBezTo>
                  <a:cubicBezTo>
                    <a:pt x="902018" y="420762"/>
                    <a:pt x="939165" y="408379"/>
                    <a:pt x="962025" y="379804"/>
                  </a:cubicBezTo>
                  <a:cubicBezTo>
                    <a:pt x="971550" y="367422"/>
                    <a:pt x="957263" y="353134"/>
                    <a:pt x="951548" y="340752"/>
                  </a:cubicBezTo>
                  <a:cubicBezTo>
                    <a:pt x="895350" y="227404"/>
                    <a:pt x="841058" y="115009"/>
                    <a:pt x="785813" y="709"/>
                  </a:cubicBezTo>
                  <a:cubicBezTo>
                    <a:pt x="802958" y="-3101"/>
                    <a:pt x="810578" y="9282"/>
                    <a:pt x="817245" y="17854"/>
                  </a:cubicBezTo>
                  <a:cubicBezTo>
                    <a:pt x="894398" y="111199"/>
                    <a:pt x="972503" y="204544"/>
                    <a:pt x="1047750" y="300747"/>
                  </a:cubicBezTo>
                  <a:cubicBezTo>
                    <a:pt x="1067753" y="326464"/>
                    <a:pt x="1085850" y="328369"/>
                    <a:pt x="1116330" y="326464"/>
                  </a:cubicBezTo>
                  <a:cubicBezTo>
                    <a:pt x="1212533" y="318844"/>
                    <a:pt x="1278255" y="281697"/>
                    <a:pt x="1284923" y="175017"/>
                  </a:cubicBezTo>
                  <a:cubicBezTo>
                    <a:pt x="1284923" y="168349"/>
                    <a:pt x="1289685" y="161682"/>
                    <a:pt x="1294448" y="149299"/>
                  </a:cubicBezTo>
                  <a:cubicBezTo>
                    <a:pt x="1316355" y="192162"/>
                    <a:pt x="1337310" y="229309"/>
                    <a:pt x="1355408" y="267409"/>
                  </a:cubicBezTo>
                  <a:cubicBezTo>
                    <a:pt x="1366838" y="292174"/>
                    <a:pt x="1382078" y="303604"/>
                    <a:pt x="1410653" y="302652"/>
                  </a:cubicBezTo>
                  <a:cubicBezTo>
                    <a:pt x="1479233" y="301699"/>
                    <a:pt x="1545908" y="318844"/>
                    <a:pt x="1608773" y="343609"/>
                  </a:cubicBezTo>
                  <a:cubicBezTo>
                    <a:pt x="1642110" y="356944"/>
                    <a:pt x="1665923" y="353134"/>
                    <a:pt x="1695450" y="332179"/>
                  </a:cubicBezTo>
                  <a:cubicBezTo>
                    <a:pt x="1784033" y="269314"/>
                    <a:pt x="1874520" y="209307"/>
                    <a:pt x="1964055" y="148347"/>
                  </a:cubicBezTo>
                  <a:cubicBezTo>
                    <a:pt x="1966913" y="151204"/>
                    <a:pt x="1970723" y="153109"/>
                    <a:pt x="1973580" y="155967"/>
                  </a:cubicBezTo>
                  <a:cubicBezTo>
                    <a:pt x="1949768" y="204544"/>
                    <a:pt x="1925955" y="253122"/>
                    <a:pt x="1902143" y="302652"/>
                  </a:cubicBezTo>
                  <a:cubicBezTo>
                    <a:pt x="1883093" y="340752"/>
                    <a:pt x="1864043" y="379804"/>
                    <a:pt x="1844993" y="417904"/>
                  </a:cubicBezTo>
                  <a:cubicBezTo>
                    <a:pt x="1822133" y="464577"/>
                    <a:pt x="1828800" y="484579"/>
                    <a:pt x="1880235" y="499819"/>
                  </a:cubicBezTo>
                  <a:cubicBezTo>
                    <a:pt x="1944053" y="518869"/>
                    <a:pt x="2008823" y="533157"/>
                    <a:pt x="2072640" y="549349"/>
                  </a:cubicBezTo>
                  <a:cubicBezTo>
                    <a:pt x="2150745" y="569352"/>
                    <a:pt x="2227898" y="588402"/>
                    <a:pt x="2306003" y="612214"/>
                  </a:cubicBezTo>
                  <a:cubicBezTo>
                    <a:pt x="2194560" y="615072"/>
                    <a:pt x="2084070" y="594117"/>
                    <a:pt x="1967865" y="596974"/>
                  </a:cubicBezTo>
                  <a:cubicBezTo>
                    <a:pt x="1994535" y="654124"/>
                    <a:pt x="2032635" y="699844"/>
                    <a:pt x="2049780" y="756042"/>
                  </a:cubicBezTo>
                  <a:cubicBezTo>
                    <a:pt x="2058353" y="782712"/>
                    <a:pt x="2072640" y="809382"/>
                    <a:pt x="2077403" y="837004"/>
                  </a:cubicBezTo>
                  <a:cubicBezTo>
                    <a:pt x="2084070" y="873199"/>
                    <a:pt x="2103120" y="881772"/>
                    <a:pt x="2136458" y="882724"/>
                  </a:cubicBezTo>
                  <a:cubicBezTo>
                    <a:pt x="2270760" y="888439"/>
                    <a:pt x="2404110" y="897012"/>
                    <a:pt x="2538413" y="903679"/>
                  </a:cubicBezTo>
                  <a:cubicBezTo>
                    <a:pt x="2538413" y="922729"/>
                    <a:pt x="2522220" y="922729"/>
                    <a:pt x="2512695" y="927492"/>
                  </a:cubicBezTo>
                  <a:cubicBezTo>
                    <a:pt x="2397443" y="984642"/>
                    <a:pt x="2284095" y="1043697"/>
                    <a:pt x="2166938" y="1095132"/>
                  </a:cubicBezTo>
                  <a:cubicBezTo>
                    <a:pt x="2092643" y="1127517"/>
                    <a:pt x="2084070" y="1193239"/>
                    <a:pt x="2065973" y="1256104"/>
                  </a:cubicBezTo>
                  <a:cubicBezTo>
                    <a:pt x="2060258" y="1277059"/>
                    <a:pt x="2080260" y="1272297"/>
                    <a:pt x="2090738" y="1275154"/>
                  </a:cubicBezTo>
                  <a:cubicBezTo>
                    <a:pt x="2166938" y="1295157"/>
                    <a:pt x="2242185" y="1314207"/>
                    <a:pt x="2317433" y="1340877"/>
                  </a:cubicBezTo>
                  <a:cubicBezTo>
                    <a:pt x="2250758" y="1335162"/>
                    <a:pt x="2183130" y="1333257"/>
                    <a:pt x="2116455" y="1323732"/>
                  </a:cubicBezTo>
                  <a:cubicBezTo>
                    <a:pt x="2047875" y="1314207"/>
                    <a:pt x="2044065" y="1313254"/>
                    <a:pt x="2008823" y="1375167"/>
                  </a:cubicBezTo>
                  <a:cubicBezTo>
                    <a:pt x="1976438" y="1433269"/>
                    <a:pt x="1938338" y="1487562"/>
                    <a:pt x="1885950" y="1530424"/>
                  </a:cubicBezTo>
                  <a:cubicBezTo>
                    <a:pt x="1862138" y="1549474"/>
                    <a:pt x="1865948" y="1571382"/>
                    <a:pt x="1871663" y="1594242"/>
                  </a:cubicBezTo>
                  <a:cubicBezTo>
                    <a:pt x="1886903" y="1655202"/>
                    <a:pt x="1902143" y="1716162"/>
                    <a:pt x="1920240" y="1784742"/>
                  </a:cubicBezTo>
                  <a:cubicBezTo>
                    <a:pt x="1866900" y="1750452"/>
                    <a:pt x="1837373" y="1704732"/>
                    <a:pt x="1801178" y="1664727"/>
                  </a:cubicBezTo>
                  <a:cubicBezTo>
                    <a:pt x="1777365" y="1638057"/>
                    <a:pt x="1760220" y="1633294"/>
                    <a:pt x="1725930" y="1653297"/>
                  </a:cubicBezTo>
                  <a:cubicBezTo>
                    <a:pt x="1608773" y="1720924"/>
                    <a:pt x="1482090" y="1757119"/>
                    <a:pt x="1344930" y="1749499"/>
                  </a:cubicBezTo>
                  <a:cubicBezTo>
                    <a:pt x="1305878" y="1747594"/>
                    <a:pt x="1288733" y="1761882"/>
                    <a:pt x="1277303" y="1798077"/>
                  </a:cubicBezTo>
                  <a:cubicBezTo>
                    <a:pt x="1234440" y="1924759"/>
                    <a:pt x="1192530" y="2051442"/>
                    <a:pt x="1148715" y="2186697"/>
                  </a:cubicBez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44"/>
            <p:cNvSpPr/>
            <p:nvPr/>
          </p:nvSpPr>
          <p:spPr>
            <a:xfrm>
              <a:off x="7501690" y="1381337"/>
              <a:ext cx="251857" cy="236116"/>
            </a:xfrm>
            <a:custGeom>
              <a:rect b="b" l="l" r="r" t="t"/>
              <a:pathLst>
                <a:path extrusionOk="0" h="714375" w="762000">
                  <a:moveTo>
                    <a:pt x="631640" y="226469"/>
                  </a:moveTo>
                  <a:cubicBezTo>
                    <a:pt x="634497" y="230279"/>
                    <a:pt x="636402" y="233137"/>
                    <a:pt x="639260" y="236947"/>
                  </a:cubicBezTo>
                  <a:cubicBezTo>
                    <a:pt x="650690" y="246472"/>
                    <a:pt x="656405" y="259807"/>
                    <a:pt x="659262" y="273142"/>
                  </a:cubicBezTo>
                  <a:cubicBezTo>
                    <a:pt x="664025" y="295049"/>
                    <a:pt x="674502" y="305527"/>
                    <a:pt x="698315" y="302669"/>
                  </a:cubicBezTo>
                  <a:cubicBezTo>
                    <a:pt x="708792" y="300764"/>
                    <a:pt x="722127" y="302669"/>
                    <a:pt x="724985" y="316004"/>
                  </a:cubicBezTo>
                  <a:cubicBezTo>
                    <a:pt x="728795" y="329339"/>
                    <a:pt x="716412" y="335054"/>
                    <a:pt x="707840" y="341722"/>
                  </a:cubicBezTo>
                  <a:cubicBezTo>
                    <a:pt x="670692" y="370297"/>
                    <a:pt x="672597" y="406492"/>
                    <a:pt x="686885" y="445544"/>
                  </a:cubicBezTo>
                  <a:cubicBezTo>
                    <a:pt x="710697" y="464594"/>
                    <a:pt x="746892" y="460784"/>
                    <a:pt x="765942" y="488407"/>
                  </a:cubicBezTo>
                  <a:cubicBezTo>
                    <a:pt x="745940" y="519839"/>
                    <a:pt x="711650" y="499837"/>
                    <a:pt x="685932" y="510314"/>
                  </a:cubicBezTo>
                  <a:cubicBezTo>
                    <a:pt x="656405" y="512219"/>
                    <a:pt x="631640" y="522697"/>
                    <a:pt x="619257" y="552224"/>
                  </a:cubicBezTo>
                  <a:cubicBezTo>
                    <a:pt x="609732" y="584609"/>
                    <a:pt x="590682" y="608422"/>
                    <a:pt x="557345" y="617947"/>
                  </a:cubicBezTo>
                  <a:cubicBezTo>
                    <a:pt x="540200" y="633187"/>
                    <a:pt x="498290" y="627472"/>
                    <a:pt x="516387" y="670334"/>
                  </a:cubicBezTo>
                  <a:cubicBezTo>
                    <a:pt x="519245" y="676049"/>
                    <a:pt x="522102" y="682717"/>
                    <a:pt x="524960" y="688432"/>
                  </a:cubicBezTo>
                  <a:cubicBezTo>
                    <a:pt x="525912" y="725579"/>
                    <a:pt x="521150" y="726532"/>
                    <a:pt x="478287" y="702719"/>
                  </a:cubicBezTo>
                  <a:cubicBezTo>
                    <a:pt x="448760" y="677954"/>
                    <a:pt x="417327" y="677002"/>
                    <a:pt x="381132" y="684622"/>
                  </a:cubicBezTo>
                  <a:cubicBezTo>
                    <a:pt x="330650" y="695099"/>
                    <a:pt x="282072" y="677002"/>
                    <a:pt x="234447" y="660809"/>
                  </a:cubicBezTo>
                  <a:cubicBezTo>
                    <a:pt x="210635" y="653189"/>
                    <a:pt x="188727" y="639854"/>
                    <a:pt x="165867" y="628424"/>
                  </a:cubicBezTo>
                  <a:cubicBezTo>
                    <a:pt x="162057" y="625567"/>
                    <a:pt x="158247" y="621757"/>
                    <a:pt x="156342" y="617947"/>
                  </a:cubicBezTo>
                  <a:cubicBezTo>
                    <a:pt x="155390" y="613184"/>
                    <a:pt x="154437" y="604612"/>
                    <a:pt x="153485" y="604612"/>
                  </a:cubicBezTo>
                  <a:cubicBezTo>
                    <a:pt x="107765" y="602707"/>
                    <a:pt x="111575" y="554129"/>
                    <a:pt x="86810" y="533174"/>
                  </a:cubicBezTo>
                  <a:cubicBezTo>
                    <a:pt x="70617" y="526507"/>
                    <a:pt x="63950" y="511267"/>
                    <a:pt x="57282" y="496979"/>
                  </a:cubicBezTo>
                  <a:cubicBezTo>
                    <a:pt x="29660" y="452212"/>
                    <a:pt x="41090" y="393157"/>
                    <a:pt x="2990" y="352199"/>
                  </a:cubicBezTo>
                  <a:cubicBezTo>
                    <a:pt x="-4630" y="343627"/>
                    <a:pt x="3942" y="334102"/>
                    <a:pt x="10610" y="327434"/>
                  </a:cubicBezTo>
                  <a:cubicBezTo>
                    <a:pt x="52520" y="287429"/>
                    <a:pt x="56330" y="227422"/>
                    <a:pt x="89667" y="182654"/>
                  </a:cubicBezTo>
                  <a:cubicBezTo>
                    <a:pt x="100145" y="168367"/>
                    <a:pt x="88715" y="152174"/>
                    <a:pt x="85857" y="136934"/>
                  </a:cubicBezTo>
                  <a:cubicBezTo>
                    <a:pt x="79190" y="103597"/>
                    <a:pt x="87762" y="95024"/>
                    <a:pt x="120147" y="103597"/>
                  </a:cubicBezTo>
                  <a:cubicBezTo>
                    <a:pt x="176345" y="117884"/>
                    <a:pt x="198252" y="110264"/>
                    <a:pt x="235400" y="58829"/>
                  </a:cubicBezTo>
                  <a:cubicBezTo>
                    <a:pt x="246830" y="43589"/>
                    <a:pt x="254450" y="26444"/>
                    <a:pt x="271595" y="52162"/>
                  </a:cubicBezTo>
                  <a:cubicBezTo>
                    <a:pt x="283025" y="68354"/>
                    <a:pt x="299217" y="63592"/>
                    <a:pt x="314457" y="56924"/>
                  </a:cubicBezTo>
                  <a:cubicBezTo>
                    <a:pt x="325887" y="52162"/>
                    <a:pt x="335412" y="42637"/>
                    <a:pt x="344937" y="35017"/>
                  </a:cubicBezTo>
                  <a:cubicBezTo>
                    <a:pt x="402087" y="-13561"/>
                    <a:pt x="402087" y="-13561"/>
                    <a:pt x="438282" y="47399"/>
                  </a:cubicBezTo>
                  <a:cubicBezTo>
                    <a:pt x="459237" y="82642"/>
                    <a:pt x="503052" y="100739"/>
                    <a:pt x="549725" y="92167"/>
                  </a:cubicBezTo>
                  <a:cubicBezTo>
                    <a:pt x="580205" y="86452"/>
                    <a:pt x="602112" y="83594"/>
                    <a:pt x="586872" y="126457"/>
                  </a:cubicBezTo>
                  <a:cubicBezTo>
                    <a:pt x="575442" y="157889"/>
                    <a:pt x="613542" y="155984"/>
                    <a:pt x="624972" y="173129"/>
                  </a:cubicBezTo>
                  <a:cubicBezTo>
                    <a:pt x="632592" y="189322"/>
                    <a:pt x="624020" y="209324"/>
                    <a:pt x="631640" y="226469"/>
                  </a:cubicBezTo>
                  <a:close/>
                </a:path>
              </a:pathLst>
            </a:custGeom>
            <a:solidFill>
              <a:srgbClr val="2321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44"/>
            <p:cNvSpPr/>
            <p:nvPr/>
          </p:nvSpPr>
          <p:spPr>
            <a:xfrm>
              <a:off x="7535252" y="1502913"/>
              <a:ext cx="245561" cy="173152"/>
            </a:xfrm>
            <a:custGeom>
              <a:rect b="b" l="l" r="r" t="t"/>
              <a:pathLst>
                <a:path extrusionOk="0" h="523875" w="742950">
                  <a:moveTo>
                    <a:pt x="129093" y="284407"/>
                  </a:moveTo>
                  <a:cubicBezTo>
                    <a:pt x="209103" y="290122"/>
                    <a:pt x="289113" y="294884"/>
                    <a:pt x="370075" y="287264"/>
                  </a:cubicBezTo>
                  <a:cubicBezTo>
                    <a:pt x="389125" y="285359"/>
                    <a:pt x="397698" y="274882"/>
                    <a:pt x="403413" y="259642"/>
                  </a:cubicBezTo>
                  <a:cubicBezTo>
                    <a:pt x="411985" y="234877"/>
                    <a:pt x="424368" y="219637"/>
                    <a:pt x="454848" y="230114"/>
                  </a:cubicBezTo>
                  <a:cubicBezTo>
                    <a:pt x="470088" y="235829"/>
                    <a:pt x="481518" y="228209"/>
                    <a:pt x="485328" y="209159"/>
                  </a:cubicBezTo>
                  <a:cubicBezTo>
                    <a:pt x="495805" y="148199"/>
                    <a:pt x="504378" y="140579"/>
                    <a:pt x="562480" y="140579"/>
                  </a:cubicBezTo>
                  <a:cubicBezTo>
                    <a:pt x="573910" y="140579"/>
                    <a:pt x="586293" y="140579"/>
                    <a:pt x="595818" y="125339"/>
                  </a:cubicBezTo>
                  <a:cubicBezTo>
                    <a:pt x="540573" y="115814"/>
                    <a:pt x="539620" y="76762"/>
                    <a:pt x="545335" y="33899"/>
                  </a:cubicBezTo>
                  <a:cubicBezTo>
                    <a:pt x="554860" y="71047"/>
                    <a:pt x="573910" y="71999"/>
                    <a:pt x="603438" y="52949"/>
                  </a:cubicBezTo>
                  <a:cubicBezTo>
                    <a:pt x="628203" y="36757"/>
                    <a:pt x="655825" y="23422"/>
                    <a:pt x="682495" y="9134"/>
                  </a:cubicBezTo>
                  <a:cubicBezTo>
                    <a:pt x="711070" y="-7058"/>
                    <a:pt x="732025" y="-3248"/>
                    <a:pt x="739645" y="32947"/>
                  </a:cubicBezTo>
                  <a:cubicBezTo>
                    <a:pt x="753933" y="98669"/>
                    <a:pt x="743455" y="162487"/>
                    <a:pt x="718690" y="223447"/>
                  </a:cubicBezTo>
                  <a:cubicBezTo>
                    <a:pt x="632965" y="440617"/>
                    <a:pt x="419605" y="551107"/>
                    <a:pt x="199578" y="527294"/>
                  </a:cubicBezTo>
                  <a:cubicBezTo>
                    <a:pt x="131950" y="519674"/>
                    <a:pt x="63370" y="501577"/>
                    <a:pt x="13840" y="445379"/>
                  </a:cubicBezTo>
                  <a:cubicBezTo>
                    <a:pt x="-6162" y="423472"/>
                    <a:pt x="-5210" y="410137"/>
                    <a:pt x="21460" y="395849"/>
                  </a:cubicBezTo>
                  <a:cubicBezTo>
                    <a:pt x="60513" y="374894"/>
                    <a:pt x="93850" y="345367"/>
                    <a:pt x="135760" y="328222"/>
                  </a:cubicBezTo>
                  <a:cubicBezTo>
                    <a:pt x="181480" y="308219"/>
                    <a:pt x="117663" y="301552"/>
                    <a:pt x="129093" y="284407"/>
                  </a:cubicBezTo>
                  <a:close/>
                </a:path>
              </a:pathLst>
            </a:custGeom>
            <a:solidFill>
              <a:srgbClr val="DFDF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44"/>
            <p:cNvSpPr/>
            <p:nvPr/>
          </p:nvSpPr>
          <p:spPr>
            <a:xfrm>
              <a:off x="7444756" y="1336209"/>
              <a:ext cx="317970" cy="258154"/>
            </a:xfrm>
            <a:custGeom>
              <a:rect b="b" l="l" r="r" t="t"/>
              <a:pathLst>
                <a:path extrusionOk="0" h="781050" w="962025">
                  <a:moveTo>
                    <a:pt x="944865" y="208701"/>
                  </a:moveTo>
                  <a:cubicBezTo>
                    <a:pt x="888668" y="132501"/>
                    <a:pt x="815325" y="77256"/>
                    <a:pt x="728647" y="42966"/>
                  </a:cubicBezTo>
                  <a:cubicBezTo>
                    <a:pt x="621015" y="1056"/>
                    <a:pt x="509572" y="-17994"/>
                    <a:pt x="396225" y="22011"/>
                  </a:cubicBezTo>
                  <a:cubicBezTo>
                    <a:pt x="392415" y="22011"/>
                    <a:pt x="388605" y="22964"/>
                    <a:pt x="384795" y="25821"/>
                  </a:cubicBezTo>
                  <a:cubicBezTo>
                    <a:pt x="380032" y="25821"/>
                    <a:pt x="376222" y="25821"/>
                    <a:pt x="371460" y="26774"/>
                  </a:cubicBezTo>
                  <a:cubicBezTo>
                    <a:pt x="80947" y="112499"/>
                    <a:pt x="-74310" y="425871"/>
                    <a:pt x="35227" y="714479"/>
                  </a:cubicBezTo>
                  <a:cubicBezTo>
                    <a:pt x="62850" y="786869"/>
                    <a:pt x="98092" y="799251"/>
                    <a:pt x="165720" y="759246"/>
                  </a:cubicBezTo>
                  <a:cubicBezTo>
                    <a:pt x="208582" y="733529"/>
                    <a:pt x="262875" y="721146"/>
                    <a:pt x="286687" y="669711"/>
                  </a:cubicBezTo>
                  <a:cubicBezTo>
                    <a:pt x="284782" y="660186"/>
                    <a:pt x="278115" y="655424"/>
                    <a:pt x="270495" y="651614"/>
                  </a:cubicBezTo>
                  <a:cubicBezTo>
                    <a:pt x="270495" y="651614"/>
                    <a:pt x="270495" y="651614"/>
                    <a:pt x="270495" y="651614"/>
                  </a:cubicBezTo>
                  <a:cubicBezTo>
                    <a:pt x="270495" y="651614"/>
                    <a:pt x="270495" y="651614"/>
                    <a:pt x="270495" y="651614"/>
                  </a:cubicBezTo>
                  <a:cubicBezTo>
                    <a:pt x="265732" y="641136"/>
                    <a:pt x="255255" y="643041"/>
                    <a:pt x="246682" y="640184"/>
                  </a:cubicBezTo>
                  <a:cubicBezTo>
                    <a:pt x="246682" y="640184"/>
                    <a:pt x="246682" y="640184"/>
                    <a:pt x="246682" y="640184"/>
                  </a:cubicBezTo>
                  <a:cubicBezTo>
                    <a:pt x="246682" y="640184"/>
                    <a:pt x="246682" y="640184"/>
                    <a:pt x="246682" y="640184"/>
                  </a:cubicBezTo>
                  <a:cubicBezTo>
                    <a:pt x="230490" y="623039"/>
                    <a:pt x="235252" y="608751"/>
                    <a:pt x="248587" y="590654"/>
                  </a:cubicBezTo>
                  <a:cubicBezTo>
                    <a:pt x="264780" y="570651"/>
                    <a:pt x="248587" y="527789"/>
                    <a:pt x="223822" y="521121"/>
                  </a:cubicBezTo>
                  <a:cubicBezTo>
                    <a:pt x="208582" y="517311"/>
                    <a:pt x="197152" y="513501"/>
                    <a:pt x="202867" y="497309"/>
                  </a:cubicBezTo>
                  <a:cubicBezTo>
                    <a:pt x="211440" y="474449"/>
                    <a:pt x="223822" y="503024"/>
                    <a:pt x="234300" y="497309"/>
                  </a:cubicBezTo>
                  <a:cubicBezTo>
                    <a:pt x="241920" y="471591"/>
                    <a:pt x="232395" y="436349"/>
                    <a:pt x="258112" y="422061"/>
                  </a:cubicBezTo>
                  <a:cubicBezTo>
                    <a:pt x="306690" y="394439"/>
                    <a:pt x="311452" y="355386"/>
                    <a:pt x="302880" y="307761"/>
                  </a:cubicBezTo>
                  <a:cubicBezTo>
                    <a:pt x="300022" y="290616"/>
                    <a:pt x="309547" y="283949"/>
                    <a:pt x="320977" y="292521"/>
                  </a:cubicBezTo>
                  <a:cubicBezTo>
                    <a:pt x="354315" y="318239"/>
                    <a:pt x="379080" y="299189"/>
                    <a:pt x="401940" y="279186"/>
                  </a:cubicBezTo>
                  <a:cubicBezTo>
                    <a:pt x="420037" y="263946"/>
                    <a:pt x="439087" y="261089"/>
                    <a:pt x="460995" y="259184"/>
                  </a:cubicBezTo>
                  <a:cubicBezTo>
                    <a:pt x="498142" y="256326"/>
                    <a:pt x="536243" y="254421"/>
                    <a:pt x="558150" y="214416"/>
                  </a:cubicBezTo>
                  <a:cubicBezTo>
                    <a:pt x="568627" y="194414"/>
                    <a:pt x="581010" y="200129"/>
                    <a:pt x="587677" y="218226"/>
                  </a:cubicBezTo>
                  <a:cubicBezTo>
                    <a:pt x="610537" y="277281"/>
                    <a:pt x="650543" y="303951"/>
                    <a:pt x="719122" y="286806"/>
                  </a:cubicBezTo>
                  <a:cubicBezTo>
                    <a:pt x="701977" y="329669"/>
                    <a:pt x="732457" y="340146"/>
                    <a:pt x="756270" y="355386"/>
                  </a:cubicBezTo>
                  <a:cubicBezTo>
                    <a:pt x="761032" y="362054"/>
                    <a:pt x="766747" y="368721"/>
                    <a:pt x="771510" y="374436"/>
                  </a:cubicBezTo>
                  <a:cubicBezTo>
                    <a:pt x="771510" y="374436"/>
                    <a:pt x="771510" y="374436"/>
                    <a:pt x="771510" y="374436"/>
                  </a:cubicBezTo>
                  <a:cubicBezTo>
                    <a:pt x="774368" y="383009"/>
                    <a:pt x="778177" y="391581"/>
                    <a:pt x="781035" y="399201"/>
                  </a:cubicBezTo>
                  <a:cubicBezTo>
                    <a:pt x="830565" y="370626"/>
                    <a:pt x="881047" y="344909"/>
                    <a:pt x="929625" y="313476"/>
                  </a:cubicBezTo>
                  <a:cubicBezTo>
                    <a:pt x="973440" y="287759"/>
                    <a:pt x="976297" y="252516"/>
                    <a:pt x="944865" y="208701"/>
                  </a:cubicBezTo>
                  <a:close/>
                  <a:moveTo>
                    <a:pt x="410512" y="26774"/>
                  </a:moveTo>
                  <a:cubicBezTo>
                    <a:pt x="410512" y="26774"/>
                    <a:pt x="410512" y="26774"/>
                    <a:pt x="410512" y="26774"/>
                  </a:cubicBezTo>
                  <a:cubicBezTo>
                    <a:pt x="410512" y="26774"/>
                    <a:pt x="410512" y="26774"/>
                    <a:pt x="410512" y="26774"/>
                  </a:cubicBezTo>
                  <a:cubicBezTo>
                    <a:pt x="410512" y="26774"/>
                    <a:pt x="410512" y="26774"/>
                    <a:pt x="410512" y="26774"/>
                  </a:cubicBezTo>
                  <a:close/>
                </a:path>
              </a:pathLst>
            </a:custGeom>
            <a:solidFill>
              <a:srgbClr val="7E83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41" name="Google Shape;1741;p44"/>
          <p:cNvGrpSpPr/>
          <p:nvPr/>
        </p:nvGrpSpPr>
        <p:grpSpPr>
          <a:xfrm>
            <a:off x="5220144" y="6032653"/>
            <a:ext cx="667422" cy="680015"/>
            <a:chOff x="8487521" y="2183016"/>
            <a:chExt cx="667422" cy="680015"/>
          </a:xfrm>
        </p:grpSpPr>
        <p:sp>
          <p:nvSpPr>
            <p:cNvPr id="1742" name="Google Shape;1742;p44"/>
            <p:cNvSpPr/>
            <p:nvPr/>
          </p:nvSpPr>
          <p:spPr>
            <a:xfrm>
              <a:off x="8487521" y="2183016"/>
              <a:ext cx="667422" cy="680015"/>
            </a:xfrm>
            <a:custGeom>
              <a:rect b="b" l="l" r="r" t="t"/>
              <a:pathLst>
                <a:path extrusionOk="0" h="2057400" w="2019300">
                  <a:moveTo>
                    <a:pt x="1350400" y="296521"/>
                  </a:moveTo>
                  <a:cubicBezTo>
                    <a:pt x="1430410" y="271755"/>
                    <a:pt x="1509467" y="246038"/>
                    <a:pt x="1590430" y="222226"/>
                  </a:cubicBezTo>
                  <a:cubicBezTo>
                    <a:pt x="1600907" y="219368"/>
                    <a:pt x="1617100" y="209843"/>
                    <a:pt x="1624719" y="225083"/>
                  </a:cubicBezTo>
                  <a:cubicBezTo>
                    <a:pt x="1632340" y="240323"/>
                    <a:pt x="1616147" y="246990"/>
                    <a:pt x="1606622" y="253658"/>
                  </a:cubicBezTo>
                  <a:cubicBezTo>
                    <a:pt x="1551377" y="290805"/>
                    <a:pt x="1496132" y="327953"/>
                    <a:pt x="1440887" y="365101"/>
                  </a:cubicBezTo>
                  <a:cubicBezTo>
                    <a:pt x="1426600" y="374626"/>
                    <a:pt x="1405644" y="383198"/>
                    <a:pt x="1413265" y="404153"/>
                  </a:cubicBezTo>
                  <a:cubicBezTo>
                    <a:pt x="1419932" y="422251"/>
                    <a:pt x="1440887" y="413678"/>
                    <a:pt x="1456127" y="413678"/>
                  </a:cubicBezTo>
                  <a:cubicBezTo>
                    <a:pt x="1515182" y="413678"/>
                    <a:pt x="1571380" y="395580"/>
                    <a:pt x="1629482" y="387008"/>
                  </a:cubicBezTo>
                  <a:cubicBezTo>
                    <a:pt x="1656152" y="383198"/>
                    <a:pt x="1692347" y="372721"/>
                    <a:pt x="1706635" y="391771"/>
                  </a:cubicBezTo>
                  <a:cubicBezTo>
                    <a:pt x="1723780" y="413678"/>
                    <a:pt x="1695205" y="440348"/>
                    <a:pt x="1679965" y="462255"/>
                  </a:cubicBezTo>
                  <a:cubicBezTo>
                    <a:pt x="1649485" y="506071"/>
                    <a:pt x="1613290" y="547028"/>
                    <a:pt x="1583762" y="591796"/>
                  </a:cubicBezTo>
                  <a:cubicBezTo>
                    <a:pt x="1543757" y="653708"/>
                    <a:pt x="1554235" y="679426"/>
                    <a:pt x="1625672" y="691808"/>
                  </a:cubicBezTo>
                  <a:cubicBezTo>
                    <a:pt x="1716160" y="707048"/>
                    <a:pt x="1806647" y="715621"/>
                    <a:pt x="1898087" y="728003"/>
                  </a:cubicBezTo>
                  <a:cubicBezTo>
                    <a:pt x="1909517" y="729908"/>
                    <a:pt x="1927615" y="722288"/>
                    <a:pt x="1929519" y="739433"/>
                  </a:cubicBezTo>
                  <a:cubicBezTo>
                    <a:pt x="1931425" y="753721"/>
                    <a:pt x="1914280" y="758483"/>
                    <a:pt x="1902850" y="762293"/>
                  </a:cubicBezTo>
                  <a:cubicBezTo>
                    <a:pt x="1846652" y="783248"/>
                    <a:pt x="1792360" y="808965"/>
                    <a:pt x="1734257" y="823253"/>
                  </a:cubicBezTo>
                  <a:cubicBezTo>
                    <a:pt x="1709492" y="828968"/>
                    <a:pt x="1685680" y="838493"/>
                    <a:pt x="1663772" y="849923"/>
                  </a:cubicBezTo>
                  <a:cubicBezTo>
                    <a:pt x="1644722" y="859448"/>
                    <a:pt x="1640912" y="874688"/>
                    <a:pt x="1667582" y="879451"/>
                  </a:cubicBezTo>
                  <a:cubicBezTo>
                    <a:pt x="1711397" y="888023"/>
                    <a:pt x="1686632" y="905168"/>
                    <a:pt x="1671392" y="918503"/>
                  </a:cubicBezTo>
                  <a:cubicBezTo>
                    <a:pt x="1615194" y="968986"/>
                    <a:pt x="1615194" y="968033"/>
                    <a:pt x="1683775" y="995655"/>
                  </a:cubicBezTo>
                  <a:cubicBezTo>
                    <a:pt x="1794265" y="1039471"/>
                    <a:pt x="1904755" y="1083286"/>
                    <a:pt x="2014292" y="1127101"/>
                  </a:cubicBezTo>
                  <a:cubicBezTo>
                    <a:pt x="2016197" y="1128053"/>
                    <a:pt x="2018102" y="1130911"/>
                    <a:pt x="2021912" y="1136626"/>
                  </a:cubicBezTo>
                  <a:cubicBezTo>
                    <a:pt x="1899040" y="1137578"/>
                    <a:pt x="1778072" y="1152818"/>
                    <a:pt x="1657105" y="1147103"/>
                  </a:cubicBezTo>
                  <a:cubicBezTo>
                    <a:pt x="1630435" y="1146151"/>
                    <a:pt x="1599002" y="1143293"/>
                    <a:pt x="1585667" y="1172821"/>
                  </a:cubicBezTo>
                  <a:cubicBezTo>
                    <a:pt x="1573285" y="1201396"/>
                    <a:pt x="1595192" y="1224255"/>
                    <a:pt x="1610432" y="1245211"/>
                  </a:cubicBezTo>
                  <a:cubicBezTo>
                    <a:pt x="1623767" y="1262355"/>
                    <a:pt x="1640912" y="1277596"/>
                    <a:pt x="1659010" y="1289978"/>
                  </a:cubicBezTo>
                  <a:cubicBezTo>
                    <a:pt x="1693300" y="1311886"/>
                    <a:pt x="1686632" y="1322363"/>
                    <a:pt x="1653294" y="1337603"/>
                  </a:cubicBezTo>
                  <a:cubicBezTo>
                    <a:pt x="1623767" y="1350938"/>
                    <a:pt x="1594240" y="1346176"/>
                    <a:pt x="1564712" y="1345223"/>
                  </a:cubicBezTo>
                  <a:cubicBezTo>
                    <a:pt x="1520897" y="1344271"/>
                    <a:pt x="1493275" y="1362368"/>
                    <a:pt x="1464700" y="1395705"/>
                  </a:cubicBezTo>
                  <a:cubicBezTo>
                    <a:pt x="1409455" y="1460476"/>
                    <a:pt x="1358019" y="1525246"/>
                    <a:pt x="1339922" y="1610018"/>
                  </a:cubicBezTo>
                  <a:cubicBezTo>
                    <a:pt x="1328492" y="1662405"/>
                    <a:pt x="1337065" y="1713840"/>
                    <a:pt x="1334207" y="1766228"/>
                  </a:cubicBezTo>
                  <a:cubicBezTo>
                    <a:pt x="1333255" y="1780515"/>
                    <a:pt x="1343732" y="1803376"/>
                    <a:pt x="1323730" y="1807186"/>
                  </a:cubicBezTo>
                  <a:cubicBezTo>
                    <a:pt x="1307537" y="1810996"/>
                    <a:pt x="1298965" y="1790040"/>
                    <a:pt x="1291344" y="1776705"/>
                  </a:cubicBezTo>
                  <a:cubicBezTo>
                    <a:pt x="1279915" y="1755751"/>
                    <a:pt x="1269437" y="1734796"/>
                    <a:pt x="1259912" y="1712888"/>
                  </a:cubicBezTo>
                  <a:cubicBezTo>
                    <a:pt x="1234194" y="1656690"/>
                    <a:pt x="1199905" y="1636688"/>
                    <a:pt x="1139897" y="1650023"/>
                  </a:cubicBezTo>
                  <a:cubicBezTo>
                    <a:pt x="1077032" y="1664311"/>
                    <a:pt x="1014167" y="1679551"/>
                    <a:pt x="953207" y="1700505"/>
                  </a:cubicBezTo>
                  <a:cubicBezTo>
                    <a:pt x="915107" y="1713840"/>
                    <a:pt x="900820" y="1752893"/>
                    <a:pt x="884627" y="1788136"/>
                  </a:cubicBezTo>
                  <a:cubicBezTo>
                    <a:pt x="845574" y="1869098"/>
                    <a:pt x="806522" y="1951013"/>
                    <a:pt x="766517" y="2031976"/>
                  </a:cubicBezTo>
                  <a:cubicBezTo>
                    <a:pt x="760802" y="2044358"/>
                    <a:pt x="752230" y="2054835"/>
                    <a:pt x="735085" y="2063408"/>
                  </a:cubicBezTo>
                  <a:cubicBezTo>
                    <a:pt x="738895" y="2018640"/>
                    <a:pt x="740799" y="1974826"/>
                    <a:pt x="747467" y="1930058"/>
                  </a:cubicBezTo>
                  <a:cubicBezTo>
                    <a:pt x="755087" y="1875765"/>
                    <a:pt x="765565" y="1821473"/>
                    <a:pt x="762707" y="1765276"/>
                  </a:cubicBezTo>
                  <a:cubicBezTo>
                    <a:pt x="759849" y="1701458"/>
                    <a:pt x="745562" y="1689076"/>
                    <a:pt x="683649" y="1688123"/>
                  </a:cubicBezTo>
                  <a:cubicBezTo>
                    <a:pt x="625547" y="1687171"/>
                    <a:pt x="572207" y="1708126"/>
                    <a:pt x="517915" y="1725271"/>
                  </a:cubicBezTo>
                  <a:cubicBezTo>
                    <a:pt x="473147" y="1739558"/>
                    <a:pt x="425522" y="1744321"/>
                    <a:pt x="380755" y="1762418"/>
                  </a:cubicBezTo>
                  <a:cubicBezTo>
                    <a:pt x="342655" y="1777658"/>
                    <a:pt x="325510" y="1760513"/>
                    <a:pt x="323605" y="1719555"/>
                  </a:cubicBezTo>
                  <a:cubicBezTo>
                    <a:pt x="321699" y="1675740"/>
                    <a:pt x="331224" y="1632878"/>
                    <a:pt x="349322" y="1595730"/>
                  </a:cubicBezTo>
                  <a:cubicBezTo>
                    <a:pt x="384565" y="1523340"/>
                    <a:pt x="347417" y="1468096"/>
                    <a:pt x="255024" y="1460476"/>
                  </a:cubicBezTo>
                  <a:cubicBezTo>
                    <a:pt x="237880" y="1458571"/>
                    <a:pt x="219782" y="1460476"/>
                    <a:pt x="202637" y="1460476"/>
                  </a:cubicBezTo>
                  <a:cubicBezTo>
                    <a:pt x="145487" y="1458571"/>
                    <a:pt x="115007" y="1413803"/>
                    <a:pt x="155012" y="1377608"/>
                  </a:cubicBezTo>
                  <a:cubicBezTo>
                    <a:pt x="236927" y="1302361"/>
                    <a:pt x="196922" y="1225208"/>
                    <a:pt x="174062" y="1147103"/>
                  </a:cubicBezTo>
                  <a:cubicBezTo>
                    <a:pt x="160727" y="1101383"/>
                    <a:pt x="152155" y="1054711"/>
                    <a:pt x="143582" y="1008990"/>
                  </a:cubicBezTo>
                  <a:cubicBezTo>
                    <a:pt x="139772" y="986130"/>
                    <a:pt x="140724" y="962318"/>
                    <a:pt x="150249" y="938505"/>
                  </a:cubicBezTo>
                  <a:cubicBezTo>
                    <a:pt x="171205" y="884213"/>
                    <a:pt x="156917" y="854686"/>
                    <a:pt x="102624" y="835636"/>
                  </a:cubicBezTo>
                  <a:cubicBezTo>
                    <a:pt x="79764" y="828015"/>
                    <a:pt x="57857" y="820396"/>
                    <a:pt x="33092" y="821348"/>
                  </a:cubicBezTo>
                  <a:cubicBezTo>
                    <a:pt x="21662" y="822301"/>
                    <a:pt x="5470" y="827063"/>
                    <a:pt x="707" y="809918"/>
                  </a:cubicBezTo>
                  <a:cubicBezTo>
                    <a:pt x="-3103" y="795630"/>
                    <a:pt x="9280" y="786105"/>
                    <a:pt x="18805" y="778486"/>
                  </a:cubicBezTo>
                  <a:cubicBezTo>
                    <a:pt x="47380" y="755626"/>
                    <a:pt x="75002" y="732765"/>
                    <a:pt x="105482" y="711811"/>
                  </a:cubicBezTo>
                  <a:cubicBezTo>
                    <a:pt x="231212" y="626086"/>
                    <a:pt x="230260" y="626086"/>
                    <a:pt x="175967" y="487973"/>
                  </a:cubicBezTo>
                  <a:cubicBezTo>
                    <a:pt x="159774" y="446063"/>
                    <a:pt x="135010" y="406058"/>
                    <a:pt x="132152" y="358433"/>
                  </a:cubicBezTo>
                  <a:cubicBezTo>
                    <a:pt x="113102" y="295568"/>
                    <a:pt x="84527" y="235561"/>
                    <a:pt x="63572" y="173648"/>
                  </a:cubicBezTo>
                  <a:cubicBezTo>
                    <a:pt x="58810" y="158408"/>
                    <a:pt x="40712" y="138405"/>
                    <a:pt x="58810" y="127928"/>
                  </a:cubicBezTo>
                  <a:cubicBezTo>
                    <a:pt x="75002" y="118403"/>
                    <a:pt x="88337" y="142215"/>
                    <a:pt x="97862" y="154598"/>
                  </a:cubicBezTo>
                  <a:cubicBezTo>
                    <a:pt x="124532" y="189840"/>
                    <a:pt x="155012" y="221273"/>
                    <a:pt x="186445" y="251753"/>
                  </a:cubicBezTo>
                  <a:cubicBezTo>
                    <a:pt x="193112" y="258420"/>
                    <a:pt x="199780" y="266040"/>
                    <a:pt x="209305" y="266993"/>
                  </a:cubicBezTo>
                  <a:cubicBezTo>
                    <a:pt x="240737" y="291758"/>
                    <a:pt x="265502" y="322238"/>
                    <a:pt x="290267" y="352718"/>
                  </a:cubicBezTo>
                  <a:cubicBezTo>
                    <a:pt x="311222" y="379388"/>
                    <a:pt x="328367" y="387961"/>
                    <a:pt x="344560" y="347955"/>
                  </a:cubicBezTo>
                  <a:cubicBezTo>
                    <a:pt x="353132" y="326048"/>
                    <a:pt x="367420" y="306998"/>
                    <a:pt x="379802" y="286996"/>
                  </a:cubicBezTo>
                  <a:cubicBezTo>
                    <a:pt x="424570" y="232703"/>
                    <a:pt x="450287" y="168886"/>
                    <a:pt x="485530" y="108878"/>
                  </a:cubicBezTo>
                  <a:cubicBezTo>
                    <a:pt x="502674" y="80303"/>
                    <a:pt x="520772" y="52680"/>
                    <a:pt x="534107" y="22201"/>
                  </a:cubicBezTo>
                  <a:cubicBezTo>
                    <a:pt x="549347" y="-11137"/>
                    <a:pt x="565540" y="-2564"/>
                    <a:pt x="581732" y="19343"/>
                  </a:cubicBezTo>
                  <a:cubicBezTo>
                    <a:pt x="607449" y="53633"/>
                    <a:pt x="626499" y="91733"/>
                    <a:pt x="648407" y="128880"/>
                  </a:cubicBezTo>
                  <a:cubicBezTo>
                    <a:pt x="659837" y="147930"/>
                    <a:pt x="670315" y="167933"/>
                    <a:pt x="688412" y="181268"/>
                  </a:cubicBezTo>
                  <a:cubicBezTo>
                    <a:pt x="768422" y="220320"/>
                    <a:pt x="804617" y="189840"/>
                    <a:pt x="826524" y="136501"/>
                  </a:cubicBezTo>
                  <a:cubicBezTo>
                    <a:pt x="841765" y="98401"/>
                    <a:pt x="878912" y="101258"/>
                    <a:pt x="907487" y="94590"/>
                  </a:cubicBezTo>
                  <a:cubicBezTo>
                    <a:pt x="935110" y="87923"/>
                    <a:pt x="950349" y="117451"/>
                    <a:pt x="953207" y="139358"/>
                  </a:cubicBezTo>
                  <a:cubicBezTo>
                    <a:pt x="958922" y="186030"/>
                    <a:pt x="986544" y="174601"/>
                    <a:pt x="1010357" y="163170"/>
                  </a:cubicBezTo>
                  <a:cubicBezTo>
                    <a:pt x="1036074" y="151740"/>
                    <a:pt x="1056077" y="129833"/>
                    <a:pt x="1076080" y="109830"/>
                  </a:cubicBezTo>
                  <a:cubicBezTo>
                    <a:pt x="1101797" y="84113"/>
                    <a:pt x="1124657" y="55538"/>
                    <a:pt x="1155137" y="34583"/>
                  </a:cubicBezTo>
                  <a:cubicBezTo>
                    <a:pt x="1175140" y="20295"/>
                    <a:pt x="1188475" y="23153"/>
                    <a:pt x="1199905" y="46013"/>
                  </a:cubicBezTo>
                  <a:cubicBezTo>
                    <a:pt x="1215144" y="77445"/>
                    <a:pt x="1227527" y="109830"/>
                    <a:pt x="1231337" y="145073"/>
                  </a:cubicBezTo>
                  <a:cubicBezTo>
                    <a:pt x="1236100" y="184126"/>
                    <a:pt x="1240862" y="223178"/>
                    <a:pt x="1258007" y="260326"/>
                  </a:cubicBezTo>
                  <a:cubicBezTo>
                    <a:pt x="1283725" y="315571"/>
                    <a:pt x="1291344" y="318428"/>
                    <a:pt x="1350400" y="296521"/>
                  </a:cubicBez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44"/>
            <p:cNvSpPr/>
            <p:nvPr/>
          </p:nvSpPr>
          <p:spPr>
            <a:xfrm>
              <a:off x="8709647" y="2486212"/>
              <a:ext cx="258154" cy="182597"/>
            </a:xfrm>
            <a:custGeom>
              <a:rect b="b" l="l" r="r" t="t"/>
              <a:pathLst>
                <a:path extrusionOk="0" h="552450" w="781050">
                  <a:moveTo>
                    <a:pt x="136380" y="302168"/>
                  </a:moveTo>
                  <a:cubicBezTo>
                    <a:pt x="221152" y="308835"/>
                    <a:pt x="305925" y="313598"/>
                    <a:pt x="390697" y="305025"/>
                  </a:cubicBezTo>
                  <a:cubicBezTo>
                    <a:pt x="410700" y="303120"/>
                    <a:pt x="420225" y="291690"/>
                    <a:pt x="425940" y="275498"/>
                  </a:cubicBezTo>
                  <a:cubicBezTo>
                    <a:pt x="435465" y="249780"/>
                    <a:pt x="448800" y="233588"/>
                    <a:pt x="480232" y="244065"/>
                  </a:cubicBezTo>
                  <a:cubicBezTo>
                    <a:pt x="496425" y="249780"/>
                    <a:pt x="508807" y="242160"/>
                    <a:pt x="512618" y="222158"/>
                  </a:cubicBezTo>
                  <a:cubicBezTo>
                    <a:pt x="524047" y="157388"/>
                    <a:pt x="532620" y="149768"/>
                    <a:pt x="594532" y="148815"/>
                  </a:cubicBezTo>
                  <a:cubicBezTo>
                    <a:pt x="605963" y="148815"/>
                    <a:pt x="619297" y="148815"/>
                    <a:pt x="629775" y="132623"/>
                  </a:cubicBezTo>
                  <a:cubicBezTo>
                    <a:pt x="570720" y="123098"/>
                    <a:pt x="569768" y="81188"/>
                    <a:pt x="576435" y="36420"/>
                  </a:cubicBezTo>
                  <a:cubicBezTo>
                    <a:pt x="585960" y="75473"/>
                    <a:pt x="606915" y="76425"/>
                    <a:pt x="637395" y="56423"/>
                  </a:cubicBezTo>
                  <a:cubicBezTo>
                    <a:pt x="664065" y="39278"/>
                    <a:pt x="692640" y="24990"/>
                    <a:pt x="721215" y="9750"/>
                  </a:cubicBezTo>
                  <a:cubicBezTo>
                    <a:pt x="751695" y="-7395"/>
                    <a:pt x="773602" y="-3585"/>
                    <a:pt x="781222" y="34515"/>
                  </a:cubicBezTo>
                  <a:cubicBezTo>
                    <a:pt x="796463" y="104048"/>
                    <a:pt x="785032" y="170723"/>
                    <a:pt x="759315" y="235493"/>
                  </a:cubicBezTo>
                  <a:cubicBezTo>
                    <a:pt x="667875" y="465045"/>
                    <a:pt x="443085" y="582203"/>
                    <a:pt x="210675" y="556485"/>
                  </a:cubicBezTo>
                  <a:cubicBezTo>
                    <a:pt x="139238" y="548865"/>
                    <a:pt x="66847" y="528863"/>
                    <a:pt x="14460" y="469808"/>
                  </a:cubicBezTo>
                  <a:cubicBezTo>
                    <a:pt x="-6495" y="445995"/>
                    <a:pt x="-5543" y="432660"/>
                    <a:pt x="23032" y="417420"/>
                  </a:cubicBezTo>
                  <a:cubicBezTo>
                    <a:pt x="63990" y="395513"/>
                    <a:pt x="99232" y="364080"/>
                    <a:pt x="144000" y="345983"/>
                  </a:cubicBezTo>
                  <a:cubicBezTo>
                    <a:pt x="191625" y="326933"/>
                    <a:pt x="123997" y="319313"/>
                    <a:pt x="136380" y="302168"/>
                  </a:cubicBezTo>
                  <a:close/>
                </a:path>
              </a:pathLst>
            </a:custGeom>
            <a:solidFill>
              <a:srgbClr val="DFDF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44"/>
            <p:cNvSpPr/>
            <p:nvPr/>
          </p:nvSpPr>
          <p:spPr>
            <a:xfrm>
              <a:off x="8614198" y="2310959"/>
              <a:ext cx="336859" cy="270747"/>
            </a:xfrm>
            <a:custGeom>
              <a:rect b="b" l="l" r="r" t="t"/>
              <a:pathLst>
                <a:path extrusionOk="0" h="819150" w="1019175">
                  <a:moveTo>
                    <a:pt x="996663" y="219941"/>
                  </a:moveTo>
                  <a:cubicBezTo>
                    <a:pt x="937608" y="139931"/>
                    <a:pt x="859503" y="80876"/>
                    <a:pt x="768063" y="45633"/>
                  </a:cubicBezTo>
                  <a:cubicBezTo>
                    <a:pt x="654715" y="866"/>
                    <a:pt x="536605" y="-19136"/>
                    <a:pt x="417543" y="23726"/>
                  </a:cubicBezTo>
                  <a:cubicBezTo>
                    <a:pt x="413733" y="23726"/>
                    <a:pt x="409922" y="25631"/>
                    <a:pt x="405160" y="27536"/>
                  </a:cubicBezTo>
                  <a:cubicBezTo>
                    <a:pt x="400397" y="27536"/>
                    <a:pt x="395635" y="27536"/>
                    <a:pt x="391825" y="28489"/>
                  </a:cubicBezTo>
                  <a:cubicBezTo>
                    <a:pt x="85120" y="118976"/>
                    <a:pt x="-78710" y="449494"/>
                    <a:pt x="37495" y="754294"/>
                  </a:cubicBezTo>
                  <a:cubicBezTo>
                    <a:pt x="67022" y="831446"/>
                    <a:pt x="104170" y="843829"/>
                    <a:pt x="175608" y="800966"/>
                  </a:cubicBezTo>
                  <a:cubicBezTo>
                    <a:pt x="220375" y="773344"/>
                    <a:pt x="278478" y="760961"/>
                    <a:pt x="304195" y="706669"/>
                  </a:cubicBezTo>
                  <a:cubicBezTo>
                    <a:pt x="302290" y="697144"/>
                    <a:pt x="295622" y="692381"/>
                    <a:pt x="287050" y="687619"/>
                  </a:cubicBezTo>
                  <a:cubicBezTo>
                    <a:pt x="287050" y="687619"/>
                    <a:pt x="287050" y="687619"/>
                    <a:pt x="287050" y="687619"/>
                  </a:cubicBezTo>
                  <a:cubicBezTo>
                    <a:pt x="287050" y="687619"/>
                    <a:pt x="287050" y="687619"/>
                    <a:pt x="287050" y="687619"/>
                  </a:cubicBezTo>
                  <a:cubicBezTo>
                    <a:pt x="282288" y="677141"/>
                    <a:pt x="270858" y="678094"/>
                    <a:pt x="262285" y="675236"/>
                  </a:cubicBezTo>
                  <a:cubicBezTo>
                    <a:pt x="262285" y="675236"/>
                    <a:pt x="262285" y="675236"/>
                    <a:pt x="262285" y="675236"/>
                  </a:cubicBezTo>
                  <a:cubicBezTo>
                    <a:pt x="262285" y="675236"/>
                    <a:pt x="262285" y="675236"/>
                    <a:pt x="262285" y="675236"/>
                  </a:cubicBezTo>
                  <a:cubicBezTo>
                    <a:pt x="245140" y="657139"/>
                    <a:pt x="249903" y="641899"/>
                    <a:pt x="264190" y="622849"/>
                  </a:cubicBezTo>
                  <a:cubicBezTo>
                    <a:pt x="281335" y="601894"/>
                    <a:pt x="264190" y="556174"/>
                    <a:pt x="237520" y="549506"/>
                  </a:cubicBezTo>
                  <a:cubicBezTo>
                    <a:pt x="221328" y="545696"/>
                    <a:pt x="208945" y="541886"/>
                    <a:pt x="215612" y="523789"/>
                  </a:cubicBezTo>
                  <a:cubicBezTo>
                    <a:pt x="224185" y="499976"/>
                    <a:pt x="237520" y="530456"/>
                    <a:pt x="248950" y="523789"/>
                  </a:cubicBezTo>
                  <a:cubicBezTo>
                    <a:pt x="256570" y="497119"/>
                    <a:pt x="247045" y="459019"/>
                    <a:pt x="273715" y="443779"/>
                  </a:cubicBezTo>
                  <a:cubicBezTo>
                    <a:pt x="325150" y="415204"/>
                    <a:pt x="329913" y="373294"/>
                    <a:pt x="321340" y="323764"/>
                  </a:cubicBezTo>
                  <a:cubicBezTo>
                    <a:pt x="318483" y="305666"/>
                    <a:pt x="328008" y="298046"/>
                    <a:pt x="340390" y="308524"/>
                  </a:cubicBezTo>
                  <a:cubicBezTo>
                    <a:pt x="375633" y="335194"/>
                    <a:pt x="401350" y="315191"/>
                    <a:pt x="425163" y="294236"/>
                  </a:cubicBezTo>
                  <a:cubicBezTo>
                    <a:pt x="444213" y="278044"/>
                    <a:pt x="464215" y="275186"/>
                    <a:pt x="488028" y="272329"/>
                  </a:cubicBezTo>
                  <a:cubicBezTo>
                    <a:pt x="527080" y="268519"/>
                    <a:pt x="568038" y="267566"/>
                    <a:pt x="590897" y="225656"/>
                  </a:cubicBezTo>
                  <a:cubicBezTo>
                    <a:pt x="602328" y="204701"/>
                    <a:pt x="615663" y="210416"/>
                    <a:pt x="622330" y="229466"/>
                  </a:cubicBezTo>
                  <a:cubicBezTo>
                    <a:pt x="646142" y="292331"/>
                    <a:pt x="689005" y="319954"/>
                    <a:pt x="760442" y="301856"/>
                  </a:cubicBezTo>
                  <a:cubicBezTo>
                    <a:pt x="742345" y="346624"/>
                    <a:pt x="774730" y="358054"/>
                    <a:pt x="800447" y="374246"/>
                  </a:cubicBezTo>
                  <a:cubicBezTo>
                    <a:pt x="806163" y="380914"/>
                    <a:pt x="811878" y="387581"/>
                    <a:pt x="816640" y="394249"/>
                  </a:cubicBezTo>
                  <a:cubicBezTo>
                    <a:pt x="816640" y="394249"/>
                    <a:pt x="816640" y="394249"/>
                    <a:pt x="816640" y="394249"/>
                  </a:cubicBezTo>
                  <a:cubicBezTo>
                    <a:pt x="820450" y="402821"/>
                    <a:pt x="823308" y="412346"/>
                    <a:pt x="827117" y="420919"/>
                  </a:cubicBezTo>
                  <a:cubicBezTo>
                    <a:pt x="879505" y="391391"/>
                    <a:pt x="932845" y="362816"/>
                    <a:pt x="983328" y="330431"/>
                  </a:cubicBezTo>
                  <a:cubicBezTo>
                    <a:pt x="1027142" y="302808"/>
                    <a:pt x="1030000" y="265661"/>
                    <a:pt x="996663" y="219941"/>
                  </a:cubicBezTo>
                  <a:close/>
                  <a:moveTo>
                    <a:pt x="432783" y="27536"/>
                  </a:moveTo>
                  <a:cubicBezTo>
                    <a:pt x="432783" y="27536"/>
                    <a:pt x="432783" y="27536"/>
                    <a:pt x="432783" y="27536"/>
                  </a:cubicBezTo>
                  <a:cubicBezTo>
                    <a:pt x="432783" y="27536"/>
                    <a:pt x="432783" y="27536"/>
                    <a:pt x="432783" y="27536"/>
                  </a:cubicBezTo>
                  <a:cubicBezTo>
                    <a:pt x="432783" y="27536"/>
                    <a:pt x="432783" y="27536"/>
                    <a:pt x="432783" y="27536"/>
                  </a:cubicBezTo>
                  <a:close/>
                </a:path>
              </a:pathLst>
            </a:custGeom>
            <a:solidFill>
              <a:srgbClr val="7E83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44"/>
            <p:cNvSpPr/>
            <p:nvPr/>
          </p:nvSpPr>
          <p:spPr>
            <a:xfrm>
              <a:off x="8654752" y="2335318"/>
              <a:ext cx="302229" cy="292784"/>
            </a:xfrm>
            <a:custGeom>
              <a:rect b="b" l="l" r="r" t="t"/>
              <a:pathLst>
                <a:path extrusionOk="0" h="885825" w="914400">
                  <a:moveTo>
                    <a:pt x="180547" y="723458"/>
                  </a:moveTo>
                  <a:cubicBezTo>
                    <a:pt x="166260" y="695835"/>
                    <a:pt x="144352" y="706313"/>
                    <a:pt x="113872" y="718696"/>
                  </a:cubicBezTo>
                  <a:cubicBezTo>
                    <a:pt x="138637" y="682500"/>
                    <a:pt x="125302" y="658688"/>
                    <a:pt x="102442" y="638685"/>
                  </a:cubicBezTo>
                  <a:cubicBezTo>
                    <a:pt x="82440" y="629160"/>
                    <a:pt x="76725" y="608206"/>
                    <a:pt x="66247" y="591060"/>
                  </a:cubicBezTo>
                  <a:cubicBezTo>
                    <a:pt x="50055" y="557723"/>
                    <a:pt x="35767" y="522481"/>
                    <a:pt x="36720" y="486285"/>
                  </a:cubicBezTo>
                  <a:cubicBezTo>
                    <a:pt x="37672" y="451043"/>
                    <a:pt x="-5190" y="436756"/>
                    <a:pt x="525" y="409133"/>
                  </a:cubicBezTo>
                  <a:cubicBezTo>
                    <a:pt x="5287" y="384368"/>
                    <a:pt x="43387" y="374843"/>
                    <a:pt x="49102" y="342458"/>
                  </a:cubicBezTo>
                  <a:cubicBezTo>
                    <a:pt x="52912" y="317693"/>
                    <a:pt x="65295" y="293881"/>
                    <a:pt x="78630" y="272925"/>
                  </a:cubicBezTo>
                  <a:cubicBezTo>
                    <a:pt x="104347" y="232921"/>
                    <a:pt x="121492" y="191963"/>
                    <a:pt x="95775" y="144338"/>
                  </a:cubicBezTo>
                  <a:cubicBezTo>
                    <a:pt x="91012" y="135765"/>
                    <a:pt x="86250" y="122431"/>
                    <a:pt x="96727" y="113858"/>
                  </a:cubicBezTo>
                  <a:cubicBezTo>
                    <a:pt x="107205" y="105285"/>
                    <a:pt x="117682" y="113858"/>
                    <a:pt x="128160" y="117668"/>
                  </a:cubicBezTo>
                  <a:cubicBezTo>
                    <a:pt x="195787" y="147196"/>
                    <a:pt x="246270" y="131003"/>
                    <a:pt x="285322" y="67185"/>
                  </a:cubicBezTo>
                  <a:cubicBezTo>
                    <a:pt x="291990" y="56708"/>
                    <a:pt x="293895" y="43373"/>
                    <a:pt x="307230" y="37658"/>
                  </a:cubicBezTo>
                  <a:cubicBezTo>
                    <a:pt x="343425" y="87188"/>
                    <a:pt x="356760" y="88140"/>
                    <a:pt x="407242" y="47183"/>
                  </a:cubicBezTo>
                  <a:cubicBezTo>
                    <a:pt x="488205" y="-19492"/>
                    <a:pt x="488205" y="-19492"/>
                    <a:pt x="536782" y="72900"/>
                  </a:cubicBezTo>
                  <a:cubicBezTo>
                    <a:pt x="549165" y="95760"/>
                    <a:pt x="606315" y="119573"/>
                    <a:pt x="639652" y="114810"/>
                  </a:cubicBezTo>
                  <a:cubicBezTo>
                    <a:pt x="653940" y="112906"/>
                    <a:pt x="667275" y="107190"/>
                    <a:pt x="681562" y="108143"/>
                  </a:cubicBezTo>
                  <a:cubicBezTo>
                    <a:pt x="692993" y="109096"/>
                    <a:pt x="708232" y="111000"/>
                    <a:pt x="700612" y="126240"/>
                  </a:cubicBezTo>
                  <a:cubicBezTo>
                    <a:pt x="675847" y="176723"/>
                    <a:pt x="708232" y="186248"/>
                    <a:pt x="745380" y="194821"/>
                  </a:cubicBezTo>
                  <a:cubicBezTo>
                    <a:pt x="748237" y="195773"/>
                    <a:pt x="750143" y="198631"/>
                    <a:pt x="752047" y="201488"/>
                  </a:cubicBezTo>
                  <a:cubicBezTo>
                    <a:pt x="758715" y="220538"/>
                    <a:pt x="746332" y="238635"/>
                    <a:pt x="746332" y="257685"/>
                  </a:cubicBezTo>
                  <a:cubicBezTo>
                    <a:pt x="759668" y="287213"/>
                    <a:pt x="773002" y="315788"/>
                    <a:pt x="786337" y="345315"/>
                  </a:cubicBezTo>
                  <a:cubicBezTo>
                    <a:pt x="800625" y="369128"/>
                    <a:pt x="824437" y="371033"/>
                    <a:pt x="847297" y="371985"/>
                  </a:cubicBezTo>
                  <a:cubicBezTo>
                    <a:pt x="856822" y="372938"/>
                    <a:pt x="868252" y="372938"/>
                    <a:pt x="871110" y="382463"/>
                  </a:cubicBezTo>
                  <a:cubicBezTo>
                    <a:pt x="874920" y="393893"/>
                    <a:pt x="863490" y="397703"/>
                    <a:pt x="855870" y="402465"/>
                  </a:cubicBezTo>
                  <a:cubicBezTo>
                    <a:pt x="817770" y="426278"/>
                    <a:pt x="795862" y="471046"/>
                    <a:pt x="803482" y="513908"/>
                  </a:cubicBezTo>
                  <a:cubicBezTo>
                    <a:pt x="807293" y="536768"/>
                    <a:pt x="827295" y="540578"/>
                    <a:pt x="842535" y="550103"/>
                  </a:cubicBezTo>
                  <a:cubicBezTo>
                    <a:pt x="869205" y="566296"/>
                    <a:pt x="909210" y="560581"/>
                    <a:pt x="921593" y="599633"/>
                  </a:cubicBezTo>
                  <a:cubicBezTo>
                    <a:pt x="888255" y="622493"/>
                    <a:pt x="851107" y="611063"/>
                    <a:pt x="815865" y="611063"/>
                  </a:cubicBezTo>
                  <a:cubicBezTo>
                    <a:pt x="782527" y="611063"/>
                    <a:pt x="758715" y="622493"/>
                    <a:pt x="743475" y="652973"/>
                  </a:cubicBezTo>
                  <a:cubicBezTo>
                    <a:pt x="709185" y="716791"/>
                    <a:pt x="669180" y="777750"/>
                    <a:pt x="624412" y="833948"/>
                  </a:cubicBezTo>
                  <a:cubicBezTo>
                    <a:pt x="619650" y="839663"/>
                    <a:pt x="616793" y="848235"/>
                    <a:pt x="609172" y="850141"/>
                  </a:cubicBezTo>
                  <a:cubicBezTo>
                    <a:pt x="529162" y="873000"/>
                    <a:pt x="450105" y="907291"/>
                    <a:pt x="364380" y="875858"/>
                  </a:cubicBezTo>
                  <a:cubicBezTo>
                    <a:pt x="355807" y="873000"/>
                    <a:pt x="347235" y="870143"/>
                    <a:pt x="337710" y="867285"/>
                  </a:cubicBezTo>
                  <a:cubicBezTo>
                    <a:pt x="305325" y="856808"/>
                    <a:pt x="280560" y="833948"/>
                    <a:pt x="250080" y="818708"/>
                  </a:cubicBezTo>
                  <a:cubicBezTo>
                    <a:pt x="218647" y="793943"/>
                    <a:pt x="199597" y="758700"/>
                    <a:pt x="180547" y="723458"/>
                  </a:cubicBezTo>
                  <a:close/>
                </a:path>
              </a:pathLst>
            </a:custGeom>
            <a:solidFill>
              <a:srgbClr val="2321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6" name="Google Shape;1746;p44"/>
          <p:cNvSpPr/>
          <p:nvPr/>
        </p:nvSpPr>
        <p:spPr>
          <a:xfrm>
            <a:off x="2194616" y="4599988"/>
            <a:ext cx="2230148" cy="2227137"/>
          </a:xfrm>
          <a:custGeom>
            <a:rect b="b" l="l" r="r" t="t"/>
            <a:pathLst>
              <a:path extrusionOk="0" h="2227137" w="2230148">
                <a:moveTo>
                  <a:pt x="1010879" y="2126548"/>
                </a:moveTo>
                <a:cubicBezTo>
                  <a:pt x="1014837" y="2126548"/>
                  <a:pt x="1014837" y="2128527"/>
                  <a:pt x="1013187" y="2131165"/>
                </a:cubicBezTo>
                <a:cubicBezTo>
                  <a:pt x="1012528" y="2135453"/>
                  <a:pt x="1014177" y="2139740"/>
                  <a:pt x="1012198" y="2144027"/>
                </a:cubicBezTo>
                <a:cubicBezTo>
                  <a:pt x="1008570" y="2151613"/>
                  <a:pt x="1006262" y="2158539"/>
                  <a:pt x="1012858" y="2167113"/>
                </a:cubicBezTo>
                <a:cubicBezTo>
                  <a:pt x="1017805" y="2173380"/>
                  <a:pt x="1012198" y="2186572"/>
                  <a:pt x="1004613" y="2190859"/>
                </a:cubicBezTo>
                <a:cubicBezTo>
                  <a:pt x="1001645" y="2192508"/>
                  <a:pt x="998676" y="2192508"/>
                  <a:pt x="996697" y="2190529"/>
                </a:cubicBezTo>
                <a:cubicBezTo>
                  <a:pt x="993399" y="2187561"/>
                  <a:pt x="990101" y="2183603"/>
                  <a:pt x="992080" y="2179316"/>
                </a:cubicBezTo>
                <a:cubicBezTo>
                  <a:pt x="999995" y="2162497"/>
                  <a:pt x="1002304" y="2143368"/>
                  <a:pt x="1010879" y="2126548"/>
                </a:cubicBezTo>
                <a:close/>
                <a:moveTo>
                  <a:pt x="1015826" y="2109398"/>
                </a:moveTo>
                <a:cubicBezTo>
                  <a:pt x="1022092" y="2110717"/>
                  <a:pt x="1012858" y="2118633"/>
                  <a:pt x="1015496" y="2124239"/>
                </a:cubicBezTo>
                <a:cubicBezTo>
                  <a:pt x="1016486" y="2126548"/>
                  <a:pt x="1015496" y="2129516"/>
                  <a:pt x="1013188" y="2131165"/>
                </a:cubicBezTo>
                <a:cubicBezTo>
                  <a:pt x="1012528" y="2129516"/>
                  <a:pt x="1012858" y="2127537"/>
                  <a:pt x="1010879" y="2126548"/>
                </a:cubicBezTo>
                <a:cubicBezTo>
                  <a:pt x="1012198" y="2120282"/>
                  <a:pt x="1011868" y="2108739"/>
                  <a:pt x="1015826" y="2109398"/>
                </a:cubicBezTo>
                <a:close/>
                <a:moveTo>
                  <a:pt x="1028688" y="2033544"/>
                </a:moveTo>
                <a:cubicBezTo>
                  <a:pt x="1041550" y="2058279"/>
                  <a:pt x="1023741" y="2079057"/>
                  <a:pt x="1019454" y="2101813"/>
                </a:cubicBezTo>
                <a:cubicBezTo>
                  <a:pt x="1026050" y="2079387"/>
                  <a:pt x="1025060" y="2056301"/>
                  <a:pt x="1028688" y="2033544"/>
                </a:cubicBezTo>
                <a:close/>
                <a:moveTo>
                  <a:pt x="1219312" y="2015735"/>
                </a:moveTo>
                <a:cubicBezTo>
                  <a:pt x="1227886" y="2015405"/>
                  <a:pt x="1232504" y="2020682"/>
                  <a:pt x="1233163" y="2027938"/>
                </a:cubicBezTo>
                <a:cubicBezTo>
                  <a:pt x="1234153" y="2035193"/>
                  <a:pt x="1235472" y="2042778"/>
                  <a:pt x="1233493" y="2050364"/>
                </a:cubicBezTo>
                <a:lnTo>
                  <a:pt x="1233384" y="2059214"/>
                </a:lnTo>
                <a:lnTo>
                  <a:pt x="1237110" y="2050694"/>
                </a:lnTo>
                <a:cubicBezTo>
                  <a:pt x="1237110" y="2059269"/>
                  <a:pt x="1237110" y="2068173"/>
                  <a:pt x="1237110" y="2077078"/>
                </a:cubicBezTo>
                <a:lnTo>
                  <a:pt x="1233274" y="2068140"/>
                </a:lnTo>
                <a:lnTo>
                  <a:pt x="1233163" y="2077078"/>
                </a:lnTo>
                <a:cubicBezTo>
                  <a:pt x="1235142" y="2084333"/>
                  <a:pt x="1237121" y="2091589"/>
                  <a:pt x="1239429" y="2098515"/>
                </a:cubicBezTo>
                <a:cubicBezTo>
                  <a:pt x="1243717" y="2113026"/>
                  <a:pt x="1241408" y="2128856"/>
                  <a:pt x="1235472" y="2140070"/>
                </a:cubicBezTo>
                <a:cubicBezTo>
                  <a:pt x="1229865" y="2151283"/>
                  <a:pt x="1221620" y="2162826"/>
                  <a:pt x="1213045" y="2173379"/>
                </a:cubicBezTo>
                <a:cubicBezTo>
                  <a:pt x="1201173" y="2187890"/>
                  <a:pt x="1194247" y="2205040"/>
                  <a:pt x="1187321" y="2222190"/>
                </a:cubicBezTo>
                <a:cubicBezTo>
                  <a:pt x="1185672" y="2226477"/>
                  <a:pt x="1183034" y="2227137"/>
                  <a:pt x="1179076" y="2227137"/>
                </a:cubicBezTo>
                <a:cubicBezTo>
                  <a:pt x="1165555" y="2227137"/>
                  <a:pt x="1154671" y="2217902"/>
                  <a:pt x="1150713" y="2203721"/>
                </a:cubicBezTo>
                <a:cubicBezTo>
                  <a:pt x="1146756" y="2189540"/>
                  <a:pt x="1144777" y="2177337"/>
                  <a:pt x="1154011" y="2162826"/>
                </a:cubicBezTo>
                <a:cubicBezTo>
                  <a:pt x="1161267" y="2150953"/>
                  <a:pt x="1162257" y="2134463"/>
                  <a:pt x="1163905" y="2119952"/>
                </a:cubicBezTo>
                <a:cubicBezTo>
                  <a:pt x="1165555" y="2101483"/>
                  <a:pt x="1170831" y="2084993"/>
                  <a:pt x="1183693" y="2071141"/>
                </a:cubicBezTo>
                <a:cubicBezTo>
                  <a:pt x="1192928" y="2061247"/>
                  <a:pt x="1197545" y="2048715"/>
                  <a:pt x="1199194" y="2035193"/>
                </a:cubicBezTo>
                <a:cubicBezTo>
                  <a:pt x="1200843" y="2022990"/>
                  <a:pt x="1208758" y="2016065"/>
                  <a:pt x="1219312" y="2015735"/>
                </a:cubicBezTo>
                <a:close/>
                <a:moveTo>
                  <a:pt x="1051115" y="1949775"/>
                </a:moveTo>
                <a:cubicBezTo>
                  <a:pt x="1053423" y="1949445"/>
                  <a:pt x="1055402" y="1950435"/>
                  <a:pt x="1056061" y="1952743"/>
                </a:cubicBezTo>
                <a:cubicBezTo>
                  <a:pt x="1056061" y="1954722"/>
                  <a:pt x="1054742" y="1956371"/>
                  <a:pt x="1053093" y="1956371"/>
                </a:cubicBezTo>
                <a:cubicBezTo>
                  <a:pt x="1050785" y="1956701"/>
                  <a:pt x="1049136" y="1955382"/>
                  <a:pt x="1048806" y="1952743"/>
                </a:cubicBezTo>
                <a:cubicBezTo>
                  <a:pt x="1048806" y="1951094"/>
                  <a:pt x="1049465" y="1949775"/>
                  <a:pt x="1051115" y="1949775"/>
                </a:cubicBezTo>
                <a:close/>
                <a:moveTo>
                  <a:pt x="1109488" y="1946477"/>
                </a:moveTo>
                <a:cubicBezTo>
                  <a:pt x="1115095" y="1946807"/>
                  <a:pt x="1119712" y="1948126"/>
                  <a:pt x="1118723" y="1955382"/>
                </a:cubicBezTo>
                <a:cubicBezTo>
                  <a:pt x="1118393" y="1960988"/>
                  <a:pt x="1117404" y="1966265"/>
                  <a:pt x="1109818" y="1966265"/>
                </a:cubicBezTo>
                <a:cubicBezTo>
                  <a:pt x="1103222" y="1966265"/>
                  <a:pt x="1099924" y="1962308"/>
                  <a:pt x="1099594" y="1956371"/>
                </a:cubicBezTo>
                <a:cubicBezTo>
                  <a:pt x="1099265" y="1950105"/>
                  <a:pt x="1102233" y="1946477"/>
                  <a:pt x="1109488" y="1946477"/>
                </a:cubicBezTo>
                <a:close/>
                <a:moveTo>
                  <a:pt x="1166544" y="1907891"/>
                </a:moveTo>
                <a:cubicBezTo>
                  <a:pt x="1168194" y="1908221"/>
                  <a:pt x="1169513" y="1909540"/>
                  <a:pt x="1169513" y="1911519"/>
                </a:cubicBezTo>
                <a:cubicBezTo>
                  <a:pt x="1168853" y="1913498"/>
                  <a:pt x="1167864" y="1915147"/>
                  <a:pt x="1165885" y="1914817"/>
                </a:cubicBezTo>
                <a:cubicBezTo>
                  <a:pt x="1163576" y="1914487"/>
                  <a:pt x="1163576" y="1912508"/>
                  <a:pt x="1163906" y="1910530"/>
                </a:cubicBezTo>
                <a:cubicBezTo>
                  <a:pt x="1163906" y="1908880"/>
                  <a:pt x="1164896" y="1907562"/>
                  <a:pt x="1166544" y="1907891"/>
                </a:cubicBezTo>
                <a:close/>
                <a:moveTo>
                  <a:pt x="1110808" y="1876889"/>
                </a:moveTo>
                <a:cubicBezTo>
                  <a:pt x="1115095" y="1876230"/>
                  <a:pt x="1116744" y="1878208"/>
                  <a:pt x="1117404" y="1880847"/>
                </a:cubicBezTo>
                <a:cubicBezTo>
                  <a:pt x="1117733" y="1883155"/>
                  <a:pt x="1116085" y="1884804"/>
                  <a:pt x="1113776" y="1885464"/>
                </a:cubicBezTo>
                <a:cubicBezTo>
                  <a:pt x="1109818" y="1886453"/>
                  <a:pt x="1108829" y="1882496"/>
                  <a:pt x="1108169" y="1880517"/>
                </a:cubicBezTo>
                <a:cubicBezTo>
                  <a:pt x="1106850" y="1877879"/>
                  <a:pt x="1110148" y="1877219"/>
                  <a:pt x="1110808" y="1876889"/>
                </a:cubicBezTo>
                <a:close/>
                <a:moveTo>
                  <a:pt x="1273399" y="1871942"/>
                </a:moveTo>
                <a:cubicBezTo>
                  <a:pt x="1287581" y="1865676"/>
                  <a:pt x="1306049" y="1873921"/>
                  <a:pt x="1306709" y="1890081"/>
                </a:cubicBezTo>
                <a:cubicBezTo>
                  <a:pt x="1307698" y="1911189"/>
                  <a:pt x="1296155" y="1925040"/>
                  <a:pt x="1275708" y="1930317"/>
                </a:cubicBezTo>
                <a:cubicBezTo>
                  <a:pt x="1267463" y="1932296"/>
                  <a:pt x="1260867" y="1927679"/>
                  <a:pt x="1256909" y="1920423"/>
                </a:cubicBezTo>
                <a:lnTo>
                  <a:pt x="1256909" y="1911571"/>
                </a:lnTo>
                <a:lnTo>
                  <a:pt x="1254562" y="1907066"/>
                </a:lnTo>
                <a:lnTo>
                  <a:pt x="1256909" y="1902562"/>
                </a:lnTo>
                <a:lnTo>
                  <a:pt x="1256909" y="1894039"/>
                </a:lnTo>
                <a:cubicBezTo>
                  <a:pt x="1259877" y="1884805"/>
                  <a:pt x="1262845" y="1876560"/>
                  <a:pt x="1273399" y="1871942"/>
                </a:cubicBezTo>
                <a:close/>
                <a:moveTo>
                  <a:pt x="1503929" y="1837314"/>
                </a:moveTo>
                <a:cubicBezTo>
                  <a:pt x="1517451" y="1838633"/>
                  <a:pt x="1527675" y="1842591"/>
                  <a:pt x="1533941" y="1855123"/>
                </a:cubicBezTo>
                <a:cubicBezTo>
                  <a:pt x="1540537" y="1867985"/>
                  <a:pt x="1533611" y="1879529"/>
                  <a:pt x="1519430" y="1879529"/>
                </a:cubicBezTo>
                <a:cubicBezTo>
                  <a:pt x="1511844" y="1879529"/>
                  <a:pt x="1500631" y="1869964"/>
                  <a:pt x="1499971" y="1861389"/>
                </a:cubicBezTo>
                <a:cubicBezTo>
                  <a:pt x="1499312" y="1855453"/>
                  <a:pt x="1497333" y="1849847"/>
                  <a:pt x="1496344" y="1844240"/>
                </a:cubicBezTo>
                <a:cubicBezTo>
                  <a:pt x="1495025" y="1836984"/>
                  <a:pt x="1496344" y="1836655"/>
                  <a:pt x="1503929" y="1837314"/>
                </a:cubicBezTo>
                <a:close/>
                <a:moveTo>
                  <a:pt x="1015825" y="1795100"/>
                </a:moveTo>
                <a:cubicBezTo>
                  <a:pt x="1019123" y="1794770"/>
                  <a:pt x="1020442" y="1796089"/>
                  <a:pt x="1020442" y="1799057"/>
                </a:cubicBezTo>
                <a:cubicBezTo>
                  <a:pt x="1020442" y="1801696"/>
                  <a:pt x="1020772" y="1804664"/>
                  <a:pt x="1016814" y="1805653"/>
                </a:cubicBezTo>
                <a:cubicBezTo>
                  <a:pt x="1013516" y="1805653"/>
                  <a:pt x="1012527" y="1803345"/>
                  <a:pt x="1012197" y="1801036"/>
                </a:cubicBezTo>
                <a:cubicBezTo>
                  <a:pt x="1011867" y="1798068"/>
                  <a:pt x="1011538" y="1795430"/>
                  <a:pt x="1015825" y="1795100"/>
                </a:cubicBezTo>
                <a:close/>
                <a:moveTo>
                  <a:pt x="1371679" y="1784216"/>
                </a:moveTo>
                <a:cubicBezTo>
                  <a:pt x="1374647" y="1784876"/>
                  <a:pt x="1377286" y="1785865"/>
                  <a:pt x="1377286" y="1788833"/>
                </a:cubicBezTo>
                <a:cubicBezTo>
                  <a:pt x="1376956" y="1791472"/>
                  <a:pt x="1374647" y="1792791"/>
                  <a:pt x="1371679" y="1792461"/>
                </a:cubicBezTo>
                <a:cubicBezTo>
                  <a:pt x="1369371" y="1792131"/>
                  <a:pt x="1367392" y="1790812"/>
                  <a:pt x="1367062" y="1788503"/>
                </a:cubicBezTo>
                <a:cubicBezTo>
                  <a:pt x="1367062" y="1785535"/>
                  <a:pt x="1369371" y="1784216"/>
                  <a:pt x="1371679" y="1784216"/>
                </a:cubicBezTo>
                <a:close/>
                <a:moveTo>
                  <a:pt x="1154671" y="1784216"/>
                </a:moveTo>
                <a:cubicBezTo>
                  <a:pt x="1156650" y="1784216"/>
                  <a:pt x="1158299" y="1785535"/>
                  <a:pt x="1158299" y="1787185"/>
                </a:cubicBezTo>
                <a:cubicBezTo>
                  <a:pt x="1158299" y="1788833"/>
                  <a:pt x="1156650" y="1790153"/>
                  <a:pt x="1154671" y="1790153"/>
                </a:cubicBezTo>
                <a:cubicBezTo>
                  <a:pt x="1152692" y="1790153"/>
                  <a:pt x="1151373" y="1789163"/>
                  <a:pt x="1151373" y="1787185"/>
                </a:cubicBezTo>
                <a:cubicBezTo>
                  <a:pt x="1151373" y="1785205"/>
                  <a:pt x="1152692" y="1784216"/>
                  <a:pt x="1154671" y="1784216"/>
                </a:cubicBezTo>
                <a:close/>
                <a:moveTo>
                  <a:pt x="1446214" y="1773332"/>
                </a:moveTo>
                <a:cubicBezTo>
                  <a:pt x="1448523" y="1773992"/>
                  <a:pt x="1450502" y="1775971"/>
                  <a:pt x="1449842" y="1778939"/>
                </a:cubicBezTo>
                <a:cubicBezTo>
                  <a:pt x="1449182" y="1781578"/>
                  <a:pt x="1447533" y="1782567"/>
                  <a:pt x="1445225" y="1782237"/>
                </a:cubicBezTo>
                <a:cubicBezTo>
                  <a:pt x="1442586" y="1781907"/>
                  <a:pt x="1440608" y="1780588"/>
                  <a:pt x="1441597" y="1773992"/>
                </a:cubicBezTo>
                <a:cubicBezTo>
                  <a:pt x="1441597" y="1774322"/>
                  <a:pt x="1443576" y="1772673"/>
                  <a:pt x="1446214" y="1773332"/>
                </a:cubicBezTo>
                <a:close/>
                <a:moveTo>
                  <a:pt x="1009230" y="1773002"/>
                </a:moveTo>
                <a:cubicBezTo>
                  <a:pt x="1013847" y="1773992"/>
                  <a:pt x="1017145" y="1775311"/>
                  <a:pt x="1017475" y="1779598"/>
                </a:cubicBezTo>
                <a:cubicBezTo>
                  <a:pt x="1017805" y="1782237"/>
                  <a:pt x="1015166" y="1783556"/>
                  <a:pt x="1012198" y="1783886"/>
                </a:cubicBezTo>
                <a:cubicBezTo>
                  <a:pt x="1007581" y="1784545"/>
                  <a:pt x="1006591" y="1780588"/>
                  <a:pt x="1005602" y="1778279"/>
                </a:cubicBezTo>
                <a:cubicBezTo>
                  <a:pt x="1004283" y="1775311"/>
                  <a:pt x="1007911" y="1774321"/>
                  <a:pt x="1009230" y="1773002"/>
                </a:cubicBezTo>
                <a:close/>
                <a:moveTo>
                  <a:pt x="1220631" y="1747608"/>
                </a:moveTo>
                <a:cubicBezTo>
                  <a:pt x="1223269" y="1753874"/>
                  <a:pt x="1222280" y="1757502"/>
                  <a:pt x="1220961" y="1761130"/>
                </a:cubicBezTo>
                <a:cubicBezTo>
                  <a:pt x="1220631" y="1762119"/>
                  <a:pt x="1217993" y="1761789"/>
                  <a:pt x="1217333" y="1760470"/>
                </a:cubicBezTo>
                <a:cubicBezTo>
                  <a:pt x="1215684" y="1756183"/>
                  <a:pt x="1218652" y="1753215"/>
                  <a:pt x="1220631" y="1747608"/>
                </a:cubicBezTo>
                <a:close/>
                <a:moveTo>
                  <a:pt x="566969" y="1739033"/>
                </a:moveTo>
                <a:cubicBezTo>
                  <a:pt x="568947" y="1739033"/>
                  <a:pt x="569277" y="1740352"/>
                  <a:pt x="569277" y="1741672"/>
                </a:cubicBezTo>
                <a:cubicBezTo>
                  <a:pt x="569277" y="1743980"/>
                  <a:pt x="567958" y="1745629"/>
                  <a:pt x="565649" y="1745959"/>
                </a:cubicBezTo>
                <a:cubicBezTo>
                  <a:pt x="563671" y="1746289"/>
                  <a:pt x="563341" y="1744640"/>
                  <a:pt x="563341" y="1743320"/>
                </a:cubicBezTo>
                <a:cubicBezTo>
                  <a:pt x="563671" y="1741012"/>
                  <a:pt x="564660" y="1739363"/>
                  <a:pt x="566969" y="1739033"/>
                </a:cubicBezTo>
                <a:close/>
                <a:moveTo>
                  <a:pt x="1160608" y="1731777"/>
                </a:moveTo>
                <a:cubicBezTo>
                  <a:pt x="1162916" y="1731777"/>
                  <a:pt x="1163906" y="1733096"/>
                  <a:pt x="1163906" y="1735075"/>
                </a:cubicBezTo>
                <a:cubicBezTo>
                  <a:pt x="1163906" y="1737054"/>
                  <a:pt x="1162916" y="1738703"/>
                  <a:pt x="1160937" y="1738703"/>
                </a:cubicBezTo>
                <a:cubicBezTo>
                  <a:pt x="1158629" y="1738703"/>
                  <a:pt x="1156980" y="1736724"/>
                  <a:pt x="1156980" y="1734416"/>
                </a:cubicBezTo>
                <a:cubicBezTo>
                  <a:pt x="1156980" y="1732767"/>
                  <a:pt x="1158629" y="1731777"/>
                  <a:pt x="1160608" y="1731777"/>
                </a:cubicBezTo>
                <a:close/>
                <a:moveTo>
                  <a:pt x="1688947" y="1726830"/>
                </a:moveTo>
                <a:cubicBezTo>
                  <a:pt x="1692245" y="1726830"/>
                  <a:pt x="1693564" y="1728149"/>
                  <a:pt x="1693235" y="1731447"/>
                </a:cubicBezTo>
                <a:cubicBezTo>
                  <a:pt x="1692905" y="1736065"/>
                  <a:pt x="1690596" y="1739033"/>
                  <a:pt x="1686309" y="1739693"/>
                </a:cubicBezTo>
                <a:cubicBezTo>
                  <a:pt x="1681692" y="1740352"/>
                  <a:pt x="1683011" y="1736395"/>
                  <a:pt x="1683011" y="1733756"/>
                </a:cubicBezTo>
                <a:cubicBezTo>
                  <a:pt x="1682681" y="1729469"/>
                  <a:pt x="1684330" y="1726830"/>
                  <a:pt x="1688947" y="1726830"/>
                </a:cubicBezTo>
                <a:close/>
                <a:moveTo>
                  <a:pt x="1089041" y="1721224"/>
                </a:moveTo>
                <a:cubicBezTo>
                  <a:pt x="1092999" y="1721554"/>
                  <a:pt x="1092009" y="1725181"/>
                  <a:pt x="1093988" y="1726500"/>
                </a:cubicBezTo>
                <a:cubicBezTo>
                  <a:pt x="1093329" y="1729139"/>
                  <a:pt x="1091350" y="1731448"/>
                  <a:pt x="1090690" y="1731118"/>
                </a:cubicBezTo>
                <a:cubicBezTo>
                  <a:pt x="1088711" y="1729139"/>
                  <a:pt x="1086733" y="1726500"/>
                  <a:pt x="1085743" y="1723862"/>
                </a:cubicBezTo>
                <a:cubicBezTo>
                  <a:pt x="1085084" y="1721883"/>
                  <a:pt x="1087063" y="1720894"/>
                  <a:pt x="1089041" y="1721224"/>
                </a:cubicBezTo>
                <a:close/>
                <a:moveTo>
                  <a:pt x="1109489" y="1690552"/>
                </a:moveTo>
                <a:cubicBezTo>
                  <a:pt x="1116415" y="1690882"/>
                  <a:pt x="1120043" y="1696159"/>
                  <a:pt x="1120702" y="1701106"/>
                </a:cubicBezTo>
                <a:cubicBezTo>
                  <a:pt x="1120702" y="1710340"/>
                  <a:pt x="1114766" y="1715947"/>
                  <a:pt x="1106521" y="1715287"/>
                </a:cubicBezTo>
                <a:cubicBezTo>
                  <a:pt x="1098935" y="1714628"/>
                  <a:pt x="1094978" y="1708361"/>
                  <a:pt x="1094978" y="1702425"/>
                </a:cubicBezTo>
                <a:cubicBezTo>
                  <a:pt x="1094978" y="1694180"/>
                  <a:pt x="1101904" y="1690223"/>
                  <a:pt x="1109489" y="1690552"/>
                </a:cubicBezTo>
                <a:close/>
                <a:moveTo>
                  <a:pt x="2155943" y="1661861"/>
                </a:moveTo>
                <a:cubicBezTo>
                  <a:pt x="2177710" y="1672744"/>
                  <a:pt x="2203104" y="1678680"/>
                  <a:pt x="2218275" y="1700447"/>
                </a:cubicBezTo>
                <a:cubicBezTo>
                  <a:pt x="2221244" y="1704405"/>
                  <a:pt x="2222892" y="1709022"/>
                  <a:pt x="2220254" y="1714299"/>
                </a:cubicBezTo>
                <a:cubicBezTo>
                  <a:pt x="2215967" y="1722214"/>
                  <a:pt x="2209371" y="1723533"/>
                  <a:pt x="2201785" y="1722214"/>
                </a:cubicBezTo>
                <a:cubicBezTo>
                  <a:pt x="2184966" y="1725512"/>
                  <a:pt x="2162209" y="1706054"/>
                  <a:pt x="2157922" y="1691213"/>
                </a:cubicBezTo>
                <a:cubicBezTo>
                  <a:pt x="2155943" y="1684287"/>
                  <a:pt x="2153305" y="1677361"/>
                  <a:pt x="2150007" y="1670765"/>
                </a:cubicBezTo>
                <a:cubicBezTo>
                  <a:pt x="2149347" y="1669116"/>
                  <a:pt x="2145719" y="1667797"/>
                  <a:pt x="2148358" y="1664499"/>
                </a:cubicBezTo>
                <a:cubicBezTo>
                  <a:pt x="2150666" y="1661861"/>
                  <a:pt x="2153634" y="1660871"/>
                  <a:pt x="2155943" y="1661861"/>
                </a:cubicBezTo>
                <a:close/>
                <a:moveTo>
                  <a:pt x="1162256" y="1651637"/>
                </a:moveTo>
                <a:cubicBezTo>
                  <a:pt x="1164895" y="1651307"/>
                  <a:pt x="1165884" y="1652626"/>
                  <a:pt x="1166214" y="1654605"/>
                </a:cubicBezTo>
                <a:cubicBezTo>
                  <a:pt x="1166544" y="1656254"/>
                  <a:pt x="1166544" y="1658233"/>
                  <a:pt x="1164565" y="1658892"/>
                </a:cubicBezTo>
                <a:cubicBezTo>
                  <a:pt x="1161926" y="1659552"/>
                  <a:pt x="1160937" y="1657573"/>
                  <a:pt x="1160278" y="1655594"/>
                </a:cubicBezTo>
                <a:cubicBezTo>
                  <a:pt x="1159618" y="1653286"/>
                  <a:pt x="1160607" y="1651966"/>
                  <a:pt x="1162256" y="1651637"/>
                </a:cubicBezTo>
                <a:close/>
                <a:moveTo>
                  <a:pt x="1440608" y="1637455"/>
                </a:moveTo>
                <a:cubicBezTo>
                  <a:pt x="1444895" y="1640423"/>
                  <a:pt x="1444565" y="1644381"/>
                  <a:pt x="1441267" y="1648998"/>
                </a:cubicBezTo>
                <a:cubicBezTo>
                  <a:pt x="1441267" y="1644711"/>
                  <a:pt x="1434671" y="1642732"/>
                  <a:pt x="1437969" y="1637785"/>
                </a:cubicBezTo>
                <a:cubicBezTo>
                  <a:pt x="1438299" y="1637455"/>
                  <a:pt x="1439948" y="1637125"/>
                  <a:pt x="1440608" y="1637455"/>
                </a:cubicBezTo>
                <a:close/>
                <a:moveTo>
                  <a:pt x="1905296" y="1621295"/>
                </a:moveTo>
                <a:cubicBezTo>
                  <a:pt x="1908923" y="1621295"/>
                  <a:pt x="1909913" y="1623604"/>
                  <a:pt x="1909913" y="1624263"/>
                </a:cubicBezTo>
                <a:cubicBezTo>
                  <a:pt x="1910243" y="1631189"/>
                  <a:pt x="1907604" y="1633498"/>
                  <a:pt x="1903647" y="1634157"/>
                </a:cubicBezTo>
                <a:cubicBezTo>
                  <a:pt x="1899689" y="1634817"/>
                  <a:pt x="1897051" y="1630859"/>
                  <a:pt x="1897710" y="1628880"/>
                </a:cubicBezTo>
                <a:cubicBezTo>
                  <a:pt x="1898700" y="1625912"/>
                  <a:pt x="1900019" y="1621295"/>
                  <a:pt x="1905296" y="1621295"/>
                </a:cubicBezTo>
                <a:close/>
                <a:moveTo>
                  <a:pt x="972952" y="1605794"/>
                </a:moveTo>
                <a:cubicBezTo>
                  <a:pt x="971303" y="1611071"/>
                  <a:pt x="971962" y="1617337"/>
                  <a:pt x="964377" y="1621295"/>
                </a:cubicBezTo>
                <a:cubicBezTo>
                  <a:pt x="965366" y="1613380"/>
                  <a:pt x="968005" y="1609092"/>
                  <a:pt x="972952" y="1605794"/>
                </a:cubicBezTo>
                <a:close/>
                <a:moveTo>
                  <a:pt x="2225201" y="1603156"/>
                </a:moveTo>
                <a:cubicBezTo>
                  <a:pt x="2228169" y="1602827"/>
                  <a:pt x="2229818" y="1603816"/>
                  <a:pt x="2230148" y="1607114"/>
                </a:cubicBezTo>
                <a:cubicBezTo>
                  <a:pt x="2230148" y="1609423"/>
                  <a:pt x="2230148" y="1611731"/>
                  <a:pt x="2227180" y="1611731"/>
                </a:cubicBezTo>
                <a:cubicBezTo>
                  <a:pt x="2224871" y="1611731"/>
                  <a:pt x="2221903" y="1611401"/>
                  <a:pt x="2221903" y="1607773"/>
                </a:cubicBezTo>
                <a:cubicBezTo>
                  <a:pt x="2221903" y="1605465"/>
                  <a:pt x="2222233" y="1603486"/>
                  <a:pt x="2225201" y="1603156"/>
                </a:cubicBezTo>
                <a:close/>
                <a:moveTo>
                  <a:pt x="1498322" y="1601507"/>
                </a:moveTo>
                <a:cubicBezTo>
                  <a:pt x="1504918" y="1601507"/>
                  <a:pt x="1508875" y="1604805"/>
                  <a:pt x="1510524" y="1610082"/>
                </a:cubicBezTo>
                <a:cubicBezTo>
                  <a:pt x="1512503" y="1616018"/>
                  <a:pt x="1508546" y="1619976"/>
                  <a:pt x="1503269" y="1622944"/>
                </a:cubicBezTo>
                <a:cubicBezTo>
                  <a:pt x="1493045" y="1628221"/>
                  <a:pt x="1470618" y="1620306"/>
                  <a:pt x="1466331" y="1609752"/>
                </a:cubicBezTo>
                <a:cubicBezTo>
                  <a:pt x="1465012" y="1606454"/>
                  <a:pt x="1466991" y="1604805"/>
                  <a:pt x="1469299" y="1604146"/>
                </a:cubicBezTo>
                <a:cubicBezTo>
                  <a:pt x="1472268" y="1603816"/>
                  <a:pt x="1475236" y="1604146"/>
                  <a:pt x="1477874" y="1604146"/>
                </a:cubicBezTo>
                <a:cubicBezTo>
                  <a:pt x="1485130" y="1606124"/>
                  <a:pt x="1491066" y="1601507"/>
                  <a:pt x="1498322" y="1601507"/>
                </a:cubicBezTo>
                <a:close/>
                <a:moveTo>
                  <a:pt x="1192269" y="1599528"/>
                </a:moveTo>
                <a:cubicBezTo>
                  <a:pt x="1196556" y="1599858"/>
                  <a:pt x="1195237" y="1603815"/>
                  <a:pt x="1195567" y="1605794"/>
                </a:cubicBezTo>
                <a:cubicBezTo>
                  <a:pt x="1195896" y="1609422"/>
                  <a:pt x="1195567" y="1613380"/>
                  <a:pt x="1191279" y="1613050"/>
                </a:cubicBezTo>
                <a:cubicBezTo>
                  <a:pt x="1187651" y="1613050"/>
                  <a:pt x="1188641" y="1609422"/>
                  <a:pt x="1188971" y="1607113"/>
                </a:cubicBezTo>
                <a:cubicBezTo>
                  <a:pt x="1189300" y="1604475"/>
                  <a:pt x="1186992" y="1599858"/>
                  <a:pt x="1192269" y="1599528"/>
                </a:cubicBezTo>
                <a:close/>
                <a:moveTo>
                  <a:pt x="1143788" y="1590953"/>
                </a:moveTo>
                <a:cubicBezTo>
                  <a:pt x="1148405" y="1589964"/>
                  <a:pt x="1149395" y="1594251"/>
                  <a:pt x="1151703" y="1596560"/>
                </a:cubicBezTo>
                <a:cubicBezTo>
                  <a:pt x="1150055" y="1600517"/>
                  <a:pt x="1148076" y="1603485"/>
                  <a:pt x="1144118" y="1603485"/>
                </a:cubicBezTo>
                <a:cubicBezTo>
                  <a:pt x="1140820" y="1603485"/>
                  <a:pt x="1136863" y="1602826"/>
                  <a:pt x="1136863" y="1598868"/>
                </a:cubicBezTo>
                <a:cubicBezTo>
                  <a:pt x="1136533" y="1594911"/>
                  <a:pt x="1139171" y="1591613"/>
                  <a:pt x="1143788" y="1590953"/>
                </a:cubicBezTo>
                <a:close/>
                <a:moveTo>
                  <a:pt x="2056014" y="1589964"/>
                </a:moveTo>
                <a:cubicBezTo>
                  <a:pt x="2069865" y="1597879"/>
                  <a:pt x="2085366" y="1595900"/>
                  <a:pt x="2100207" y="1598868"/>
                </a:cubicBezTo>
                <a:cubicBezTo>
                  <a:pt x="2106803" y="1600188"/>
                  <a:pt x="2110761" y="1605464"/>
                  <a:pt x="2110761" y="1612060"/>
                </a:cubicBezTo>
                <a:cubicBezTo>
                  <a:pt x="2109771" y="1620635"/>
                  <a:pt x="2114388" y="1626572"/>
                  <a:pt x="2117686" y="1633827"/>
                </a:cubicBezTo>
                <a:cubicBezTo>
                  <a:pt x="2109441" y="1626901"/>
                  <a:pt x="2100537" y="1626572"/>
                  <a:pt x="2090973" y="1626242"/>
                </a:cubicBezTo>
                <a:cubicBezTo>
                  <a:pt x="2083057" y="1625912"/>
                  <a:pt x="2081408" y="1617337"/>
                  <a:pt x="2079429" y="1611401"/>
                </a:cubicBezTo>
                <a:cubicBezTo>
                  <a:pt x="2076131" y="1603156"/>
                  <a:pt x="2073493" y="1599858"/>
                  <a:pt x="2064589" y="1605464"/>
                </a:cubicBezTo>
                <a:cubicBezTo>
                  <a:pt x="2059971" y="1608432"/>
                  <a:pt x="2053375" y="1609092"/>
                  <a:pt x="2049418" y="1603156"/>
                </a:cubicBezTo>
                <a:cubicBezTo>
                  <a:pt x="2047769" y="1600847"/>
                  <a:pt x="2044141" y="1598209"/>
                  <a:pt x="2046120" y="1595240"/>
                </a:cubicBezTo>
                <a:cubicBezTo>
                  <a:pt x="2048099" y="1591942"/>
                  <a:pt x="2052386" y="1587985"/>
                  <a:pt x="2056014" y="1589964"/>
                </a:cubicBezTo>
                <a:close/>
                <a:moveTo>
                  <a:pt x="1113446" y="1573144"/>
                </a:moveTo>
                <a:cubicBezTo>
                  <a:pt x="1115095" y="1573144"/>
                  <a:pt x="1116744" y="1573804"/>
                  <a:pt x="1116744" y="1576772"/>
                </a:cubicBezTo>
                <a:cubicBezTo>
                  <a:pt x="1116744" y="1578421"/>
                  <a:pt x="1115425" y="1579081"/>
                  <a:pt x="1114106" y="1579410"/>
                </a:cubicBezTo>
                <a:cubicBezTo>
                  <a:pt x="1111797" y="1579410"/>
                  <a:pt x="1109819" y="1578421"/>
                  <a:pt x="1109489" y="1576112"/>
                </a:cubicBezTo>
                <a:cubicBezTo>
                  <a:pt x="1108829" y="1574133"/>
                  <a:pt x="1110808" y="1573144"/>
                  <a:pt x="1113446" y="1573144"/>
                </a:cubicBezTo>
                <a:close/>
                <a:moveTo>
                  <a:pt x="1799759" y="1562590"/>
                </a:moveTo>
                <a:cubicBezTo>
                  <a:pt x="1802398" y="1562920"/>
                  <a:pt x="1804047" y="1563909"/>
                  <a:pt x="1804376" y="1566548"/>
                </a:cubicBezTo>
                <a:cubicBezTo>
                  <a:pt x="1804376" y="1569516"/>
                  <a:pt x="1803057" y="1571165"/>
                  <a:pt x="1799759" y="1571165"/>
                </a:cubicBezTo>
                <a:cubicBezTo>
                  <a:pt x="1797451" y="1571165"/>
                  <a:pt x="1795142" y="1570835"/>
                  <a:pt x="1795472" y="1567867"/>
                </a:cubicBezTo>
                <a:cubicBezTo>
                  <a:pt x="1795472" y="1564569"/>
                  <a:pt x="1797121" y="1563250"/>
                  <a:pt x="1799759" y="1562590"/>
                </a:cubicBezTo>
                <a:close/>
                <a:moveTo>
                  <a:pt x="1431702" y="1551707"/>
                </a:moveTo>
                <a:cubicBezTo>
                  <a:pt x="1433681" y="1552037"/>
                  <a:pt x="1434670" y="1553026"/>
                  <a:pt x="1434670" y="1555005"/>
                </a:cubicBezTo>
                <a:cubicBezTo>
                  <a:pt x="1434670" y="1556984"/>
                  <a:pt x="1433021" y="1558633"/>
                  <a:pt x="1431702" y="1558633"/>
                </a:cubicBezTo>
                <a:cubicBezTo>
                  <a:pt x="1430383" y="1558633"/>
                  <a:pt x="1429064" y="1556324"/>
                  <a:pt x="1428734" y="1555005"/>
                </a:cubicBezTo>
                <a:cubicBezTo>
                  <a:pt x="1428074" y="1552696"/>
                  <a:pt x="1430053" y="1552037"/>
                  <a:pt x="1431702" y="1551707"/>
                </a:cubicBezTo>
                <a:close/>
                <a:moveTo>
                  <a:pt x="1883528" y="1551377"/>
                </a:moveTo>
                <a:cubicBezTo>
                  <a:pt x="1888475" y="1551047"/>
                  <a:pt x="1890784" y="1553686"/>
                  <a:pt x="1891114" y="1557973"/>
                </a:cubicBezTo>
                <a:cubicBezTo>
                  <a:pt x="1891114" y="1563580"/>
                  <a:pt x="1887486" y="1563909"/>
                  <a:pt x="1883528" y="1563909"/>
                </a:cubicBezTo>
                <a:cubicBezTo>
                  <a:pt x="1878252" y="1563909"/>
                  <a:pt x="1877262" y="1558633"/>
                  <a:pt x="1876603" y="1555994"/>
                </a:cubicBezTo>
                <a:cubicBezTo>
                  <a:pt x="1875613" y="1552367"/>
                  <a:pt x="1879901" y="1551707"/>
                  <a:pt x="1883528" y="1551377"/>
                </a:cubicBezTo>
                <a:close/>
                <a:moveTo>
                  <a:pt x="1070902" y="1549398"/>
                </a:moveTo>
                <a:cubicBezTo>
                  <a:pt x="1070242" y="1553026"/>
                  <a:pt x="1074859" y="1551377"/>
                  <a:pt x="1075189" y="1553686"/>
                </a:cubicBezTo>
                <a:cubicBezTo>
                  <a:pt x="1071067" y="1554675"/>
                  <a:pt x="1068263" y="1557314"/>
                  <a:pt x="1065666" y="1560241"/>
                </a:cubicBezTo>
                <a:lnTo>
                  <a:pt x="1057381" y="1568526"/>
                </a:lnTo>
                <a:lnTo>
                  <a:pt x="1057380" y="1568527"/>
                </a:lnTo>
                <a:cubicBezTo>
                  <a:pt x="1056720" y="1571165"/>
                  <a:pt x="1055731" y="1573804"/>
                  <a:pt x="1055071" y="1576442"/>
                </a:cubicBezTo>
                <a:cubicBezTo>
                  <a:pt x="1054412" y="1579080"/>
                  <a:pt x="1054082" y="1582708"/>
                  <a:pt x="1050124" y="1581719"/>
                </a:cubicBezTo>
                <a:cubicBezTo>
                  <a:pt x="1045837" y="1580729"/>
                  <a:pt x="1047816" y="1577431"/>
                  <a:pt x="1047816" y="1574793"/>
                </a:cubicBezTo>
                <a:cubicBezTo>
                  <a:pt x="1048146" y="1569846"/>
                  <a:pt x="1051773" y="1567537"/>
                  <a:pt x="1056061" y="1566218"/>
                </a:cubicBezTo>
                <a:lnTo>
                  <a:pt x="1056061" y="1566218"/>
                </a:lnTo>
                <a:cubicBezTo>
                  <a:pt x="1061008" y="1560611"/>
                  <a:pt x="1065955" y="1555005"/>
                  <a:pt x="1070902" y="1549398"/>
                </a:cubicBezTo>
                <a:close/>
                <a:moveTo>
                  <a:pt x="2034577" y="1548739"/>
                </a:moveTo>
                <a:cubicBezTo>
                  <a:pt x="2044801" y="1549398"/>
                  <a:pt x="2053705" y="1558303"/>
                  <a:pt x="2053705" y="1567867"/>
                </a:cubicBezTo>
                <a:cubicBezTo>
                  <a:pt x="2053376" y="1576112"/>
                  <a:pt x="2049418" y="1579740"/>
                  <a:pt x="2041173" y="1579080"/>
                </a:cubicBezTo>
                <a:cubicBezTo>
                  <a:pt x="2031609" y="1578750"/>
                  <a:pt x="2022704" y="1567867"/>
                  <a:pt x="2023034" y="1557973"/>
                </a:cubicBezTo>
                <a:cubicBezTo>
                  <a:pt x="2023364" y="1550387"/>
                  <a:pt x="2027651" y="1548409"/>
                  <a:pt x="2034577" y="1548739"/>
                </a:cubicBezTo>
                <a:close/>
                <a:moveTo>
                  <a:pt x="1227804" y="1547585"/>
                </a:moveTo>
                <a:cubicBezTo>
                  <a:pt x="1229783" y="1547172"/>
                  <a:pt x="1232009" y="1548079"/>
                  <a:pt x="1234482" y="1550388"/>
                </a:cubicBezTo>
                <a:cubicBezTo>
                  <a:pt x="1236791" y="1552696"/>
                  <a:pt x="1240089" y="1555005"/>
                  <a:pt x="1240749" y="1557973"/>
                </a:cubicBezTo>
                <a:cubicBezTo>
                  <a:pt x="1244706" y="1577761"/>
                  <a:pt x="1253611" y="1596560"/>
                  <a:pt x="1248004" y="1617667"/>
                </a:cubicBezTo>
                <a:cubicBezTo>
                  <a:pt x="1246025" y="1625582"/>
                  <a:pt x="1240089" y="1628880"/>
                  <a:pt x="1234153" y="1631519"/>
                </a:cubicBezTo>
                <a:cubicBezTo>
                  <a:pt x="1227227" y="1634817"/>
                  <a:pt x="1220961" y="1628880"/>
                  <a:pt x="1214695" y="1626242"/>
                </a:cubicBezTo>
                <a:cubicBezTo>
                  <a:pt x="1214035" y="1625912"/>
                  <a:pt x="1213375" y="1623603"/>
                  <a:pt x="1213705" y="1622284"/>
                </a:cubicBezTo>
                <a:cubicBezTo>
                  <a:pt x="1214695" y="1612720"/>
                  <a:pt x="1209088" y="1603815"/>
                  <a:pt x="1211397" y="1594581"/>
                </a:cubicBezTo>
                <a:cubicBezTo>
                  <a:pt x="1210407" y="1579080"/>
                  <a:pt x="1215684" y="1565888"/>
                  <a:pt x="1222610" y="1552696"/>
                </a:cubicBezTo>
                <a:cubicBezTo>
                  <a:pt x="1224094" y="1549728"/>
                  <a:pt x="1225825" y="1547997"/>
                  <a:pt x="1227804" y="1547585"/>
                </a:cubicBezTo>
                <a:close/>
                <a:moveTo>
                  <a:pt x="708782" y="1534558"/>
                </a:moveTo>
                <a:cubicBezTo>
                  <a:pt x="710761" y="1536537"/>
                  <a:pt x="710761" y="1538845"/>
                  <a:pt x="709111" y="1541154"/>
                </a:cubicBezTo>
                <a:cubicBezTo>
                  <a:pt x="707463" y="1543133"/>
                  <a:pt x="705154" y="1543462"/>
                  <a:pt x="703505" y="1542473"/>
                </a:cubicBezTo>
                <a:cubicBezTo>
                  <a:pt x="701196" y="1540824"/>
                  <a:pt x="701526" y="1537856"/>
                  <a:pt x="702845" y="1535547"/>
                </a:cubicBezTo>
                <a:cubicBezTo>
                  <a:pt x="704494" y="1533239"/>
                  <a:pt x="706473" y="1533568"/>
                  <a:pt x="708782" y="1534558"/>
                </a:cubicBezTo>
                <a:close/>
                <a:moveTo>
                  <a:pt x="1409936" y="1494981"/>
                </a:moveTo>
                <a:cubicBezTo>
                  <a:pt x="1414553" y="1494981"/>
                  <a:pt x="1417851" y="1496960"/>
                  <a:pt x="1417191" y="1502237"/>
                </a:cubicBezTo>
                <a:cubicBezTo>
                  <a:pt x="1416861" y="1507513"/>
                  <a:pt x="1413234" y="1509822"/>
                  <a:pt x="1406967" y="1509492"/>
                </a:cubicBezTo>
                <a:cubicBezTo>
                  <a:pt x="1403340" y="1509822"/>
                  <a:pt x="1399712" y="1508503"/>
                  <a:pt x="1400042" y="1503886"/>
                </a:cubicBezTo>
                <a:cubicBezTo>
                  <a:pt x="1400371" y="1498279"/>
                  <a:pt x="1403999" y="1494651"/>
                  <a:pt x="1409936" y="1494981"/>
                </a:cubicBezTo>
                <a:close/>
                <a:moveTo>
                  <a:pt x="1091367" y="1494461"/>
                </a:moveTo>
                <a:lnTo>
                  <a:pt x="1091060" y="1499104"/>
                </a:lnTo>
                <a:lnTo>
                  <a:pt x="1090794" y="1501367"/>
                </a:lnTo>
                <a:lnTo>
                  <a:pt x="1091121" y="1499640"/>
                </a:lnTo>
                <a:close/>
                <a:moveTo>
                  <a:pt x="1164235" y="1486077"/>
                </a:moveTo>
                <a:lnTo>
                  <a:pt x="1166994" y="1488041"/>
                </a:lnTo>
                <a:lnTo>
                  <a:pt x="1167404" y="1486077"/>
                </a:lnTo>
                <a:lnTo>
                  <a:pt x="1167612" y="1488482"/>
                </a:lnTo>
                <a:lnTo>
                  <a:pt x="1169677" y="1489952"/>
                </a:lnTo>
                <a:cubicBezTo>
                  <a:pt x="1169429" y="1492178"/>
                  <a:pt x="1168193" y="1494817"/>
                  <a:pt x="1169182" y="1496301"/>
                </a:cubicBezTo>
                <a:lnTo>
                  <a:pt x="1168831" y="1502554"/>
                </a:lnTo>
                <a:lnTo>
                  <a:pt x="1169313" y="1508109"/>
                </a:lnTo>
                <a:lnTo>
                  <a:pt x="1173057" y="1496630"/>
                </a:lnTo>
                <a:cubicBezTo>
                  <a:pt x="1170199" y="1508173"/>
                  <a:pt x="1180677" y="1520376"/>
                  <a:pt x="1167342" y="1531919"/>
                </a:cubicBezTo>
                <a:lnTo>
                  <a:pt x="1167342" y="1529116"/>
                </a:lnTo>
                <a:lnTo>
                  <a:pt x="1167203" y="1531589"/>
                </a:lnTo>
                <a:lnTo>
                  <a:pt x="1166873" y="1532026"/>
                </a:lnTo>
                <a:lnTo>
                  <a:pt x="1166873" y="1532579"/>
                </a:lnTo>
                <a:cubicBezTo>
                  <a:pt x="1167533" y="1536536"/>
                  <a:pt x="1170831" y="1540494"/>
                  <a:pt x="1167533" y="1544781"/>
                </a:cubicBezTo>
                <a:cubicBezTo>
                  <a:pt x="1166543" y="1546100"/>
                  <a:pt x="1164565" y="1546760"/>
                  <a:pt x="1163905" y="1545441"/>
                </a:cubicBezTo>
                <a:cubicBezTo>
                  <a:pt x="1161267" y="1541813"/>
                  <a:pt x="1162916" y="1537526"/>
                  <a:pt x="1162916" y="1533238"/>
                </a:cubicBezTo>
                <a:lnTo>
                  <a:pt x="1162917" y="1533238"/>
                </a:lnTo>
                <a:lnTo>
                  <a:pt x="1162916" y="1533238"/>
                </a:lnTo>
                <a:cubicBezTo>
                  <a:pt x="1162916" y="1532249"/>
                  <a:pt x="1162916" y="1531259"/>
                  <a:pt x="1162916" y="1530270"/>
                </a:cubicBezTo>
                <a:lnTo>
                  <a:pt x="1163354" y="1515596"/>
                </a:lnTo>
                <a:lnTo>
                  <a:pt x="1162761" y="1508298"/>
                </a:lnTo>
                <a:lnTo>
                  <a:pt x="1163707" y="1503768"/>
                </a:lnTo>
                <a:close/>
                <a:moveTo>
                  <a:pt x="735496" y="1476512"/>
                </a:moveTo>
                <a:cubicBezTo>
                  <a:pt x="740113" y="1480140"/>
                  <a:pt x="740773" y="1484758"/>
                  <a:pt x="737805" y="1488385"/>
                </a:cubicBezTo>
                <a:cubicBezTo>
                  <a:pt x="733847" y="1493002"/>
                  <a:pt x="727911" y="1491354"/>
                  <a:pt x="723294" y="1488385"/>
                </a:cubicBezTo>
                <a:cubicBezTo>
                  <a:pt x="718017" y="1485087"/>
                  <a:pt x="720325" y="1481789"/>
                  <a:pt x="723953" y="1476842"/>
                </a:cubicBezTo>
                <a:cubicBezTo>
                  <a:pt x="726262" y="1472555"/>
                  <a:pt x="730549" y="1472555"/>
                  <a:pt x="735496" y="1476512"/>
                </a:cubicBezTo>
                <a:close/>
                <a:moveTo>
                  <a:pt x="1468970" y="1476183"/>
                </a:moveTo>
                <a:cubicBezTo>
                  <a:pt x="1472928" y="1475854"/>
                  <a:pt x="1474247" y="1478822"/>
                  <a:pt x="1474247" y="1483109"/>
                </a:cubicBezTo>
                <a:cubicBezTo>
                  <a:pt x="1473587" y="1485088"/>
                  <a:pt x="1472598" y="1488056"/>
                  <a:pt x="1471609" y="1490365"/>
                </a:cubicBezTo>
                <a:cubicBezTo>
                  <a:pt x="1470289" y="1493003"/>
                  <a:pt x="1470949" y="1497950"/>
                  <a:pt x="1466002" y="1496631"/>
                </a:cubicBezTo>
                <a:cubicBezTo>
                  <a:pt x="1459736" y="1494982"/>
                  <a:pt x="1467321" y="1491684"/>
                  <a:pt x="1465672" y="1489046"/>
                </a:cubicBezTo>
                <a:cubicBezTo>
                  <a:pt x="1464683" y="1487067"/>
                  <a:pt x="1468311" y="1485418"/>
                  <a:pt x="1466661" y="1482450"/>
                </a:cubicBezTo>
                <a:cubicBezTo>
                  <a:pt x="1465672" y="1480471"/>
                  <a:pt x="1464023" y="1476183"/>
                  <a:pt x="1468970" y="1476183"/>
                </a:cubicBezTo>
                <a:close/>
                <a:moveTo>
                  <a:pt x="1410596" y="1460352"/>
                </a:moveTo>
                <a:cubicBezTo>
                  <a:pt x="1416862" y="1463650"/>
                  <a:pt x="1419170" y="1467938"/>
                  <a:pt x="1417192" y="1473874"/>
                </a:cubicBezTo>
                <a:cubicBezTo>
                  <a:pt x="1416532" y="1475853"/>
                  <a:pt x="1414553" y="1475193"/>
                  <a:pt x="1413564" y="1474534"/>
                </a:cubicBezTo>
                <a:cubicBezTo>
                  <a:pt x="1408617" y="1471236"/>
                  <a:pt x="1407957" y="1466289"/>
                  <a:pt x="1410596" y="1460352"/>
                </a:cubicBezTo>
                <a:close/>
                <a:moveTo>
                  <a:pt x="370407" y="1443533"/>
                </a:moveTo>
                <a:cubicBezTo>
                  <a:pt x="372386" y="1443533"/>
                  <a:pt x="373705" y="1445182"/>
                  <a:pt x="373705" y="1446831"/>
                </a:cubicBezTo>
                <a:cubicBezTo>
                  <a:pt x="374035" y="1448810"/>
                  <a:pt x="372386" y="1450459"/>
                  <a:pt x="370737" y="1450789"/>
                </a:cubicBezTo>
                <a:cubicBezTo>
                  <a:pt x="368429" y="1451119"/>
                  <a:pt x="367109" y="1449470"/>
                  <a:pt x="366450" y="1447161"/>
                </a:cubicBezTo>
                <a:cubicBezTo>
                  <a:pt x="366780" y="1444852"/>
                  <a:pt x="368099" y="1443204"/>
                  <a:pt x="370407" y="1443533"/>
                </a:cubicBezTo>
                <a:close/>
                <a:moveTo>
                  <a:pt x="1452480" y="1434629"/>
                </a:moveTo>
                <a:cubicBezTo>
                  <a:pt x="1454789" y="1434299"/>
                  <a:pt x="1457427" y="1436608"/>
                  <a:pt x="1457757" y="1439576"/>
                </a:cubicBezTo>
                <a:cubicBezTo>
                  <a:pt x="1455448" y="1443204"/>
                  <a:pt x="1452480" y="1446172"/>
                  <a:pt x="1447533" y="1446172"/>
                </a:cubicBezTo>
                <a:cubicBezTo>
                  <a:pt x="1444565" y="1446172"/>
                  <a:pt x="1440278" y="1445512"/>
                  <a:pt x="1441927" y="1441884"/>
                </a:cubicBezTo>
                <a:cubicBezTo>
                  <a:pt x="1443576" y="1437927"/>
                  <a:pt x="1448193" y="1435618"/>
                  <a:pt x="1452480" y="1434629"/>
                </a:cubicBezTo>
                <a:close/>
                <a:moveTo>
                  <a:pt x="1043198" y="1433639"/>
                </a:moveTo>
                <a:cubicBezTo>
                  <a:pt x="1048475" y="1432649"/>
                  <a:pt x="1050784" y="1436277"/>
                  <a:pt x="1051113" y="1440895"/>
                </a:cubicBezTo>
                <a:cubicBezTo>
                  <a:pt x="1051773" y="1446831"/>
                  <a:pt x="1046167" y="1447820"/>
                  <a:pt x="1042209" y="1448150"/>
                </a:cubicBezTo>
                <a:cubicBezTo>
                  <a:pt x="1036273" y="1448810"/>
                  <a:pt x="1035613" y="1443863"/>
                  <a:pt x="1034953" y="1439575"/>
                </a:cubicBezTo>
                <a:cubicBezTo>
                  <a:pt x="1034294" y="1433639"/>
                  <a:pt x="1038581" y="1433969"/>
                  <a:pt x="1043198" y="1433639"/>
                </a:cubicBezTo>
                <a:close/>
                <a:moveTo>
                  <a:pt x="1405319" y="1426713"/>
                </a:moveTo>
                <a:cubicBezTo>
                  <a:pt x="1412904" y="1434298"/>
                  <a:pt x="1413234" y="1444522"/>
                  <a:pt x="1418181" y="1452767"/>
                </a:cubicBezTo>
                <a:cubicBezTo>
                  <a:pt x="1419170" y="1454746"/>
                  <a:pt x="1418511" y="1456395"/>
                  <a:pt x="1416532" y="1457055"/>
                </a:cubicBezTo>
                <a:cubicBezTo>
                  <a:pt x="1413894" y="1457714"/>
                  <a:pt x="1412574" y="1457055"/>
                  <a:pt x="1411915" y="1453427"/>
                </a:cubicBezTo>
                <a:cubicBezTo>
                  <a:pt x="1409936" y="1444192"/>
                  <a:pt x="1407298" y="1435618"/>
                  <a:pt x="1405319" y="1426713"/>
                </a:cubicBezTo>
                <a:close/>
                <a:moveTo>
                  <a:pt x="1050014" y="1382849"/>
                </a:moveTo>
                <a:lnTo>
                  <a:pt x="1048999" y="1384373"/>
                </a:lnTo>
                <a:lnTo>
                  <a:pt x="1049355" y="1385084"/>
                </a:lnTo>
                <a:cubicBezTo>
                  <a:pt x="1048402" y="1386037"/>
                  <a:pt x="1047450" y="1386989"/>
                  <a:pt x="1046497" y="1386989"/>
                </a:cubicBezTo>
                <a:lnTo>
                  <a:pt x="1047462" y="1385059"/>
                </a:lnTo>
                <a:lnTo>
                  <a:pt x="1047157" y="1384754"/>
                </a:lnTo>
                <a:lnTo>
                  <a:pt x="1047843" y="1384297"/>
                </a:lnTo>
                <a:lnTo>
                  <a:pt x="1048402" y="1383179"/>
                </a:lnTo>
                <a:lnTo>
                  <a:pt x="1048681" y="1383738"/>
                </a:lnTo>
                <a:close/>
                <a:moveTo>
                  <a:pt x="923811" y="1379881"/>
                </a:moveTo>
                <a:cubicBezTo>
                  <a:pt x="928758" y="1380211"/>
                  <a:pt x="933045" y="1382849"/>
                  <a:pt x="933045" y="1388126"/>
                </a:cubicBezTo>
                <a:cubicBezTo>
                  <a:pt x="933045" y="1392084"/>
                  <a:pt x="931726" y="1396701"/>
                  <a:pt x="925460" y="1396701"/>
                </a:cubicBezTo>
                <a:cubicBezTo>
                  <a:pt x="920183" y="1396371"/>
                  <a:pt x="917545" y="1393403"/>
                  <a:pt x="916555" y="1388456"/>
                </a:cubicBezTo>
                <a:cubicBezTo>
                  <a:pt x="915566" y="1382520"/>
                  <a:pt x="919523" y="1381200"/>
                  <a:pt x="923811" y="1379881"/>
                </a:cubicBezTo>
                <a:close/>
                <a:moveTo>
                  <a:pt x="1158959" y="1379551"/>
                </a:moveTo>
                <a:cubicBezTo>
                  <a:pt x="1173140" y="1395052"/>
                  <a:pt x="1165555" y="1412531"/>
                  <a:pt x="1166874" y="1428362"/>
                </a:cubicBezTo>
                <a:lnTo>
                  <a:pt x="1166804" y="1428891"/>
                </a:lnTo>
                <a:lnTo>
                  <a:pt x="1166873" y="1428692"/>
                </a:lnTo>
                <a:cubicBezTo>
                  <a:pt x="1167533" y="1437927"/>
                  <a:pt x="1167863" y="1447161"/>
                  <a:pt x="1168522" y="1456395"/>
                </a:cubicBezTo>
                <a:cubicBezTo>
                  <a:pt x="1168522" y="1458374"/>
                  <a:pt x="1168522" y="1460353"/>
                  <a:pt x="1166544" y="1460683"/>
                </a:cubicBezTo>
                <a:cubicBezTo>
                  <a:pt x="1163575" y="1461013"/>
                  <a:pt x="1163575" y="1458704"/>
                  <a:pt x="1163246" y="1456395"/>
                </a:cubicBezTo>
                <a:cubicBezTo>
                  <a:pt x="1163246" y="1449469"/>
                  <a:pt x="1162916" y="1442873"/>
                  <a:pt x="1162916" y="1435948"/>
                </a:cubicBezTo>
                <a:lnTo>
                  <a:pt x="1162917" y="1435947"/>
                </a:lnTo>
                <a:lnTo>
                  <a:pt x="1162916" y="1435947"/>
                </a:lnTo>
                <a:cubicBezTo>
                  <a:pt x="1162916" y="1431330"/>
                  <a:pt x="1158629" y="1427372"/>
                  <a:pt x="1162916" y="1422096"/>
                </a:cubicBezTo>
                <a:cubicBezTo>
                  <a:pt x="1164895" y="1419787"/>
                  <a:pt x="1164565" y="1413191"/>
                  <a:pt x="1162587" y="1410552"/>
                </a:cubicBezTo>
                <a:cubicBezTo>
                  <a:pt x="1155001" y="1400988"/>
                  <a:pt x="1159618" y="1390764"/>
                  <a:pt x="1158959" y="1379551"/>
                </a:cubicBezTo>
                <a:close/>
                <a:moveTo>
                  <a:pt x="1219971" y="1369987"/>
                </a:moveTo>
                <a:cubicBezTo>
                  <a:pt x="1230524" y="1370977"/>
                  <a:pt x="1235472" y="1380211"/>
                  <a:pt x="1243057" y="1385158"/>
                </a:cubicBezTo>
                <a:cubicBezTo>
                  <a:pt x="1244046" y="1385818"/>
                  <a:pt x="1245695" y="1388786"/>
                  <a:pt x="1243387" y="1390765"/>
                </a:cubicBezTo>
                <a:cubicBezTo>
                  <a:pt x="1241078" y="1393073"/>
                  <a:pt x="1239429" y="1391094"/>
                  <a:pt x="1238110" y="1389116"/>
                </a:cubicBezTo>
                <a:cubicBezTo>
                  <a:pt x="1234812" y="1384498"/>
                  <a:pt x="1234812" y="1376253"/>
                  <a:pt x="1224588" y="1380541"/>
                </a:cubicBezTo>
                <a:cubicBezTo>
                  <a:pt x="1222280" y="1381860"/>
                  <a:pt x="1222609" y="1373615"/>
                  <a:pt x="1219971" y="1369987"/>
                </a:cubicBezTo>
                <a:close/>
                <a:moveTo>
                  <a:pt x="1453799" y="1364711"/>
                </a:moveTo>
                <a:cubicBezTo>
                  <a:pt x="1456438" y="1365041"/>
                  <a:pt x="1458747" y="1366690"/>
                  <a:pt x="1458747" y="1369988"/>
                </a:cubicBezTo>
                <a:cubicBezTo>
                  <a:pt x="1458747" y="1372297"/>
                  <a:pt x="1457097" y="1374605"/>
                  <a:pt x="1455449" y="1373946"/>
                </a:cubicBezTo>
                <a:cubicBezTo>
                  <a:pt x="1453140" y="1372956"/>
                  <a:pt x="1450501" y="1370978"/>
                  <a:pt x="1450172" y="1367680"/>
                </a:cubicBezTo>
                <a:cubicBezTo>
                  <a:pt x="1450172" y="1365701"/>
                  <a:pt x="1451161" y="1364711"/>
                  <a:pt x="1453799" y="1364711"/>
                </a:cubicBezTo>
                <a:close/>
                <a:moveTo>
                  <a:pt x="1368052" y="1355146"/>
                </a:moveTo>
                <a:cubicBezTo>
                  <a:pt x="1372999" y="1359763"/>
                  <a:pt x="1378276" y="1364381"/>
                  <a:pt x="1380584" y="1370977"/>
                </a:cubicBezTo>
                <a:lnTo>
                  <a:pt x="1380584" y="1370977"/>
                </a:lnTo>
                <a:lnTo>
                  <a:pt x="1392250" y="1391094"/>
                </a:lnTo>
                <a:cubicBezTo>
                  <a:pt x="1395837" y="1397938"/>
                  <a:pt x="1398723" y="1405111"/>
                  <a:pt x="1399712" y="1413191"/>
                </a:cubicBezTo>
                <a:cubicBezTo>
                  <a:pt x="1390808" y="1401318"/>
                  <a:pt x="1387180" y="1386477"/>
                  <a:pt x="1377945" y="1374934"/>
                </a:cubicBezTo>
                <a:lnTo>
                  <a:pt x="1378131" y="1374655"/>
                </a:lnTo>
                <a:close/>
                <a:moveTo>
                  <a:pt x="1155331" y="1341625"/>
                </a:moveTo>
                <a:cubicBezTo>
                  <a:pt x="1156320" y="1348551"/>
                  <a:pt x="1156650" y="1353498"/>
                  <a:pt x="1157310" y="1358445"/>
                </a:cubicBezTo>
                <a:cubicBezTo>
                  <a:pt x="1148735" y="1352509"/>
                  <a:pt x="1148735" y="1352509"/>
                  <a:pt x="1155331" y="1341625"/>
                </a:cubicBezTo>
                <a:close/>
                <a:moveTo>
                  <a:pt x="964706" y="1332720"/>
                </a:moveTo>
                <a:cubicBezTo>
                  <a:pt x="965366" y="1333380"/>
                  <a:pt x="966685" y="1334699"/>
                  <a:pt x="966026" y="1336348"/>
                </a:cubicBezTo>
                <a:cubicBezTo>
                  <a:pt x="965036" y="1338327"/>
                  <a:pt x="963057" y="1338327"/>
                  <a:pt x="961408" y="1337667"/>
                </a:cubicBezTo>
                <a:cubicBezTo>
                  <a:pt x="959759" y="1337337"/>
                  <a:pt x="958770" y="1336018"/>
                  <a:pt x="959430" y="1334699"/>
                </a:cubicBezTo>
                <a:cubicBezTo>
                  <a:pt x="960419" y="1332390"/>
                  <a:pt x="962068" y="1331401"/>
                  <a:pt x="964706" y="1332720"/>
                </a:cubicBezTo>
                <a:close/>
                <a:moveTo>
                  <a:pt x="1347934" y="1326124"/>
                </a:moveTo>
                <a:cubicBezTo>
                  <a:pt x="1359477" y="1330082"/>
                  <a:pt x="1360136" y="1339976"/>
                  <a:pt x="1366073" y="1348551"/>
                </a:cubicBezTo>
                <a:cubicBezTo>
                  <a:pt x="1353540" y="1344923"/>
                  <a:pt x="1353540" y="1334699"/>
                  <a:pt x="1347934" y="1326124"/>
                </a:cubicBezTo>
                <a:close/>
                <a:moveTo>
                  <a:pt x="1096626" y="1313921"/>
                </a:moveTo>
                <a:cubicBezTo>
                  <a:pt x="1094317" y="1326124"/>
                  <a:pt x="1090360" y="1329092"/>
                  <a:pt x="1072881" y="1333709"/>
                </a:cubicBezTo>
                <a:cubicBezTo>
                  <a:pt x="1065955" y="1335688"/>
                  <a:pt x="1065955" y="1335688"/>
                  <a:pt x="1057710" y="1325794"/>
                </a:cubicBezTo>
                <a:cubicBezTo>
                  <a:pt x="1070572" y="1321507"/>
                  <a:pt x="1085413" y="1327773"/>
                  <a:pt x="1096626" y="1313921"/>
                </a:cubicBezTo>
                <a:close/>
                <a:moveTo>
                  <a:pt x="1083105" y="1293804"/>
                </a:moveTo>
                <a:cubicBezTo>
                  <a:pt x="1087062" y="1293474"/>
                  <a:pt x="1089041" y="1298751"/>
                  <a:pt x="1091020" y="1301719"/>
                </a:cubicBezTo>
                <a:cubicBezTo>
                  <a:pt x="1094648" y="1306666"/>
                  <a:pt x="1088711" y="1306996"/>
                  <a:pt x="1086403" y="1309305"/>
                </a:cubicBezTo>
                <a:cubicBezTo>
                  <a:pt x="1084424" y="1310954"/>
                  <a:pt x="1082115" y="1312603"/>
                  <a:pt x="1077828" y="1312603"/>
                </a:cubicBezTo>
                <a:cubicBezTo>
                  <a:pt x="1078817" y="1308315"/>
                  <a:pt x="1079147" y="1305347"/>
                  <a:pt x="1080137" y="1302379"/>
                </a:cubicBezTo>
                <a:cubicBezTo>
                  <a:pt x="1080796" y="1299411"/>
                  <a:pt x="1077828" y="1294134"/>
                  <a:pt x="1083105" y="1293804"/>
                </a:cubicBezTo>
                <a:close/>
                <a:moveTo>
                  <a:pt x="694971" y="1283085"/>
                </a:moveTo>
                <a:cubicBezTo>
                  <a:pt x="697486" y="1283003"/>
                  <a:pt x="700372" y="1283910"/>
                  <a:pt x="703505" y="1284240"/>
                </a:cubicBezTo>
                <a:lnTo>
                  <a:pt x="689983" y="1288527"/>
                </a:lnTo>
                <a:lnTo>
                  <a:pt x="682605" y="1294010"/>
                </a:lnTo>
                <a:cubicBezTo>
                  <a:pt x="680337" y="1296277"/>
                  <a:pt x="677781" y="1298256"/>
                  <a:pt x="673494" y="1297761"/>
                </a:cubicBezTo>
                <a:cubicBezTo>
                  <a:pt x="675143" y="1288856"/>
                  <a:pt x="682398" y="1289186"/>
                  <a:pt x="688665" y="1287867"/>
                </a:cubicBezTo>
                <a:lnTo>
                  <a:pt x="689981" y="1288525"/>
                </a:lnTo>
                <a:lnTo>
                  <a:pt x="689323" y="1287867"/>
                </a:lnTo>
                <a:lnTo>
                  <a:pt x="688665" y="1287867"/>
                </a:lnTo>
                <a:lnTo>
                  <a:pt x="688664" y="1287867"/>
                </a:lnTo>
                <a:cubicBezTo>
                  <a:pt x="690313" y="1284239"/>
                  <a:pt x="692457" y="1283168"/>
                  <a:pt x="694971" y="1283085"/>
                </a:cubicBezTo>
                <a:close/>
                <a:moveTo>
                  <a:pt x="1107180" y="1270059"/>
                </a:moveTo>
                <a:cubicBezTo>
                  <a:pt x="1110148" y="1270718"/>
                  <a:pt x="1112787" y="1271378"/>
                  <a:pt x="1112457" y="1275336"/>
                </a:cubicBezTo>
                <a:cubicBezTo>
                  <a:pt x="1112127" y="1277314"/>
                  <a:pt x="1111467" y="1279293"/>
                  <a:pt x="1109159" y="1278304"/>
                </a:cubicBezTo>
                <a:cubicBezTo>
                  <a:pt x="1106521" y="1277314"/>
                  <a:pt x="1104212" y="1275336"/>
                  <a:pt x="1104212" y="1272038"/>
                </a:cubicBezTo>
                <a:cubicBezTo>
                  <a:pt x="1104212" y="1270059"/>
                  <a:pt x="1105531" y="1269729"/>
                  <a:pt x="1107180" y="1270059"/>
                </a:cubicBezTo>
                <a:close/>
                <a:moveTo>
                  <a:pt x="583128" y="1261483"/>
                </a:moveTo>
                <a:cubicBezTo>
                  <a:pt x="584777" y="1261813"/>
                  <a:pt x="586426" y="1262143"/>
                  <a:pt x="587415" y="1263462"/>
                </a:cubicBezTo>
                <a:cubicBezTo>
                  <a:pt x="587086" y="1266100"/>
                  <a:pt x="586096" y="1267420"/>
                  <a:pt x="583788" y="1267420"/>
                </a:cubicBezTo>
                <a:cubicBezTo>
                  <a:pt x="581809" y="1267420"/>
                  <a:pt x="580490" y="1266100"/>
                  <a:pt x="580160" y="1264122"/>
                </a:cubicBezTo>
                <a:cubicBezTo>
                  <a:pt x="580160" y="1262472"/>
                  <a:pt x="581479" y="1261813"/>
                  <a:pt x="583128" y="1261483"/>
                </a:cubicBezTo>
                <a:close/>
                <a:moveTo>
                  <a:pt x="604565" y="1240046"/>
                </a:moveTo>
                <a:cubicBezTo>
                  <a:pt x="607204" y="1240046"/>
                  <a:pt x="610172" y="1239387"/>
                  <a:pt x="609513" y="1244334"/>
                </a:cubicBezTo>
                <a:cubicBezTo>
                  <a:pt x="608523" y="1248621"/>
                  <a:pt x="604895" y="1250600"/>
                  <a:pt x="600608" y="1251260"/>
                </a:cubicBezTo>
                <a:cubicBezTo>
                  <a:pt x="599289" y="1251590"/>
                  <a:pt x="596321" y="1248292"/>
                  <a:pt x="596650" y="1245323"/>
                </a:cubicBezTo>
                <a:cubicBezTo>
                  <a:pt x="597310" y="1241036"/>
                  <a:pt x="600608" y="1239717"/>
                  <a:pt x="604565" y="1240046"/>
                </a:cubicBezTo>
                <a:close/>
                <a:moveTo>
                  <a:pt x="985155" y="1222567"/>
                </a:moveTo>
                <a:cubicBezTo>
                  <a:pt x="987793" y="1222567"/>
                  <a:pt x="988782" y="1223886"/>
                  <a:pt x="988782" y="1226854"/>
                </a:cubicBezTo>
                <a:cubicBezTo>
                  <a:pt x="988123" y="1228833"/>
                  <a:pt x="986804" y="1231472"/>
                  <a:pt x="983836" y="1230482"/>
                </a:cubicBezTo>
                <a:cubicBezTo>
                  <a:pt x="981857" y="1229823"/>
                  <a:pt x="979218" y="1229163"/>
                  <a:pt x="980208" y="1226195"/>
                </a:cubicBezTo>
                <a:cubicBezTo>
                  <a:pt x="980867" y="1224216"/>
                  <a:pt x="982516" y="1222567"/>
                  <a:pt x="985155" y="1222567"/>
                </a:cubicBezTo>
                <a:close/>
                <a:moveTo>
                  <a:pt x="1103882" y="1189917"/>
                </a:moveTo>
                <a:cubicBezTo>
                  <a:pt x="1108170" y="1197832"/>
                  <a:pt x="1111468" y="1203439"/>
                  <a:pt x="1120702" y="1203109"/>
                </a:cubicBezTo>
                <a:cubicBezTo>
                  <a:pt x="1108499" y="1210365"/>
                  <a:pt x="1107510" y="1213663"/>
                  <a:pt x="1115755" y="1223557"/>
                </a:cubicBezTo>
                <a:cubicBezTo>
                  <a:pt x="1118393" y="1226855"/>
                  <a:pt x="1116744" y="1227844"/>
                  <a:pt x="1115095" y="1229164"/>
                </a:cubicBezTo>
                <a:cubicBezTo>
                  <a:pt x="1110808" y="1232462"/>
                  <a:pt x="1106850" y="1229823"/>
                  <a:pt x="1102893" y="1228504"/>
                </a:cubicBezTo>
                <a:cubicBezTo>
                  <a:pt x="1098605" y="1226855"/>
                  <a:pt x="1099924" y="1223557"/>
                  <a:pt x="1100584" y="1220259"/>
                </a:cubicBezTo>
                <a:cubicBezTo>
                  <a:pt x="1102233" y="1211354"/>
                  <a:pt x="1104542" y="1202120"/>
                  <a:pt x="1103882" y="1189917"/>
                </a:cubicBezTo>
                <a:close/>
                <a:moveTo>
                  <a:pt x="991421" y="1173427"/>
                </a:moveTo>
                <a:cubicBezTo>
                  <a:pt x="993399" y="1173757"/>
                  <a:pt x="994389" y="1175076"/>
                  <a:pt x="994389" y="1177055"/>
                </a:cubicBezTo>
                <a:cubicBezTo>
                  <a:pt x="993399" y="1179364"/>
                  <a:pt x="991421" y="1180353"/>
                  <a:pt x="989112" y="1180023"/>
                </a:cubicBezTo>
                <a:cubicBezTo>
                  <a:pt x="987133" y="1179694"/>
                  <a:pt x="986473" y="1177715"/>
                  <a:pt x="987133" y="1176066"/>
                </a:cubicBezTo>
                <a:cubicBezTo>
                  <a:pt x="987793" y="1174417"/>
                  <a:pt x="989442" y="1173098"/>
                  <a:pt x="991421" y="1173427"/>
                </a:cubicBezTo>
                <a:close/>
                <a:moveTo>
                  <a:pt x="1579783" y="1136819"/>
                </a:moveTo>
                <a:cubicBezTo>
                  <a:pt x="1586049" y="1140447"/>
                  <a:pt x="1592315" y="1144404"/>
                  <a:pt x="1598581" y="1148032"/>
                </a:cubicBezTo>
                <a:cubicBezTo>
                  <a:pt x="1601220" y="1149681"/>
                  <a:pt x="1603529" y="1152320"/>
                  <a:pt x="1601220" y="1154958"/>
                </a:cubicBezTo>
                <a:cubicBezTo>
                  <a:pt x="1597922" y="1158916"/>
                  <a:pt x="1597262" y="1154298"/>
                  <a:pt x="1595283" y="1152650"/>
                </a:cubicBezTo>
                <a:cubicBezTo>
                  <a:pt x="1590007" y="1147702"/>
                  <a:pt x="1584070" y="1143415"/>
                  <a:pt x="1578134" y="1138798"/>
                </a:cubicBezTo>
                <a:cubicBezTo>
                  <a:pt x="1578793" y="1138138"/>
                  <a:pt x="1579123" y="1137479"/>
                  <a:pt x="1579783" y="1136819"/>
                </a:cubicBezTo>
                <a:close/>
                <a:moveTo>
                  <a:pt x="470007" y="1129894"/>
                </a:moveTo>
                <a:cubicBezTo>
                  <a:pt x="470667" y="1129234"/>
                  <a:pt x="472975" y="1129564"/>
                  <a:pt x="473965" y="1130224"/>
                </a:cubicBezTo>
                <a:cubicBezTo>
                  <a:pt x="477922" y="1132202"/>
                  <a:pt x="475944" y="1134841"/>
                  <a:pt x="474624" y="1137479"/>
                </a:cubicBezTo>
                <a:lnTo>
                  <a:pt x="474624" y="1138468"/>
                </a:lnTo>
                <a:cubicBezTo>
                  <a:pt x="473305" y="1141766"/>
                  <a:pt x="479901" y="1147372"/>
                  <a:pt x="473305" y="1147702"/>
                </a:cubicBezTo>
                <a:cubicBezTo>
                  <a:pt x="470832" y="1147867"/>
                  <a:pt x="470337" y="1146300"/>
                  <a:pt x="470337" y="1144280"/>
                </a:cubicBezTo>
                <a:lnTo>
                  <a:pt x="470337" y="1138139"/>
                </a:lnTo>
                <a:close/>
                <a:moveTo>
                  <a:pt x="659642" y="1109776"/>
                </a:moveTo>
                <a:cubicBezTo>
                  <a:pt x="668546" y="1109776"/>
                  <a:pt x="666238" y="1119340"/>
                  <a:pt x="670525" y="1123628"/>
                </a:cubicBezTo>
                <a:cubicBezTo>
                  <a:pt x="673823" y="1126926"/>
                  <a:pt x="669536" y="1127915"/>
                  <a:pt x="666897" y="1128905"/>
                </a:cubicBezTo>
                <a:cubicBezTo>
                  <a:pt x="653705" y="1133851"/>
                  <a:pt x="640843" y="1138799"/>
                  <a:pt x="632928" y="1151991"/>
                </a:cubicBezTo>
                <a:cubicBezTo>
                  <a:pt x="630619" y="1155618"/>
                  <a:pt x="626332" y="1157597"/>
                  <a:pt x="621715" y="1157597"/>
                </a:cubicBezTo>
                <a:cubicBezTo>
                  <a:pt x="618087" y="1157267"/>
                  <a:pt x="615119" y="1156278"/>
                  <a:pt x="615778" y="1153969"/>
                </a:cubicBezTo>
                <a:cubicBezTo>
                  <a:pt x="616438" y="1149022"/>
                  <a:pt x="616108" y="1146054"/>
                  <a:pt x="617427" y="1145065"/>
                </a:cubicBezTo>
                <a:cubicBezTo>
                  <a:pt x="627651" y="1136820"/>
                  <a:pt x="633258" y="1121649"/>
                  <a:pt x="649748" y="1122968"/>
                </a:cubicBezTo>
                <a:cubicBezTo>
                  <a:pt x="656014" y="1123628"/>
                  <a:pt x="657003" y="1119011"/>
                  <a:pt x="658322" y="1114723"/>
                </a:cubicBezTo>
                <a:cubicBezTo>
                  <a:pt x="658652" y="1113074"/>
                  <a:pt x="656674" y="1109776"/>
                  <a:pt x="659642" y="1109776"/>
                </a:cubicBezTo>
                <a:close/>
                <a:moveTo>
                  <a:pt x="814318" y="1062614"/>
                </a:moveTo>
                <a:cubicBezTo>
                  <a:pt x="814977" y="1062614"/>
                  <a:pt x="815967" y="1063933"/>
                  <a:pt x="816296" y="1064593"/>
                </a:cubicBezTo>
                <a:cubicBezTo>
                  <a:pt x="817286" y="1070199"/>
                  <a:pt x="813328" y="1072838"/>
                  <a:pt x="809041" y="1075147"/>
                </a:cubicBezTo>
                <a:cubicBezTo>
                  <a:pt x="808051" y="1075476"/>
                  <a:pt x="807062" y="1075806"/>
                  <a:pt x="804094" y="1076795"/>
                </a:cubicBezTo>
                <a:cubicBezTo>
                  <a:pt x="805083" y="1073827"/>
                  <a:pt x="805413" y="1072508"/>
                  <a:pt x="806073" y="1071519"/>
                </a:cubicBezTo>
                <a:cubicBezTo>
                  <a:pt x="808051" y="1067891"/>
                  <a:pt x="809041" y="1063274"/>
                  <a:pt x="814318" y="1062614"/>
                </a:cubicBezTo>
                <a:close/>
                <a:moveTo>
                  <a:pt x="460773" y="1054040"/>
                </a:moveTo>
                <a:cubicBezTo>
                  <a:pt x="467040" y="1055029"/>
                  <a:pt x="469678" y="1060306"/>
                  <a:pt x="470667" y="1066572"/>
                </a:cubicBezTo>
                <a:cubicBezTo>
                  <a:pt x="470008" y="1071519"/>
                  <a:pt x="468029" y="1077126"/>
                  <a:pt x="463082" y="1076137"/>
                </a:cubicBezTo>
                <a:cubicBezTo>
                  <a:pt x="456486" y="1075147"/>
                  <a:pt x="456816" y="1067562"/>
                  <a:pt x="455496" y="1062285"/>
                </a:cubicBezTo>
                <a:cubicBezTo>
                  <a:pt x="454507" y="1058657"/>
                  <a:pt x="456816" y="1053710"/>
                  <a:pt x="460773" y="1054040"/>
                </a:cubicBezTo>
                <a:close/>
                <a:moveTo>
                  <a:pt x="1538887" y="1050742"/>
                </a:moveTo>
                <a:cubicBezTo>
                  <a:pt x="1546802" y="1047774"/>
                  <a:pt x="1550430" y="1056019"/>
                  <a:pt x="1556036" y="1058987"/>
                </a:cubicBezTo>
                <a:cubicBezTo>
                  <a:pt x="1562303" y="1061955"/>
                  <a:pt x="1556036" y="1067562"/>
                  <a:pt x="1556366" y="1072179"/>
                </a:cubicBezTo>
                <a:cubicBezTo>
                  <a:pt x="1543504" y="1070860"/>
                  <a:pt x="1532950" y="1063274"/>
                  <a:pt x="1520418" y="1065913"/>
                </a:cubicBezTo>
                <a:cubicBezTo>
                  <a:pt x="1518109" y="1066242"/>
                  <a:pt x="1513492" y="1067232"/>
                  <a:pt x="1514482" y="1062615"/>
                </a:cubicBezTo>
                <a:cubicBezTo>
                  <a:pt x="1515471" y="1057997"/>
                  <a:pt x="1518109" y="1052721"/>
                  <a:pt x="1523716" y="1053710"/>
                </a:cubicBezTo>
                <a:cubicBezTo>
                  <a:pt x="1529652" y="1054699"/>
                  <a:pt x="1533940" y="1052721"/>
                  <a:pt x="1538887" y="1050742"/>
                </a:cubicBezTo>
                <a:close/>
                <a:moveTo>
                  <a:pt x="1445554" y="956748"/>
                </a:moveTo>
                <a:cubicBezTo>
                  <a:pt x="1449842" y="957078"/>
                  <a:pt x="1452810" y="958067"/>
                  <a:pt x="1452480" y="960706"/>
                </a:cubicBezTo>
                <a:cubicBezTo>
                  <a:pt x="1451820" y="968291"/>
                  <a:pt x="1448852" y="971589"/>
                  <a:pt x="1443905" y="970600"/>
                </a:cubicBezTo>
                <a:cubicBezTo>
                  <a:pt x="1440277" y="969940"/>
                  <a:pt x="1433681" y="968951"/>
                  <a:pt x="1434671" y="963674"/>
                </a:cubicBezTo>
                <a:cubicBezTo>
                  <a:pt x="1435330" y="959387"/>
                  <a:pt x="1440277" y="956419"/>
                  <a:pt x="1445554" y="956748"/>
                </a:cubicBezTo>
                <a:close/>
                <a:moveTo>
                  <a:pt x="1745342" y="903321"/>
                </a:moveTo>
                <a:cubicBezTo>
                  <a:pt x="1748640" y="903321"/>
                  <a:pt x="1749959" y="905300"/>
                  <a:pt x="1750619" y="907938"/>
                </a:cubicBezTo>
                <a:cubicBezTo>
                  <a:pt x="1749630" y="910577"/>
                  <a:pt x="1747980" y="912226"/>
                  <a:pt x="1745012" y="911896"/>
                </a:cubicBezTo>
                <a:cubicBezTo>
                  <a:pt x="1742044" y="911896"/>
                  <a:pt x="1740395" y="910577"/>
                  <a:pt x="1740395" y="907279"/>
                </a:cubicBezTo>
                <a:cubicBezTo>
                  <a:pt x="1740395" y="903651"/>
                  <a:pt x="1742704" y="903321"/>
                  <a:pt x="1745342" y="903321"/>
                </a:cubicBezTo>
                <a:close/>
                <a:moveTo>
                  <a:pt x="563011" y="883533"/>
                </a:moveTo>
                <a:cubicBezTo>
                  <a:pt x="547181" y="895406"/>
                  <a:pt x="535968" y="913875"/>
                  <a:pt x="515850" y="919811"/>
                </a:cubicBezTo>
                <a:cubicBezTo>
                  <a:pt x="521127" y="893757"/>
                  <a:pt x="544872" y="892438"/>
                  <a:pt x="563011" y="883533"/>
                </a:cubicBezTo>
                <a:close/>
                <a:moveTo>
                  <a:pt x="159006" y="828456"/>
                </a:moveTo>
                <a:cubicBezTo>
                  <a:pt x="160985" y="828456"/>
                  <a:pt x="162634" y="829116"/>
                  <a:pt x="162634" y="831425"/>
                </a:cubicBezTo>
                <a:cubicBezTo>
                  <a:pt x="161974" y="833073"/>
                  <a:pt x="160655" y="834723"/>
                  <a:pt x="158676" y="834063"/>
                </a:cubicBezTo>
                <a:cubicBezTo>
                  <a:pt x="156698" y="833733"/>
                  <a:pt x="155378" y="832414"/>
                  <a:pt x="155708" y="830435"/>
                </a:cubicBezTo>
                <a:cubicBezTo>
                  <a:pt x="156038" y="828786"/>
                  <a:pt x="157687" y="828456"/>
                  <a:pt x="159006" y="828456"/>
                </a:cubicBezTo>
                <a:close/>
                <a:moveTo>
                  <a:pt x="308076" y="782944"/>
                </a:moveTo>
                <a:cubicBezTo>
                  <a:pt x="317970" y="782614"/>
                  <a:pt x="323906" y="788221"/>
                  <a:pt x="323906" y="797785"/>
                </a:cubicBezTo>
                <a:cubicBezTo>
                  <a:pt x="323906" y="807349"/>
                  <a:pt x="315661" y="816913"/>
                  <a:pt x="307087" y="816913"/>
                </a:cubicBezTo>
                <a:cubicBezTo>
                  <a:pt x="298512" y="816913"/>
                  <a:pt x="291916" y="809658"/>
                  <a:pt x="291916" y="800423"/>
                </a:cubicBezTo>
                <a:cubicBezTo>
                  <a:pt x="291916" y="791189"/>
                  <a:pt x="299501" y="782944"/>
                  <a:pt x="308076" y="782944"/>
                </a:cubicBezTo>
                <a:close/>
                <a:moveTo>
                  <a:pt x="688334" y="777998"/>
                </a:moveTo>
                <a:lnTo>
                  <a:pt x="683387" y="782944"/>
                </a:lnTo>
                <a:lnTo>
                  <a:pt x="683387" y="782944"/>
                </a:lnTo>
                <a:lnTo>
                  <a:pt x="683387" y="782944"/>
                </a:lnTo>
                <a:cubicBezTo>
                  <a:pt x="692291" y="792509"/>
                  <a:pt x="699877" y="802732"/>
                  <a:pt x="705483" y="814605"/>
                </a:cubicBezTo>
                <a:cubicBezTo>
                  <a:pt x="708452" y="821201"/>
                  <a:pt x="724942" y="828127"/>
                  <a:pt x="732527" y="827138"/>
                </a:cubicBezTo>
                <a:cubicBezTo>
                  <a:pt x="728569" y="823180"/>
                  <a:pt x="724942" y="819552"/>
                  <a:pt x="721644" y="815265"/>
                </a:cubicBezTo>
                <a:cubicBezTo>
                  <a:pt x="717356" y="809658"/>
                  <a:pt x="717027" y="800754"/>
                  <a:pt x="707133" y="799764"/>
                </a:cubicBezTo>
                <a:cubicBezTo>
                  <a:pt x="705483" y="799764"/>
                  <a:pt x="701856" y="794817"/>
                  <a:pt x="707133" y="791519"/>
                </a:cubicBezTo>
                <a:cubicBezTo>
                  <a:pt x="711420" y="788551"/>
                  <a:pt x="709771" y="784593"/>
                  <a:pt x="705813" y="785583"/>
                </a:cubicBezTo>
                <a:cubicBezTo>
                  <a:pt x="701691" y="786572"/>
                  <a:pt x="698805" y="785336"/>
                  <a:pt x="696208" y="783522"/>
                </a:cubicBezTo>
                <a:close/>
                <a:moveTo>
                  <a:pt x="1786897" y="742379"/>
                </a:moveTo>
                <a:cubicBezTo>
                  <a:pt x="1793823" y="742709"/>
                  <a:pt x="1798440" y="746666"/>
                  <a:pt x="1798770" y="753592"/>
                </a:cubicBezTo>
                <a:cubicBezTo>
                  <a:pt x="1799100" y="760518"/>
                  <a:pt x="1795472" y="765465"/>
                  <a:pt x="1788216" y="765135"/>
                </a:cubicBezTo>
                <a:cubicBezTo>
                  <a:pt x="1782280" y="765135"/>
                  <a:pt x="1776674" y="763156"/>
                  <a:pt x="1777333" y="757550"/>
                </a:cubicBezTo>
                <a:cubicBezTo>
                  <a:pt x="1777993" y="748975"/>
                  <a:pt x="1777663" y="742379"/>
                  <a:pt x="1786897" y="742379"/>
                </a:cubicBezTo>
                <a:close/>
                <a:moveTo>
                  <a:pt x="571412" y="693184"/>
                </a:moveTo>
                <a:lnTo>
                  <a:pt x="571256" y="693239"/>
                </a:lnTo>
                <a:lnTo>
                  <a:pt x="571457" y="693195"/>
                </a:lnTo>
                <a:close/>
                <a:moveTo>
                  <a:pt x="791232" y="663227"/>
                </a:moveTo>
                <a:cubicBezTo>
                  <a:pt x="797828" y="663887"/>
                  <a:pt x="803105" y="669164"/>
                  <a:pt x="803765" y="677739"/>
                </a:cubicBezTo>
                <a:cubicBezTo>
                  <a:pt x="802775" y="684005"/>
                  <a:pt x="799147" y="688622"/>
                  <a:pt x="792222" y="688952"/>
                </a:cubicBezTo>
                <a:cubicBezTo>
                  <a:pt x="786285" y="689611"/>
                  <a:pt x="776721" y="681037"/>
                  <a:pt x="778040" y="675430"/>
                </a:cubicBezTo>
                <a:cubicBezTo>
                  <a:pt x="779689" y="668834"/>
                  <a:pt x="784307" y="662897"/>
                  <a:pt x="791232" y="663227"/>
                </a:cubicBezTo>
                <a:close/>
                <a:moveTo>
                  <a:pt x="1654978" y="660918"/>
                </a:moveTo>
                <a:lnTo>
                  <a:pt x="1661244" y="677079"/>
                </a:lnTo>
                <a:cubicBezTo>
                  <a:pt x="1653328" y="677079"/>
                  <a:pt x="1646073" y="671802"/>
                  <a:pt x="1647392" y="667844"/>
                </a:cubicBezTo>
                <a:cubicBezTo>
                  <a:pt x="1648382" y="664876"/>
                  <a:pt x="1652010" y="661248"/>
                  <a:pt x="1654978" y="660918"/>
                </a:cubicBezTo>
                <a:close/>
                <a:moveTo>
                  <a:pt x="933128" y="632308"/>
                </a:moveTo>
                <a:cubicBezTo>
                  <a:pt x="931314" y="632308"/>
                  <a:pt x="929747" y="633710"/>
                  <a:pt x="928098" y="636843"/>
                </a:cubicBezTo>
                <a:cubicBezTo>
                  <a:pt x="922821" y="647726"/>
                  <a:pt x="920183" y="657950"/>
                  <a:pt x="923481" y="670483"/>
                </a:cubicBezTo>
                <a:cubicBezTo>
                  <a:pt x="929088" y="690271"/>
                  <a:pt x="938322" y="706761"/>
                  <a:pt x="956461" y="717644"/>
                </a:cubicBezTo>
                <a:cubicBezTo>
                  <a:pt x="962727" y="721272"/>
                  <a:pt x="963057" y="718633"/>
                  <a:pt x="964706" y="713686"/>
                </a:cubicBezTo>
                <a:cubicBezTo>
                  <a:pt x="967674" y="705111"/>
                  <a:pt x="957450" y="705111"/>
                  <a:pt x="956461" y="699175"/>
                </a:cubicBezTo>
                <a:cubicBezTo>
                  <a:pt x="960748" y="700494"/>
                  <a:pt x="965366" y="701484"/>
                  <a:pt x="969323" y="703792"/>
                </a:cubicBezTo>
                <a:cubicBezTo>
                  <a:pt x="976579" y="708409"/>
                  <a:pt x="980866" y="701813"/>
                  <a:pt x="984824" y="698845"/>
                </a:cubicBezTo>
                <a:cubicBezTo>
                  <a:pt x="989441" y="695217"/>
                  <a:pt x="993728" y="687632"/>
                  <a:pt x="990430" y="682355"/>
                </a:cubicBezTo>
                <a:cubicBezTo>
                  <a:pt x="983505" y="671802"/>
                  <a:pt x="977898" y="659929"/>
                  <a:pt x="964706" y="653992"/>
                </a:cubicBezTo>
                <a:cubicBezTo>
                  <a:pt x="955801" y="649705"/>
                  <a:pt x="947227" y="643109"/>
                  <a:pt x="939641" y="636183"/>
                </a:cubicBezTo>
                <a:cubicBezTo>
                  <a:pt x="937003" y="633709"/>
                  <a:pt x="934942" y="632308"/>
                  <a:pt x="933128" y="632308"/>
                </a:cubicBezTo>
                <a:close/>
                <a:moveTo>
                  <a:pt x="1789206" y="623981"/>
                </a:moveTo>
                <a:cubicBezTo>
                  <a:pt x="1791185" y="624311"/>
                  <a:pt x="1792834" y="625300"/>
                  <a:pt x="1792504" y="627279"/>
                </a:cubicBezTo>
                <a:cubicBezTo>
                  <a:pt x="1792504" y="629258"/>
                  <a:pt x="1790525" y="630247"/>
                  <a:pt x="1788876" y="630247"/>
                </a:cubicBezTo>
                <a:cubicBezTo>
                  <a:pt x="1786897" y="630247"/>
                  <a:pt x="1785578" y="629258"/>
                  <a:pt x="1785578" y="626949"/>
                </a:cubicBezTo>
                <a:cubicBezTo>
                  <a:pt x="1785908" y="624970"/>
                  <a:pt x="1787227" y="623981"/>
                  <a:pt x="1789206" y="623981"/>
                </a:cubicBezTo>
                <a:close/>
                <a:moveTo>
                  <a:pt x="882215" y="620270"/>
                </a:moveTo>
                <a:cubicBezTo>
                  <a:pt x="875907" y="619693"/>
                  <a:pt x="869559" y="620023"/>
                  <a:pt x="867415" y="621672"/>
                </a:cubicBezTo>
                <a:cubicBezTo>
                  <a:pt x="866756" y="622331"/>
                  <a:pt x="865766" y="622661"/>
                  <a:pt x="865766" y="623321"/>
                </a:cubicBezTo>
                <a:cubicBezTo>
                  <a:pt x="864777" y="626289"/>
                  <a:pt x="860819" y="628927"/>
                  <a:pt x="862798" y="631895"/>
                </a:cubicBezTo>
                <a:cubicBezTo>
                  <a:pt x="865766" y="636513"/>
                  <a:pt x="871373" y="636513"/>
                  <a:pt x="878298" y="637172"/>
                </a:cubicBezTo>
                <a:cubicBezTo>
                  <a:pt x="883575" y="636513"/>
                  <a:pt x="888522" y="628927"/>
                  <a:pt x="896767" y="630906"/>
                </a:cubicBezTo>
                <a:cubicBezTo>
                  <a:pt x="898416" y="631566"/>
                  <a:pt x="899076" y="626949"/>
                  <a:pt x="896767" y="624310"/>
                </a:cubicBezTo>
                <a:cubicBezTo>
                  <a:pt x="894789" y="622332"/>
                  <a:pt x="888522" y="620847"/>
                  <a:pt x="882215" y="620270"/>
                </a:cubicBezTo>
                <a:close/>
                <a:moveTo>
                  <a:pt x="758912" y="619364"/>
                </a:moveTo>
                <a:cubicBezTo>
                  <a:pt x="766168" y="619034"/>
                  <a:pt x="768476" y="622662"/>
                  <a:pt x="768806" y="628928"/>
                </a:cubicBezTo>
                <a:cubicBezTo>
                  <a:pt x="769136" y="634204"/>
                  <a:pt x="766497" y="636513"/>
                  <a:pt x="760891" y="636843"/>
                </a:cubicBezTo>
                <a:cubicBezTo>
                  <a:pt x="754954" y="637173"/>
                  <a:pt x="750997" y="635524"/>
                  <a:pt x="751327" y="628928"/>
                </a:cubicBezTo>
                <a:cubicBezTo>
                  <a:pt x="750997" y="623321"/>
                  <a:pt x="752646" y="619693"/>
                  <a:pt x="758912" y="619364"/>
                </a:cubicBezTo>
                <a:close/>
                <a:moveTo>
                  <a:pt x="656674" y="615076"/>
                </a:moveTo>
                <a:cubicBezTo>
                  <a:pt x="662281" y="615406"/>
                  <a:pt x="665579" y="618044"/>
                  <a:pt x="666238" y="622991"/>
                </a:cubicBezTo>
                <a:cubicBezTo>
                  <a:pt x="666898" y="627938"/>
                  <a:pt x="663930" y="631566"/>
                  <a:pt x="658983" y="632225"/>
                </a:cubicBezTo>
                <a:cubicBezTo>
                  <a:pt x="654366" y="632885"/>
                  <a:pt x="649748" y="632885"/>
                  <a:pt x="645791" y="635853"/>
                </a:cubicBezTo>
                <a:cubicBezTo>
                  <a:pt x="644142" y="637172"/>
                  <a:pt x="641504" y="636513"/>
                  <a:pt x="639854" y="634864"/>
                </a:cubicBezTo>
                <a:cubicBezTo>
                  <a:pt x="637876" y="632885"/>
                  <a:pt x="636886" y="629257"/>
                  <a:pt x="638536" y="627938"/>
                </a:cubicBezTo>
                <a:cubicBezTo>
                  <a:pt x="644472" y="623321"/>
                  <a:pt x="650738" y="619363"/>
                  <a:pt x="656674" y="615076"/>
                </a:cubicBezTo>
                <a:close/>
                <a:moveTo>
                  <a:pt x="320278" y="615076"/>
                </a:moveTo>
                <a:lnTo>
                  <a:pt x="320278" y="615076"/>
                </a:lnTo>
                <a:lnTo>
                  <a:pt x="320279" y="615076"/>
                </a:lnTo>
                <a:lnTo>
                  <a:pt x="320279" y="615076"/>
                </a:lnTo>
                <a:lnTo>
                  <a:pt x="337427" y="619033"/>
                </a:lnTo>
                <a:cubicBezTo>
                  <a:pt x="335119" y="621177"/>
                  <a:pt x="332810" y="621754"/>
                  <a:pt x="330543" y="621795"/>
                </a:cubicBezTo>
                <a:lnTo>
                  <a:pt x="323906" y="621342"/>
                </a:lnTo>
                <a:lnTo>
                  <a:pt x="322917" y="622001"/>
                </a:lnTo>
                <a:cubicBezTo>
                  <a:pt x="319949" y="625629"/>
                  <a:pt x="316321" y="627608"/>
                  <a:pt x="312034" y="624970"/>
                </a:cubicBezTo>
                <a:cubicBezTo>
                  <a:pt x="310714" y="624310"/>
                  <a:pt x="308736" y="622661"/>
                  <a:pt x="310055" y="620682"/>
                </a:cubicBezTo>
                <a:lnTo>
                  <a:pt x="320278" y="615076"/>
                </a:lnTo>
                <a:close/>
                <a:moveTo>
                  <a:pt x="526403" y="604192"/>
                </a:moveTo>
                <a:cubicBezTo>
                  <a:pt x="534318" y="604852"/>
                  <a:pt x="543222" y="614416"/>
                  <a:pt x="542893" y="622332"/>
                </a:cubicBezTo>
                <a:cubicBezTo>
                  <a:pt x="542233" y="635194"/>
                  <a:pt x="537946" y="641460"/>
                  <a:pt x="529701" y="641130"/>
                </a:cubicBezTo>
                <a:cubicBezTo>
                  <a:pt x="520466" y="640800"/>
                  <a:pt x="508923" y="628598"/>
                  <a:pt x="509583" y="619363"/>
                </a:cubicBezTo>
                <a:cubicBezTo>
                  <a:pt x="509913" y="611118"/>
                  <a:pt x="518158" y="603863"/>
                  <a:pt x="526403" y="604192"/>
                </a:cubicBezTo>
                <a:close/>
                <a:moveTo>
                  <a:pt x="668217" y="589022"/>
                </a:moveTo>
                <a:cubicBezTo>
                  <a:pt x="673494" y="589022"/>
                  <a:pt x="677451" y="590341"/>
                  <a:pt x="677121" y="596937"/>
                </a:cubicBezTo>
                <a:cubicBezTo>
                  <a:pt x="676792" y="602214"/>
                  <a:pt x="674153" y="606171"/>
                  <a:pt x="668876" y="606171"/>
                </a:cubicBezTo>
                <a:cubicBezTo>
                  <a:pt x="662940" y="606501"/>
                  <a:pt x="659972" y="602214"/>
                  <a:pt x="659972" y="596607"/>
                </a:cubicBezTo>
                <a:cubicBezTo>
                  <a:pt x="659972" y="591001"/>
                  <a:pt x="663270" y="589351"/>
                  <a:pt x="668217" y="589022"/>
                </a:cubicBezTo>
                <a:close/>
                <a:moveTo>
                  <a:pt x="473965" y="586713"/>
                </a:moveTo>
                <a:cubicBezTo>
                  <a:pt x="480231" y="586384"/>
                  <a:pt x="482540" y="589682"/>
                  <a:pt x="483529" y="595288"/>
                </a:cubicBezTo>
                <a:cubicBezTo>
                  <a:pt x="483200" y="600235"/>
                  <a:pt x="480561" y="603863"/>
                  <a:pt x="474954" y="604193"/>
                </a:cubicBezTo>
                <a:cubicBezTo>
                  <a:pt x="470008" y="604522"/>
                  <a:pt x="466710" y="601224"/>
                  <a:pt x="466380" y="596278"/>
                </a:cubicBezTo>
                <a:cubicBezTo>
                  <a:pt x="466050" y="591330"/>
                  <a:pt x="467699" y="587043"/>
                  <a:pt x="473965" y="586713"/>
                </a:cubicBezTo>
                <a:close/>
                <a:moveTo>
                  <a:pt x="712410" y="578798"/>
                </a:moveTo>
                <a:cubicBezTo>
                  <a:pt x="716037" y="580117"/>
                  <a:pt x="719335" y="581106"/>
                  <a:pt x="722633" y="582426"/>
                </a:cubicBezTo>
                <a:cubicBezTo>
                  <a:pt x="731208" y="585724"/>
                  <a:pt x="736155" y="594298"/>
                  <a:pt x="745060" y="597596"/>
                </a:cubicBezTo>
                <a:cubicBezTo>
                  <a:pt x="748688" y="598916"/>
                  <a:pt x="748028" y="605512"/>
                  <a:pt x="745060" y="609139"/>
                </a:cubicBezTo>
                <a:cubicBezTo>
                  <a:pt x="741432" y="613757"/>
                  <a:pt x="736155" y="614416"/>
                  <a:pt x="732857" y="610459"/>
                </a:cubicBezTo>
                <a:cubicBezTo>
                  <a:pt x="725931" y="602214"/>
                  <a:pt x="715378" y="599245"/>
                  <a:pt x="708122" y="591660"/>
                </a:cubicBezTo>
                <a:cubicBezTo>
                  <a:pt x="705814" y="589351"/>
                  <a:pt x="705154" y="586713"/>
                  <a:pt x="706473" y="583745"/>
                </a:cubicBezTo>
                <a:cubicBezTo>
                  <a:pt x="707133" y="581436"/>
                  <a:pt x="709112" y="579128"/>
                  <a:pt x="712410" y="578798"/>
                </a:cubicBezTo>
                <a:close/>
                <a:moveTo>
                  <a:pt x="647109" y="575501"/>
                </a:moveTo>
                <a:cubicBezTo>
                  <a:pt x="654035" y="576490"/>
                  <a:pt x="657333" y="579458"/>
                  <a:pt x="657663" y="586054"/>
                </a:cubicBezTo>
                <a:cubicBezTo>
                  <a:pt x="657003" y="591991"/>
                  <a:pt x="654035" y="595618"/>
                  <a:pt x="647769" y="595289"/>
                </a:cubicBezTo>
                <a:cubicBezTo>
                  <a:pt x="641173" y="595289"/>
                  <a:pt x="636226" y="591331"/>
                  <a:pt x="636226" y="584735"/>
                </a:cubicBezTo>
                <a:cubicBezTo>
                  <a:pt x="636226" y="578799"/>
                  <a:pt x="640183" y="575171"/>
                  <a:pt x="647109" y="575501"/>
                </a:cubicBezTo>
                <a:close/>
                <a:moveTo>
                  <a:pt x="272127" y="573191"/>
                </a:moveTo>
                <a:cubicBezTo>
                  <a:pt x="272127" y="573851"/>
                  <a:pt x="271797" y="574840"/>
                  <a:pt x="271797" y="575830"/>
                </a:cubicBezTo>
                <a:cubicBezTo>
                  <a:pt x="273776" y="576819"/>
                  <a:pt x="275425" y="578138"/>
                  <a:pt x="277404" y="578798"/>
                </a:cubicBezTo>
                <a:cubicBezTo>
                  <a:pt x="295543" y="584734"/>
                  <a:pt x="313352" y="590671"/>
                  <a:pt x="331491" y="596277"/>
                </a:cubicBezTo>
                <a:cubicBezTo>
                  <a:pt x="335119" y="597267"/>
                  <a:pt x="339736" y="602544"/>
                  <a:pt x="342044" y="598256"/>
                </a:cubicBezTo>
                <a:cubicBezTo>
                  <a:pt x="344683" y="593309"/>
                  <a:pt x="339736" y="588692"/>
                  <a:pt x="335448" y="586383"/>
                </a:cubicBezTo>
                <a:cubicBezTo>
                  <a:pt x="333140" y="584734"/>
                  <a:pt x="330172" y="583745"/>
                  <a:pt x="327533" y="583085"/>
                </a:cubicBezTo>
                <a:cubicBezTo>
                  <a:pt x="319288" y="580447"/>
                  <a:pt x="311043" y="578138"/>
                  <a:pt x="302468" y="576160"/>
                </a:cubicBezTo>
                <a:cubicBezTo>
                  <a:pt x="292574" y="573851"/>
                  <a:pt x="282351" y="572202"/>
                  <a:pt x="272127" y="573191"/>
                </a:cubicBezTo>
                <a:close/>
                <a:moveTo>
                  <a:pt x="685037" y="563298"/>
                </a:moveTo>
                <a:cubicBezTo>
                  <a:pt x="688995" y="563957"/>
                  <a:pt x="690314" y="566596"/>
                  <a:pt x="689984" y="570223"/>
                </a:cubicBezTo>
                <a:cubicBezTo>
                  <a:pt x="689654" y="573521"/>
                  <a:pt x="688005" y="575830"/>
                  <a:pt x="684378" y="575500"/>
                </a:cubicBezTo>
                <a:cubicBezTo>
                  <a:pt x="680420" y="575171"/>
                  <a:pt x="679101" y="572202"/>
                  <a:pt x="679430" y="568575"/>
                </a:cubicBezTo>
                <a:cubicBezTo>
                  <a:pt x="679760" y="565277"/>
                  <a:pt x="681739" y="563298"/>
                  <a:pt x="685037" y="563298"/>
                </a:cubicBezTo>
                <a:close/>
                <a:moveTo>
                  <a:pt x="1720937" y="562968"/>
                </a:moveTo>
                <a:cubicBezTo>
                  <a:pt x="1722916" y="562968"/>
                  <a:pt x="1724565" y="564287"/>
                  <a:pt x="1724235" y="566266"/>
                </a:cubicBezTo>
                <a:cubicBezTo>
                  <a:pt x="1724235" y="568904"/>
                  <a:pt x="1722257" y="569893"/>
                  <a:pt x="1719948" y="569564"/>
                </a:cubicBezTo>
                <a:cubicBezTo>
                  <a:pt x="1717639" y="569564"/>
                  <a:pt x="1716320" y="568245"/>
                  <a:pt x="1716320" y="565606"/>
                </a:cubicBezTo>
                <a:cubicBezTo>
                  <a:pt x="1716650" y="562308"/>
                  <a:pt x="1719288" y="562968"/>
                  <a:pt x="1720937" y="562968"/>
                </a:cubicBezTo>
                <a:close/>
                <a:moveTo>
                  <a:pt x="532999" y="558680"/>
                </a:moveTo>
                <a:cubicBezTo>
                  <a:pt x="539265" y="558020"/>
                  <a:pt x="541574" y="563297"/>
                  <a:pt x="541244" y="567914"/>
                </a:cubicBezTo>
                <a:cubicBezTo>
                  <a:pt x="541574" y="574181"/>
                  <a:pt x="536627" y="576159"/>
                  <a:pt x="531350" y="575829"/>
                </a:cubicBezTo>
                <a:cubicBezTo>
                  <a:pt x="526403" y="575829"/>
                  <a:pt x="522445" y="574510"/>
                  <a:pt x="522775" y="569233"/>
                </a:cubicBezTo>
                <a:cubicBezTo>
                  <a:pt x="523105" y="563297"/>
                  <a:pt x="527062" y="559010"/>
                  <a:pt x="532999" y="558680"/>
                </a:cubicBezTo>
                <a:close/>
                <a:moveTo>
                  <a:pt x="420538" y="551755"/>
                </a:moveTo>
                <a:cubicBezTo>
                  <a:pt x="426804" y="551755"/>
                  <a:pt x="429772" y="555053"/>
                  <a:pt x="429112" y="560659"/>
                </a:cubicBezTo>
                <a:cubicBezTo>
                  <a:pt x="429442" y="568245"/>
                  <a:pt x="425155" y="569564"/>
                  <a:pt x="419548" y="569234"/>
                </a:cubicBezTo>
                <a:cubicBezTo>
                  <a:pt x="413612" y="568904"/>
                  <a:pt x="409654" y="565936"/>
                  <a:pt x="409984" y="560000"/>
                </a:cubicBezTo>
                <a:cubicBezTo>
                  <a:pt x="410314" y="554063"/>
                  <a:pt x="414931" y="551755"/>
                  <a:pt x="420538" y="551755"/>
                </a:cubicBezTo>
                <a:close/>
                <a:moveTo>
                  <a:pt x="1534599" y="540211"/>
                </a:moveTo>
                <a:cubicBezTo>
                  <a:pt x="1538227" y="539222"/>
                  <a:pt x="1539876" y="542850"/>
                  <a:pt x="1541525" y="545488"/>
                </a:cubicBezTo>
                <a:cubicBezTo>
                  <a:pt x="1540206" y="549116"/>
                  <a:pt x="1537897" y="549776"/>
                  <a:pt x="1534929" y="550105"/>
                </a:cubicBezTo>
                <a:cubicBezTo>
                  <a:pt x="1530972" y="550435"/>
                  <a:pt x="1529982" y="546478"/>
                  <a:pt x="1529323" y="544828"/>
                </a:cubicBezTo>
                <a:cubicBezTo>
                  <a:pt x="1528003" y="540871"/>
                  <a:pt x="1532951" y="540541"/>
                  <a:pt x="1534599" y="540211"/>
                </a:cubicBezTo>
                <a:close/>
                <a:moveTo>
                  <a:pt x="914907" y="538563"/>
                </a:moveTo>
                <a:cubicBezTo>
                  <a:pt x="917875" y="543840"/>
                  <a:pt x="914907" y="549116"/>
                  <a:pt x="917216" y="553074"/>
                </a:cubicBezTo>
                <a:cubicBezTo>
                  <a:pt x="914907" y="548786"/>
                  <a:pt x="908971" y="545159"/>
                  <a:pt x="914907" y="538563"/>
                </a:cubicBezTo>
                <a:close/>
                <a:moveTo>
                  <a:pt x="227605" y="529328"/>
                </a:moveTo>
                <a:cubicBezTo>
                  <a:pt x="231233" y="527019"/>
                  <a:pt x="234201" y="527679"/>
                  <a:pt x="236180" y="530647"/>
                </a:cubicBezTo>
                <a:cubicBezTo>
                  <a:pt x="237169" y="531966"/>
                  <a:pt x="236509" y="533615"/>
                  <a:pt x="234860" y="533945"/>
                </a:cubicBezTo>
                <a:cubicBezTo>
                  <a:pt x="231233" y="534935"/>
                  <a:pt x="229584" y="532296"/>
                  <a:pt x="227605" y="529328"/>
                </a:cubicBezTo>
                <a:close/>
                <a:moveTo>
                  <a:pt x="750090" y="525865"/>
                </a:moveTo>
                <a:cubicBezTo>
                  <a:pt x="754872" y="523969"/>
                  <a:pt x="760396" y="523721"/>
                  <a:pt x="763529" y="526360"/>
                </a:cubicBezTo>
                <a:cubicBezTo>
                  <a:pt x="767487" y="529658"/>
                  <a:pt x="771774" y="531967"/>
                  <a:pt x="776391" y="534275"/>
                </a:cubicBezTo>
                <a:cubicBezTo>
                  <a:pt x="786615" y="539222"/>
                  <a:pt x="788924" y="546807"/>
                  <a:pt x="781338" y="555712"/>
                </a:cubicBezTo>
                <a:cubicBezTo>
                  <a:pt x="777710" y="560329"/>
                  <a:pt x="778040" y="562968"/>
                  <a:pt x="781998" y="566266"/>
                </a:cubicBezTo>
                <a:cubicBezTo>
                  <a:pt x="787275" y="570883"/>
                  <a:pt x="788594" y="577479"/>
                  <a:pt x="783977" y="582426"/>
                </a:cubicBezTo>
                <a:cubicBezTo>
                  <a:pt x="779689" y="587043"/>
                  <a:pt x="773753" y="592979"/>
                  <a:pt x="766168" y="588362"/>
                </a:cubicBezTo>
                <a:cubicBezTo>
                  <a:pt x="759901" y="584735"/>
                  <a:pt x="753965" y="580117"/>
                  <a:pt x="756274" y="571213"/>
                </a:cubicBezTo>
                <a:cubicBezTo>
                  <a:pt x="756933" y="568245"/>
                  <a:pt x="757922" y="564947"/>
                  <a:pt x="758912" y="561978"/>
                </a:cubicBezTo>
                <a:cubicBezTo>
                  <a:pt x="753965" y="558680"/>
                  <a:pt x="746050" y="563627"/>
                  <a:pt x="744071" y="557361"/>
                </a:cubicBezTo>
                <a:cubicBezTo>
                  <a:pt x="741762" y="550435"/>
                  <a:pt x="740773" y="542520"/>
                  <a:pt x="741103" y="535265"/>
                </a:cubicBezTo>
                <a:cubicBezTo>
                  <a:pt x="741268" y="531307"/>
                  <a:pt x="745308" y="527762"/>
                  <a:pt x="750090" y="525865"/>
                </a:cubicBezTo>
                <a:close/>
                <a:moveTo>
                  <a:pt x="827509" y="510200"/>
                </a:moveTo>
                <a:cubicBezTo>
                  <a:pt x="828499" y="507891"/>
                  <a:pt x="830478" y="508881"/>
                  <a:pt x="831797" y="510200"/>
                </a:cubicBezTo>
                <a:cubicBezTo>
                  <a:pt x="838063" y="515806"/>
                  <a:pt x="844329" y="521743"/>
                  <a:pt x="851915" y="528339"/>
                </a:cubicBezTo>
                <a:cubicBezTo>
                  <a:pt x="839712" y="527679"/>
                  <a:pt x="837074" y="516466"/>
                  <a:pt x="828829" y="513827"/>
                </a:cubicBezTo>
                <a:cubicBezTo>
                  <a:pt x="828169" y="513498"/>
                  <a:pt x="827180" y="511189"/>
                  <a:pt x="827509" y="510200"/>
                </a:cubicBezTo>
                <a:close/>
                <a:moveTo>
                  <a:pt x="547181" y="509540"/>
                </a:moveTo>
                <a:cubicBezTo>
                  <a:pt x="551798" y="509870"/>
                  <a:pt x="555756" y="512508"/>
                  <a:pt x="555426" y="518445"/>
                </a:cubicBezTo>
                <a:cubicBezTo>
                  <a:pt x="555426" y="524381"/>
                  <a:pt x="552128" y="526030"/>
                  <a:pt x="546851" y="526030"/>
                </a:cubicBezTo>
                <a:cubicBezTo>
                  <a:pt x="541244" y="525700"/>
                  <a:pt x="538936" y="521743"/>
                  <a:pt x="538936" y="517456"/>
                </a:cubicBezTo>
                <a:cubicBezTo>
                  <a:pt x="538606" y="512508"/>
                  <a:pt x="542234" y="508881"/>
                  <a:pt x="547181" y="509540"/>
                </a:cubicBezTo>
                <a:close/>
                <a:moveTo>
                  <a:pt x="773753" y="502614"/>
                </a:moveTo>
                <a:cubicBezTo>
                  <a:pt x="776061" y="503274"/>
                  <a:pt x="781338" y="504263"/>
                  <a:pt x="786285" y="506572"/>
                </a:cubicBezTo>
                <a:cubicBezTo>
                  <a:pt x="791232" y="508550"/>
                  <a:pt x="794860" y="512838"/>
                  <a:pt x="794200" y="518444"/>
                </a:cubicBezTo>
                <a:cubicBezTo>
                  <a:pt x="793541" y="523721"/>
                  <a:pt x="789583" y="527019"/>
                  <a:pt x="784636" y="529328"/>
                </a:cubicBezTo>
                <a:cubicBezTo>
                  <a:pt x="779359" y="531636"/>
                  <a:pt x="775402" y="528668"/>
                  <a:pt x="772104" y="525700"/>
                </a:cubicBezTo>
                <a:cubicBezTo>
                  <a:pt x="769465" y="523392"/>
                  <a:pt x="767816" y="519764"/>
                  <a:pt x="764848" y="517785"/>
                </a:cubicBezTo>
                <a:cubicBezTo>
                  <a:pt x="760891" y="515146"/>
                  <a:pt x="759242" y="512178"/>
                  <a:pt x="761220" y="507891"/>
                </a:cubicBezTo>
                <a:cubicBezTo>
                  <a:pt x="762540" y="503604"/>
                  <a:pt x="766167" y="501625"/>
                  <a:pt x="773753" y="502614"/>
                </a:cubicBezTo>
                <a:close/>
                <a:moveTo>
                  <a:pt x="573894" y="502614"/>
                </a:moveTo>
                <a:cubicBezTo>
                  <a:pt x="582139" y="503274"/>
                  <a:pt x="590384" y="504923"/>
                  <a:pt x="594012" y="514487"/>
                </a:cubicBezTo>
                <a:cubicBezTo>
                  <a:pt x="596650" y="521413"/>
                  <a:pt x="600278" y="528339"/>
                  <a:pt x="602916" y="535265"/>
                </a:cubicBezTo>
                <a:cubicBezTo>
                  <a:pt x="605555" y="542190"/>
                  <a:pt x="608853" y="542850"/>
                  <a:pt x="614130" y="538233"/>
                </a:cubicBezTo>
                <a:cubicBezTo>
                  <a:pt x="618417" y="534605"/>
                  <a:pt x="622375" y="531637"/>
                  <a:pt x="628641" y="534275"/>
                </a:cubicBezTo>
                <a:cubicBezTo>
                  <a:pt x="633588" y="536254"/>
                  <a:pt x="638535" y="538233"/>
                  <a:pt x="637875" y="544499"/>
                </a:cubicBezTo>
                <a:cubicBezTo>
                  <a:pt x="637216" y="549776"/>
                  <a:pt x="633258" y="554063"/>
                  <a:pt x="627652" y="554393"/>
                </a:cubicBezTo>
                <a:cubicBezTo>
                  <a:pt x="621715" y="554723"/>
                  <a:pt x="618087" y="557032"/>
                  <a:pt x="614130" y="561319"/>
                </a:cubicBezTo>
                <a:cubicBezTo>
                  <a:pt x="607864" y="568574"/>
                  <a:pt x="598959" y="566596"/>
                  <a:pt x="596320" y="556372"/>
                </a:cubicBezTo>
                <a:cubicBezTo>
                  <a:pt x="594012" y="547467"/>
                  <a:pt x="585107" y="547138"/>
                  <a:pt x="581150" y="540871"/>
                </a:cubicBezTo>
                <a:cubicBezTo>
                  <a:pt x="579171" y="537573"/>
                  <a:pt x="576203" y="541861"/>
                  <a:pt x="573564" y="542850"/>
                </a:cubicBezTo>
                <a:cubicBezTo>
                  <a:pt x="564660" y="545818"/>
                  <a:pt x="557734" y="541531"/>
                  <a:pt x="557404" y="532956"/>
                </a:cubicBezTo>
                <a:cubicBezTo>
                  <a:pt x="557404" y="529988"/>
                  <a:pt x="557074" y="526690"/>
                  <a:pt x="559713" y="525041"/>
                </a:cubicBezTo>
                <a:cubicBezTo>
                  <a:pt x="564990" y="521413"/>
                  <a:pt x="565979" y="517785"/>
                  <a:pt x="564330" y="511519"/>
                </a:cubicBezTo>
                <a:cubicBezTo>
                  <a:pt x="562681" y="505253"/>
                  <a:pt x="568947" y="502285"/>
                  <a:pt x="573894" y="502614"/>
                </a:cubicBezTo>
                <a:close/>
                <a:moveTo>
                  <a:pt x="518817" y="487113"/>
                </a:moveTo>
                <a:cubicBezTo>
                  <a:pt x="525413" y="488103"/>
                  <a:pt x="530690" y="493049"/>
                  <a:pt x="532999" y="498986"/>
                </a:cubicBezTo>
                <a:cubicBezTo>
                  <a:pt x="532669" y="505582"/>
                  <a:pt x="524424" y="513167"/>
                  <a:pt x="518817" y="512837"/>
                </a:cubicBezTo>
                <a:cubicBezTo>
                  <a:pt x="513211" y="512507"/>
                  <a:pt x="504636" y="502943"/>
                  <a:pt x="505955" y="497667"/>
                </a:cubicBezTo>
                <a:cubicBezTo>
                  <a:pt x="507274" y="490741"/>
                  <a:pt x="512221" y="486123"/>
                  <a:pt x="518817" y="487113"/>
                </a:cubicBezTo>
                <a:close/>
                <a:moveTo>
                  <a:pt x="776721" y="477220"/>
                </a:moveTo>
                <a:cubicBezTo>
                  <a:pt x="782987" y="477550"/>
                  <a:pt x="785955" y="481177"/>
                  <a:pt x="786285" y="487773"/>
                </a:cubicBezTo>
                <a:cubicBezTo>
                  <a:pt x="786285" y="494369"/>
                  <a:pt x="779029" y="500636"/>
                  <a:pt x="772433" y="499976"/>
                </a:cubicBezTo>
                <a:cubicBezTo>
                  <a:pt x="765508" y="498987"/>
                  <a:pt x="760231" y="494699"/>
                  <a:pt x="760891" y="488103"/>
                </a:cubicBezTo>
                <a:cubicBezTo>
                  <a:pt x="761550" y="479528"/>
                  <a:pt x="769135" y="477879"/>
                  <a:pt x="776721" y="477220"/>
                </a:cubicBezTo>
                <a:close/>
                <a:moveTo>
                  <a:pt x="402399" y="473922"/>
                </a:moveTo>
                <a:cubicBezTo>
                  <a:pt x="408995" y="474251"/>
                  <a:pt x="411963" y="478209"/>
                  <a:pt x="411633" y="484475"/>
                </a:cubicBezTo>
                <a:cubicBezTo>
                  <a:pt x="411303" y="490412"/>
                  <a:pt x="407346" y="493050"/>
                  <a:pt x="402069" y="493380"/>
                </a:cubicBezTo>
                <a:cubicBezTo>
                  <a:pt x="395803" y="492720"/>
                  <a:pt x="392175" y="489752"/>
                  <a:pt x="392175" y="483816"/>
                </a:cubicBezTo>
                <a:cubicBezTo>
                  <a:pt x="392175" y="477220"/>
                  <a:pt x="395803" y="473592"/>
                  <a:pt x="402399" y="473922"/>
                </a:cubicBezTo>
                <a:close/>
                <a:moveTo>
                  <a:pt x="712410" y="467326"/>
                </a:moveTo>
                <a:cubicBezTo>
                  <a:pt x="718346" y="467326"/>
                  <a:pt x="720654" y="471613"/>
                  <a:pt x="720984" y="476890"/>
                </a:cubicBezTo>
                <a:cubicBezTo>
                  <a:pt x="720325" y="482826"/>
                  <a:pt x="717686" y="486784"/>
                  <a:pt x="712410" y="486454"/>
                </a:cubicBezTo>
                <a:cubicBezTo>
                  <a:pt x="706473" y="486454"/>
                  <a:pt x="703505" y="482497"/>
                  <a:pt x="703835" y="476560"/>
                </a:cubicBezTo>
                <a:cubicBezTo>
                  <a:pt x="703835" y="471283"/>
                  <a:pt x="706803" y="467656"/>
                  <a:pt x="712410" y="467326"/>
                </a:cubicBezTo>
                <a:close/>
                <a:moveTo>
                  <a:pt x="825861" y="452154"/>
                </a:moveTo>
                <a:cubicBezTo>
                  <a:pt x="833117" y="454793"/>
                  <a:pt x="836415" y="461719"/>
                  <a:pt x="835755" y="468644"/>
                </a:cubicBezTo>
                <a:cubicBezTo>
                  <a:pt x="834766" y="477549"/>
                  <a:pt x="830478" y="486453"/>
                  <a:pt x="823553" y="492060"/>
                </a:cubicBezTo>
                <a:cubicBezTo>
                  <a:pt x="815308" y="498656"/>
                  <a:pt x="815637" y="488103"/>
                  <a:pt x="812669" y="484475"/>
                </a:cubicBezTo>
                <a:cubicBezTo>
                  <a:pt x="812669" y="484475"/>
                  <a:pt x="812999" y="483485"/>
                  <a:pt x="812999" y="483485"/>
                </a:cubicBezTo>
                <a:lnTo>
                  <a:pt x="812339" y="482496"/>
                </a:lnTo>
                <a:cubicBezTo>
                  <a:pt x="811020" y="475241"/>
                  <a:pt x="808382" y="467655"/>
                  <a:pt x="813329" y="460729"/>
                </a:cubicBezTo>
                <a:cubicBezTo>
                  <a:pt x="816297" y="456442"/>
                  <a:pt x="818276" y="449186"/>
                  <a:pt x="825861" y="452154"/>
                </a:cubicBezTo>
                <a:close/>
                <a:moveTo>
                  <a:pt x="720325" y="402355"/>
                </a:moveTo>
                <a:cubicBezTo>
                  <a:pt x="720985" y="402355"/>
                  <a:pt x="722304" y="403344"/>
                  <a:pt x="722634" y="404334"/>
                </a:cubicBezTo>
                <a:cubicBezTo>
                  <a:pt x="723623" y="407961"/>
                  <a:pt x="720655" y="409610"/>
                  <a:pt x="718676" y="411259"/>
                </a:cubicBezTo>
                <a:cubicBezTo>
                  <a:pt x="716698" y="413238"/>
                  <a:pt x="713729" y="414557"/>
                  <a:pt x="709772" y="417196"/>
                </a:cubicBezTo>
                <a:cubicBezTo>
                  <a:pt x="710431" y="411259"/>
                  <a:pt x="714059" y="410270"/>
                  <a:pt x="715378" y="407302"/>
                </a:cubicBezTo>
                <a:cubicBezTo>
                  <a:pt x="716368" y="404993"/>
                  <a:pt x="717357" y="402355"/>
                  <a:pt x="720325" y="402355"/>
                </a:cubicBezTo>
                <a:close/>
                <a:moveTo>
                  <a:pt x="376344" y="397738"/>
                </a:moveTo>
                <a:cubicBezTo>
                  <a:pt x="381951" y="398398"/>
                  <a:pt x="388547" y="398728"/>
                  <a:pt x="389866" y="405653"/>
                </a:cubicBezTo>
                <a:cubicBezTo>
                  <a:pt x="388877" y="411590"/>
                  <a:pt x="385909" y="414888"/>
                  <a:pt x="380302" y="414558"/>
                </a:cubicBezTo>
                <a:cubicBezTo>
                  <a:pt x="374366" y="413899"/>
                  <a:pt x="369748" y="410601"/>
                  <a:pt x="368759" y="404664"/>
                </a:cubicBezTo>
                <a:cubicBezTo>
                  <a:pt x="368100" y="400047"/>
                  <a:pt x="372057" y="397079"/>
                  <a:pt x="376344" y="397738"/>
                </a:cubicBezTo>
                <a:close/>
                <a:moveTo>
                  <a:pt x="1393116" y="395429"/>
                </a:moveTo>
                <a:cubicBezTo>
                  <a:pt x="1397733" y="394110"/>
                  <a:pt x="1398722" y="398397"/>
                  <a:pt x="1399052" y="401036"/>
                </a:cubicBezTo>
                <a:cubicBezTo>
                  <a:pt x="1399712" y="405653"/>
                  <a:pt x="1396414" y="407961"/>
                  <a:pt x="1391797" y="408291"/>
                </a:cubicBezTo>
                <a:cubicBezTo>
                  <a:pt x="1387180" y="408621"/>
                  <a:pt x="1384871" y="404663"/>
                  <a:pt x="1384871" y="402025"/>
                </a:cubicBezTo>
                <a:cubicBezTo>
                  <a:pt x="1385530" y="398397"/>
                  <a:pt x="1388499" y="395099"/>
                  <a:pt x="1393116" y="395429"/>
                </a:cubicBezTo>
                <a:close/>
                <a:moveTo>
                  <a:pt x="639524" y="368386"/>
                </a:moveTo>
                <a:cubicBezTo>
                  <a:pt x="648099" y="371354"/>
                  <a:pt x="652386" y="379269"/>
                  <a:pt x="658652" y="385206"/>
                </a:cubicBezTo>
                <a:cubicBezTo>
                  <a:pt x="651727" y="380259"/>
                  <a:pt x="642822" y="377291"/>
                  <a:pt x="639524" y="368386"/>
                </a:cubicBezTo>
                <a:close/>
                <a:moveTo>
                  <a:pt x="558063" y="354204"/>
                </a:moveTo>
                <a:cubicBezTo>
                  <a:pt x="565319" y="353875"/>
                  <a:pt x="568947" y="358822"/>
                  <a:pt x="569276" y="364758"/>
                </a:cubicBezTo>
                <a:cubicBezTo>
                  <a:pt x="569936" y="369705"/>
                  <a:pt x="566308" y="373992"/>
                  <a:pt x="560702" y="373663"/>
                </a:cubicBezTo>
                <a:cubicBezTo>
                  <a:pt x="553116" y="373663"/>
                  <a:pt x="548829" y="371024"/>
                  <a:pt x="548829" y="363769"/>
                </a:cubicBezTo>
                <a:cubicBezTo>
                  <a:pt x="548829" y="357832"/>
                  <a:pt x="552127" y="354534"/>
                  <a:pt x="558063" y="354204"/>
                </a:cubicBezTo>
                <a:close/>
                <a:moveTo>
                  <a:pt x="624024" y="344970"/>
                </a:moveTo>
                <a:cubicBezTo>
                  <a:pt x="627652" y="344970"/>
                  <a:pt x="631279" y="345629"/>
                  <a:pt x="631279" y="349587"/>
                </a:cubicBezTo>
                <a:cubicBezTo>
                  <a:pt x="631279" y="354534"/>
                  <a:pt x="634577" y="358491"/>
                  <a:pt x="635896" y="364098"/>
                </a:cubicBezTo>
                <a:cubicBezTo>
                  <a:pt x="630950" y="362449"/>
                  <a:pt x="629300" y="352225"/>
                  <a:pt x="622375" y="359811"/>
                </a:cubicBezTo>
                <a:cubicBezTo>
                  <a:pt x="622045" y="360141"/>
                  <a:pt x="621385" y="353545"/>
                  <a:pt x="620726" y="350247"/>
                </a:cubicBezTo>
                <a:cubicBezTo>
                  <a:pt x="620396" y="347938"/>
                  <a:pt x="620066" y="345299"/>
                  <a:pt x="624024" y="344970"/>
                </a:cubicBezTo>
                <a:close/>
                <a:moveTo>
                  <a:pt x="546850" y="329800"/>
                </a:moveTo>
                <a:cubicBezTo>
                  <a:pt x="553117" y="329470"/>
                  <a:pt x="555755" y="332438"/>
                  <a:pt x="555425" y="337055"/>
                </a:cubicBezTo>
                <a:cubicBezTo>
                  <a:pt x="555425" y="344641"/>
                  <a:pt x="552787" y="348928"/>
                  <a:pt x="546191" y="349258"/>
                </a:cubicBezTo>
                <a:cubicBezTo>
                  <a:pt x="539595" y="349918"/>
                  <a:pt x="536627" y="345300"/>
                  <a:pt x="536297" y="340024"/>
                </a:cubicBezTo>
                <a:cubicBezTo>
                  <a:pt x="536297" y="334087"/>
                  <a:pt x="540914" y="330459"/>
                  <a:pt x="546850" y="329800"/>
                </a:cubicBezTo>
                <a:close/>
                <a:moveTo>
                  <a:pt x="647439" y="318916"/>
                </a:moveTo>
                <a:cubicBezTo>
                  <a:pt x="653705" y="318916"/>
                  <a:pt x="655684" y="322214"/>
                  <a:pt x="655354" y="327821"/>
                </a:cubicBezTo>
                <a:cubicBezTo>
                  <a:pt x="655684" y="333757"/>
                  <a:pt x="653046" y="336725"/>
                  <a:pt x="647109" y="336395"/>
                </a:cubicBezTo>
                <a:cubicBezTo>
                  <a:pt x="641833" y="336065"/>
                  <a:pt x="638205" y="333097"/>
                  <a:pt x="638205" y="327491"/>
                </a:cubicBezTo>
                <a:cubicBezTo>
                  <a:pt x="638205" y="321884"/>
                  <a:pt x="641833" y="319246"/>
                  <a:pt x="647439" y="318916"/>
                </a:cubicBezTo>
                <a:close/>
                <a:moveTo>
                  <a:pt x="469347" y="288904"/>
                </a:moveTo>
                <a:cubicBezTo>
                  <a:pt x="473964" y="288904"/>
                  <a:pt x="475943" y="291872"/>
                  <a:pt x="475943" y="295829"/>
                </a:cubicBezTo>
                <a:cubicBezTo>
                  <a:pt x="475943" y="299457"/>
                  <a:pt x="473305" y="302096"/>
                  <a:pt x="469347" y="301766"/>
                </a:cubicBezTo>
                <a:cubicBezTo>
                  <a:pt x="464730" y="301766"/>
                  <a:pt x="462092" y="299787"/>
                  <a:pt x="461762" y="295500"/>
                </a:cubicBezTo>
                <a:cubicBezTo>
                  <a:pt x="461762" y="290223"/>
                  <a:pt x="464730" y="288904"/>
                  <a:pt x="469347" y="288904"/>
                </a:cubicBezTo>
                <a:close/>
                <a:moveTo>
                  <a:pt x="467369" y="225582"/>
                </a:moveTo>
                <a:cubicBezTo>
                  <a:pt x="473965" y="224593"/>
                  <a:pt x="477922" y="228550"/>
                  <a:pt x="478582" y="234487"/>
                </a:cubicBezTo>
                <a:cubicBezTo>
                  <a:pt x="479242" y="240753"/>
                  <a:pt x="474295" y="243062"/>
                  <a:pt x="468358" y="243062"/>
                </a:cubicBezTo>
                <a:cubicBezTo>
                  <a:pt x="463081" y="243062"/>
                  <a:pt x="457475" y="242732"/>
                  <a:pt x="457475" y="235476"/>
                </a:cubicBezTo>
                <a:cubicBezTo>
                  <a:pt x="457475" y="228880"/>
                  <a:pt x="459783" y="224593"/>
                  <a:pt x="467369" y="225582"/>
                </a:cubicBezTo>
                <a:close/>
                <a:moveTo>
                  <a:pt x="522445" y="207774"/>
                </a:moveTo>
                <a:cubicBezTo>
                  <a:pt x="529041" y="207774"/>
                  <a:pt x="532009" y="210742"/>
                  <a:pt x="531349" y="217008"/>
                </a:cubicBezTo>
                <a:cubicBezTo>
                  <a:pt x="531679" y="222945"/>
                  <a:pt x="528711" y="225583"/>
                  <a:pt x="522775" y="225583"/>
                </a:cubicBezTo>
                <a:cubicBezTo>
                  <a:pt x="516179" y="225583"/>
                  <a:pt x="513540" y="222945"/>
                  <a:pt x="513870" y="216349"/>
                </a:cubicBezTo>
                <a:cubicBezTo>
                  <a:pt x="513870" y="210412"/>
                  <a:pt x="516509" y="208103"/>
                  <a:pt x="522445" y="207774"/>
                </a:cubicBezTo>
                <a:close/>
                <a:moveTo>
                  <a:pt x="139218" y="202826"/>
                </a:moveTo>
                <a:cubicBezTo>
                  <a:pt x="133611" y="203816"/>
                  <a:pt x="128334" y="206784"/>
                  <a:pt x="128334" y="212061"/>
                </a:cubicBezTo>
                <a:cubicBezTo>
                  <a:pt x="128664" y="223934"/>
                  <a:pt x="126026" y="237126"/>
                  <a:pt x="134271" y="246360"/>
                </a:cubicBezTo>
                <a:cubicBezTo>
                  <a:pt x="145154" y="257903"/>
                  <a:pt x="150761" y="272084"/>
                  <a:pt x="157357" y="285936"/>
                </a:cubicBezTo>
                <a:cubicBezTo>
                  <a:pt x="162633" y="297809"/>
                  <a:pt x="169559" y="308032"/>
                  <a:pt x="180113" y="316277"/>
                </a:cubicBezTo>
                <a:cubicBezTo>
                  <a:pt x="198582" y="291542"/>
                  <a:pt x="196933" y="248668"/>
                  <a:pt x="186049" y="225582"/>
                </a:cubicBezTo>
                <a:cubicBezTo>
                  <a:pt x="178794" y="210412"/>
                  <a:pt x="155378" y="199528"/>
                  <a:pt x="139218" y="202826"/>
                </a:cubicBezTo>
                <a:close/>
                <a:moveTo>
                  <a:pt x="334130" y="177761"/>
                </a:moveTo>
                <a:cubicBezTo>
                  <a:pt x="339406" y="179410"/>
                  <a:pt x="346662" y="178091"/>
                  <a:pt x="348641" y="185347"/>
                </a:cubicBezTo>
                <a:cubicBezTo>
                  <a:pt x="348311" y="190953"/>
                  <a:pt x="345673" y="194581"/>
                  <a:pt x="340726" y="194581"/>
                </a:cubicBezTo>
                <a:cubicBezTo>
                  <a:pt x="334130" y="194581"/>
                  <a:pt x="328853" y="190953"/>
                  <a:pt x="327534" y="184028"/>
                </a:cubicBezTo>
                <a:cubicBezTo>
                  <a:pt x="326874" y="180400"/>
                  <a:pt x="329842" y="176112"/>
                  <a:pt x="334130" y="177761"/>
                </a:cubicBezTo>
                <a:close/>
                <a:moveTo>
                  <a:pt x="601598" y="170836"/>
                </a:moveTo>
                <a:cubicBezTo>
                  <a:pt x="604566" y="170506"/>
                  <a:pt x="606545" y="172485"/>
                  <a:pt x="606874" y="175123"/>
                </a:cubicBezTo>
                <a:cubicBezTo>
                  <a:pt x="607534" y="178751"/>
                  <a:pt x="605885" y="181719"/>
                  <a:pt x="603247" y="181719"/>
                </a:cubicBezTo>
                <a:cubicBezTo>
                  <a:pt x="598959" y="181719"/>
                  <a:pt x="596651" y="181389"/>
                  <a:pt x="596321" y="177761"/>
                </a:cubicBezTo>
                <a:cubicBezTo>
                  <a:pt x="596321" y="173804"/>
                  <a:pt x="598300" y="171495"/>
                  <a:pt x="601598" y="170836"/>
                </a:cubicBezTo>
                <a:close/>
                <a:moveTo>
                  <a:pt x="930408" y="133899"/>
                </a:moveTo>
                <a:cubicBezTo>
                  <a:pt x="933706" y="133899"/>
                  <a:pt x="935025" y="135548"/>
                  <a:pt x="935355" y="138186"/>
                </a:cubicBezTo>
                <a:cubicBezTo>
                  <a:pt x="935025" y="141814"/>
                  <a:pt x="932386" y="143463"/>
                  <a:pt x="929418" y="143133"/>
                </a:cubicBezTo>
                <a:cubicBezTo>
                  <a:pt x="927110" y="143133"/>
                  <a:pt x="926450" y="140165"/>
                  <a:pt x="925790" y="137856"/>
                </a:cubicBezTo>
                <a:cubicBezTo>
                  <a:pt x="925131" y="134229"/>
                  <a:pt x="927769" y="133899"/>
                  <a:pt x="930408" y="133899"/>
                </a:cubicBezTo>
                <a:close/>
                <a:moveTo>
                  <a:pt x="934694" y="90365"/>
                </a:moveTo>
                <a:cubicBezTo>
                  <a:pt x="939972" y="90365"/>
                  <a:pt x="937992" y="95642"/>
                  <a:pt x="940631" y="97291"/>
                </a:cubicBezTo>
                <a:cubicBezTo>
                  <a:pt x="939312" y="101578"/>
                  <a:pt x="937333" y="103227"/>
                  <a:pt x="933376" y="103227"/>
                </a:cubicBezTo>
                <a:cubicBezTo>
                  <a:pt x="927769" y="103227"/>
                  <a:pt x="928098" y="99270"/>
                  <a:pt x="928428" y="95972"/>
                </a:cubicBezTo>
                <a:cubicBezTo>
                  <a:pt x="928428" y="92014"/>
                  <a:pt x="930407" y="90365"/>
                  <a:pt x="934694" y="90365"/>
                </a:cubicBezTo>
                <a:close/>
                <a:moveTo>
                  <a:pt x="585437" y="49800"/>
                </a:moveTo>
                <a:cubicBezTo>
                  <a:pt x="587745" y="49470"/>
                  <a:pt x="589395" y="51119"/>
                  <a:pt x="589395" y="53428"/>
                </a:cubicBezTo>
                <a:cubicBezTo>
                  <a:pt x="589395" y="55406"/>
                  <a:pt x="588075" y="56396"/>
                  <a:pt x="586426" y="57055"/>
                </a:cubicBezTo>
                <a:cubicBezTo>
                  <a:pt x="584447" y="57055"/>
                  <a:pt x="582799" y="56066"/>
                  <a:pt x="582469" y="54417"/>
                </a:cubicBezTo>
                <a:cubicBezTo>
                  <a:pt x="581809" y="52108"/>
                  <a:pt x="583128" y="50130"/>
                  <a:pt x="585437" y="49800"/>
                </a:cubicBezTo>
                <a:close/>
                <a:moveTo>
                  <a:pt x="54377" y="2020"/>
                </a:moveTo>
                <a:cubicBezTo>
                  <a:pt x="60890" y="1236"/>
                  <a:pt x="67486" y="1649"/>
                  <a:pt x="74247" y="4947"/>
                </a:cubicBezTo>
                <a:cubicBezTo>
                  <a:pt x="76556" y="5936"/>
                  <a:pt x="79194" y="6266"/>
                  <a:pt x="81833" y="6266"/>
                </a:cubicBezTo>
                <a:cubicBezTo>
                  <a:pt x="99972" y="6266"/>
                  <a:pt x="115802" y="11213"/>
                  <a:pt x="129653" y="23415"/>
                </a:cubicBezTo>
                <a:cubicBezTo>
                  <a:pt x="134271" y="27703"/>
                  <a:pt x="141197" y="27703"/>
                  <a:pt x="146803" y="30011"/>
                </a:cubicBezTo>
                <a:cubicBezTo>
                  <a:pt x="153069" y="32650"/>
                  <a:pt x="158346" y="35618"/>
                  <a:pt x="154059" y="43863"/>
                </a:cubicBezTo>
                <a:cubicBezTo>
                  <a:pt x="152080" y="47821"/>
                  <a:pt x="153729" y="50789"/>
                  <a:pt x="156697" y="53427"/>
                </a:cubicBezTo>
                <a:cubicBezTo>
                  <a:pt x="166261" y="62002"/>
                  <a:pt x="170219" y="72555"/>
                  <a:pt x="172857" y="85418"/>
                </a:cubicBezTo>
                <a:cubicBezTo>
                  <a:pt x="176485" y="105206"/>
                  <a:pt x="185390" y="124004"/>
                  <a:pt x="194294" y="142143"/>
                </a:cubicBezTo>
                <a:cubicBezTo>
                  <a:pt x="200231" y="153686"/>
                  <a:pt x="212763" y="160612"/>
                  <a:pt x="222987" y="168197"/>
                </a:cubicBezTo>
                <a:cubicBezTo>
                  <a:pt x="253988" y="190954"/>
                  <a:pt x="279382" y="218986"/>
                  <a:pt x="301479" y="251637"/>
                </a:cubicBezTo>
                <a:cubicBezTo>
                  <a:pt x="318958" y="276042"/>
                  <a:pt x="326874" y="305064"/>
                  <a:pt x="338087" y="332767"/>
                </a:cubicBezTo>
                <a:cubicBezTo>
                  <a:pt x="342704" y="344640"/>
                  <a:pt x="346992" y="357173"/>
                  <a:pt x="355566" y="367396"/>
                </a:cubicBezTo>
                <a:cubicBezTo>
                  <a:pt x="363481" y="376961"/>
                  <a:pt x="357545" y="397738"/>
                  <a:pt x="346662" y="403674"/>
                </a:cubicBezTo>
                <a:cubicBezTo>
                  <a:pt x="345013" y="404334"/>
                  <a:pt x="343364" y="404993"/>
                  <a:pt x="341715" y="405653"/>
                </a:cubicBezTo>
                <a:cubicBezTo>
                  <a:pt x="335448" y="408291"/>
                  <a:pt x="326214" y="407302"/>
                  <a:pt x="323906" y="415877"/>
                </a:cubicBezTo>
                <a:cubicBezTo>
                  <a:pt x="321267" y="425771"/>
                  <a:pt x="323576" y="435335"/>
                  <a:pt x="328523" y="444240"/>
                </a:cubicBezTo>
                <a:cubicBezTo>
                  <a:pt x="343364" y="471283"/>
                  <a:pt x="357545" y="498986"/>
                  <a:pt x="369088" y="527679"/>
                </a:cubicBezTo>
                <a:cubicBezTo>
                  <a:pt x="377993" y="550105"/>
                  <a:pt x="386237" y="572532"/>
                  <a:pt x="401079" y="591660"/>
                </a:cubicBezTo>
                <a:cubicBezTo>
                  <a:pt x="404377" y="595618"/>
                  <a:pt x="407675" y="599575"/>
                  <a:pt x="411962" y="602214"/>
                </a:cubicBezTo>
                <a:cubicBezTo>
                  <a:pt x="434718" y="616065"/>
                  <a:pt x="455825" y="631895"/>
                  <a:pt x="476273" y="648715"/>
                </a:cubicBezTo>
                <a:cubicBezTo>
                  <a:pt x="492103" y="661578"/>
                  <a:pt x="509253" y="670812"/>
                  <a:pt x="529041" y="675759"/>
                </a:cubicBezTo>
                <a:lnTo>
                  <a:pt x="552048" y="685214"/>
                </a:lnTo>
                <a:lnTo>
                  <a:pt x="552457" y="684994"/>
                </a:lnTo>
                <a:lnTo>
                  <a:pt x="576861" y="691260"/>
                </a:lnTo>
                <a:lnTo>
                  <a:pt x="576862" y="691260"/>
                </a:lnTo>
                <a:cubicBezTo>
                  <a:pt x="589065" y="694558"/>
                  <a:pt x="600937" y="700165"/>
                  <a:pt x="613800" y="696537"/>
                </a:cubicBezTo>
                <a:cubicBezTo>
                  <a:pt x="620066" y="694888"/>
                  <a:pt x="624023" y="697856"/>
                  <a:pt x="626662" y="703463"/>
                </a:cubicBezTo>
                <a:cubicBezTo>
                  <a:pt x="630949" y="712037"/>
                  <a:pt x="623034" y="713687"/>
                  <a:pt x="618747" y="716985"/>
                </a:cubicBezTo>
                <a:cubicBezTo>
                  <a:pt x="613140" y="721602"/>
                  <a:pt x="610172" y="715006"/>
                  <a:pt x="608853" y="712367"/>
                </a:cubicBezTo>
                <a:cubicBezTo>
                  <a:pt x="605885" y="705442"/>
                  <a:pt x="600855" y="702309"/>
                  <a:pt x="595166" y="700371"/>
                </a:cubicBezTo>
                <a:lnTo>
                  <a:pt x="577522" y="695547"/>
                </a:lnTo>
                <a:lnTo>
                  <a:pt x="577522" y="695548"/>
                </a:lnTo>
                <a:lnTo>
                  <a:pt x="571033" y="697908"/>
                </a:lnTo>
                <a:lnTo>
                  <a:pt x="591373" y="707750"/>
                </a:lnTo>
                <a:cubicBezTo>
                  <a:pt x="594011" y="708409"/>
                  <a:pt x="596980" y="708739"/>
                  <a:pt x="598299" y="710718"/>
                </a:cubicBezTo>
                <a:cubicBezTo>
                  <a:pt x="605554" y="721272"/>
                  <a:pt x="618087" y="724570"/>
                  <a:pt x="626991" y="732815"/>
                </a:cubicBezTo>
                <a:cubicBezTo>
                  <a:pt x="638204" y="743039"/>
                  <a:pt x="653375" y="747326"/>
                  <a:pt x="663599" y="759199"/>
                </a:cubicBezTo>
                <a:cubicBezTo>
                  <a:pt x="665248" y="761178"/>
                  <a:pt x="668216" y="761178"/>
                  <a:pt x="670855" y="760848"/>
                </a:cubicBezTo>
                <a:cubicBezTo>
                  <a:pt x="673163" y="760188"/>
                  <a:pt x="676131" y="759858"/>
                  <a:pt x="676791" y="756890"/>
                </a:cubicBezTo>
                <a:cubicBezTo>
                  <a:pt x="677451" y="754582"/>
                  <a:pt x="675472" y="752933"/>
                  <a:pt x="673823" y="751613"/>
                </a:cubicBezTo>
                <a:cubicBezTo>
                  <a:pt x="670525" y="749305"/>
                  <a:pt x="666897" y="747656"/>
                  <a:pt x="663929" y="745017"/>
                </a:cubicBezTo>
                <a:cubicBezTo>
                  <a:pt x="658982" y="740400"/>
                  <a:pt x="654035" y="735783"/>
                  <a:pt x="657663" y="728198"/>
                </a:cubicBezTo>
                <a:cubicBezTo>
                  <a:pt x="660301" y="722921"/>
                  <a:pt x="669535" y="720942"/>
                  <a:pt x="677121" y="724240"/>
                </a:cubicBezTo>
                <a:cubicBezTo>
                  <a:pt x="679099" y="725229"/>
                  <a:pt x="680749" y="726549"/>
                  <a:pt x="682397" y="728198"/>
                </a:cubicBezTo>
                <a:lnTo>
                  <a:pt x="682627" y="728632"/>
                </a:lnTo>
                <a:lnTo>
                  <a:pt x="700991" y="725230"/>
                </a:lnTo>
                <a:cubicBezTo>
                  <a:pt x="707546" y="723746"/>
                  <a:pt x="714224" y="722921"/>
                  <a:pt x="721314" y="725560"/>
                </a:cubicBezTo>
                <a:cubicBezTo>
                  <a:pt x="715378" y="729023"/>
                  <a:pt x="709112" y="730589"/>
                  <a:pt x="702764" y="731414"/>
                </a:cubicBezTo>
                <a:lnTo>
                  <a:pt x="684800" y="732736"/>
                </a:lnTo>
                <a:lnTo>
                  <a:pt x="685366" y="733804"/>
                </a:lnTo>
                <a:cubicBezTo>
                  <a:pt x="687345" y="747326"/>
                  <a:pt x="690972" y="750954"/>
                  <a:pt x="704494" y="750954"/>
                </a:cubicBezTo>
                <a:cubicBezTo>
                  <a:pt x="716697" y="750954"/>
                  <a:pt x="728899" y="752273"/>
                  <a:pt x="741102" y="753922"/>
                </a:cubicBezTo>
                <a:cubicBezTo>
                  <a:pt x="756273" y="755901"/>
                  <a:pt x="770124" y="749635"/>
                  <a:pt x="782986" y="741719"/>
                </a:cubicBezTo>
                <a:cubicBezTo>
                  <a:pt x="790572" y="737102"/>
                  <a:pt x="797498" y="730506"/>
                  <a:pt x="807721" y="733474"/>
                </a:cubicBezTo>
                <a:cubicBezTo>
                  <a:pt x="811019" y="734464"/>
                  <a:pt x="811679" y="732155"/>
                  <a:pt x="811679" y="728857"/>
                </a:cubicBezTo>
                <a:cubicBezTo>
                  <a:pt x="811349" y="715995"/>
                  <a:pt x="817615" y="704122"/>
                  <a:pt x="817945" y="690930"/>
                </a:cubicBezTo>
                <a:cubicBezTo>
                  <a:pt x="817945" y="684994"/>
                  <a:pt x="823552" y="682355"/>
                  <a:pt x="829158" y="680706"/>
                </a:cubicBezTo>
                <a:cubicBezTo>
                  <a:pt x="848616" y="674440"/>
                  <a:pt x="849276" y="674110"/>
                  <a:pt x="845648" y="654652"/>
                </a:cubicBezTo>
                <a:cubicBezTo>
                  <a:pt x="843999" y="645087"/>
                  <a:pt x="846308" y="634204"/>
                  <a:pt x="840042" y="625300"/>
                </a:cubicBezTo>
                <a:cubicBezTo>
                  <a:pt x="837403" y="621342"/>
                  <a:pt x="835424" y="617384"/>
                  <a:pt x="830148" y="616065"/>
                </a:cubicBezTo>
                <a:cubicBezTo>
                  <a:pt x="822232" y="614086"/>
                  <a:pt x="823222" y="608150"/>
                  <a:pt x="826190" y="603203"/>
                </a:cubicBezTo>
                <a:cubicBezTo>
                  <a:pt x="827839" y="600235"/>
                  <a:pt x="829818" y="598256"/>
                  <a:pt x="828499" y="594628"/>
                </a:cubicBezTo>
                <a:cubicBezTo>
                  <a:pt x="827509" y="592650"/>
                  <a:pt x="828499" y="590341"/>
                  <a:pt x="831137" y="589681"/>
                </a:cubicBezTo>
                <a:cubicBezTo>
                  <a:pt x="833446" y="589352"/>
                  <a:pt x="835424" y="590671"/>
                  <a:pt x="836414" y="592650"/>
                </a:cubicBezTo>
                <a:cubicBezTo>
                  <a:pt x="839052" y="597926"/>
                  <a:pt x="840372" y="603533"/>
                  <a:pt x="842680" y="608810"/>
                </a:cubicBezTo>
                <a:cubicBezTo>
                  <a:pt x="847297" y="619363"/>
                  <a:pt x="849936" y="620353"/>
                  <a:pt x="859830" y="615406"/>
                </a:cubicBezTo>
                <a:cubicBezTo>
                  <a:pt x="865106" y="613097"/>
                  <a:pt x="865106" y="613097"/>
                  <a:pt x="875330" y="613097"/>
                </a:cubicBezTo>
                <a:cubicBezTo>
                  <a:pt x="875990" y="609139"/>
                  <a:pt x="873681" y="606171"/>
                  <a:pt x="871373" y="603533"/>
                </a:cubicBezTo>
                <a:cubicBezTo>
                  <a:pt x="867085" y="598586"/>
                  <a:pt x="867415" y="593639"/>
                  <a:pt x="870054" y="588362"/>
                </a:cubicBezTo>
                <a:cubicBezTo>
                  <a:pt x="873022" y="582756"/>
                  <a:pt x="876979" y="578138"/>
                  <a:pt x="883905" y="580777"/>
                </a:cubicBezTo>
                <a:cubicBezTo>
                  <a:pt x="890171" y="583085"/>
                  <a:pt x="892150" y="589681"/>
                  <a:pt x="889512" y="594298"/>
                </a:cubicBezTo>
                <a:cubicBezTo>
                  <a:pt x="884894" y="603203"/>
                  <a:pt x="892480" y="607490"/>
                  <a:pt x="894788" y="613757"/>
                </a:cubicBezTo>
                <a:cubicBezTo>
                  <a:pt x="896437" y="618374"/>
                  <a:pt x="899735" y="614416"/>
                  <a:pt x="902704" y="613427"/>
                </a:cubicBezTo>
                <a:cubicBezTo>
                  <a:pt x="907980" y="611448"/>
                  <a:pt x="909629" y="603863"/>
                  <a:pt x="916555" y="605182"/>
                </a:cubicBezTo>
                <a:cubicBezTo>
                  <a:pt x="907980" y="596937"/>
                  <a:pt x="902704" y="585724"/>
                  <a:pt x="893469" y="577808"/>
                </a:cubicBezTo>
                <a:cubicBezTo>
                  <a:pt x="891161" y="575830"/>
                  <a:pt x="890171" y="572532"/>
                  <a:pt x="890831" y="568904"/>
                </a:cubicBezTo>
                <a:lnTo>
                  <a:pt x="892203" y="567669"/>
                </a:lnTo>
                <a:lnTo>
                  <a:pt x="854883" y="534605"/>
                </a:lnTo>
                <a:cubicBezTo>
                  <a:pt x="864777" y="536254"/>
                  <a:pt x="869394" y="542520"/>
                  <a:pt x="874341" y="547467"/>
                </a:cubicBezTo>
                <a:cubicBezTo>
                  <a:pt x="880607" y="554063"/>
                  <a:pt x="891490" y="555712"/>
                  <a:pt x="895118" y="565276"/>
                </a:cubicBezTo>
                <a:lnTo>
                  <a:pt x="894320" y="566075"/>
                </a:lnTo>
                <a:lnTo>
                  <a:pt x="915896" y="581766"/>
                </a:lnTo>
                <a:cubicBezTo>
                  <a:pt x="918204" y="583415"/>
                  <a:pt x="920183" y="585394"/>
                  <a:pt x="922821" y="583745"/>
                </a:cubicBezTo>
                <a:cubicBezTo>
                  <a:pt x="925790" y="581766"/>
                  <a:pt x="925790" y="578798"/>
                  <a:pt x="925130" y="575830"/>
                </a:cubicBezTo>
                <a:cubicBezTo>
                  <a:pt x="924141" y="571872"/>
                  <a:pt x="921172" y="568904"/>
                  <a:pt x="920183" y="564946"/>
                </a:cubicBezTo>
                <a:cubicBezTo>
                  <a:pt x="919523" y="562308"/>
                  <a:pt x="919853" y="558680"/>
                  <a:pt x="923151" y="560329"/>
                </a:cubicBezTo>
                <a:cubicBezTo>
                  <a:pt x="929417" y="563627"/>
                  <a:pt x="937003" y="559670"/>
                  <a:pt x="942609" y="565276"/>
                </a:cubicBezTo>
                <a:cubicBezTo>
                  <a:pt x="947886" y="570553"/>
                  <a:pt x="953493" y="565936"/>
                  <a:pt x="959099" y="564946"/>
                </a:cubicBezTo>
                <a:cubicBezTo>
                  <a:pt x="972291" y="562638"/>
                  <a:pt x="972621" y="562638"/>
                  <a:pt x="967674" y="550105"/>
                </a:cubicBezTo>
                <a:cubicBezTo>
                  <a:pt x="964376" y="542190"/>
                  <a:pt x="962068" y="534275"/>
                  <a:pt x="959759" y="526360"/>
                </a:cubicBezTo>
                <a:cubicBezTo>
                  <a:pt x="958770" y="522732"/>
                  <a:pt x="956131" y="518444"/>
                  <a:pt x="960419" y="516466"/>
                </a:cubicBezTo>
                <a:lnTo>
                  <a:pt x="965205" y="516977"/>
                </a:lnTo>
                <a:lnTo>
                  <a:pt x="968668" y="521557"/>
                </a:lnTo>
                <a:lnTo>
                  <a:pt x="968993" y="522072"/>
                </a:lnTo>
                <a:cubicBezTo>
                  <a:pt x="969653" y="523062"/>
                  <a:pt x="970642" y="524381"/>
                  <a:pt x="971302" y="525040"/>
                </a:cubicBezTo>
                <a:lnTo>
                  <a:pt x="968668" y="521557"/>
                </a:lnTo>
                <a:lnTo>
                  <a:pt x="965819" y="517043"/>
                </a:lnTo>
                <a:lnTo>
                  <a:pt x="965205" y="516977"/>
                </a:lnTo>
                <a:lnTo>
                  <a:pt x="961078" y="511519"/>
                </a:lnTo>
                <a:cubicBezTo>
                  <a:pt x="953823" y="504923"/>
                  <a:pt x="948216" y="497337"/>
                  <a:pt x="943929" y="488103"/>
                </a:cubicBezTo>
                <a:cubicBezTo>
                  <a:pt x="933705" y="466006"/>
                  <a:pt x="917874" y="448857"/>
                  <a:pt x="892480" y="443910"/>
                </a:cubicBezTo>
                <a:cubicBezTo>
                  <a:pt x="881926" y="441931"/>
                  <a:pt x="871043" y="440612"/>
                  <a:pt x="860160" y="440942"/>
                </a:cubicBezTo>
                <a:cubicBezTo>
                  <a:pt x="853234" y="440942"/>
                  <a:pt x="851585" y="435005"/>
                  <a:pt x="846308" y="433356"/>
                </a:cubicBezTo>
                <a:cubicBezTo>
                  <a:pt x="835754" y="429728"/>
                  <a:pt x="824871" y="426760"/>
                  <a:pt x="814977" y="421154"/>
                </a:cubicBezTo>
                <a:cubicBezTo>
                  <a:pt x="797168" y="410930"/>
                  <a:pt x="782656" y="396419"/>
                  <a:pt x="765177" y="386195"/>
                </a:cubicBezTo>
                <a:cubicBezTo>
                  <a:pt x="739453" y="371354"/>
                  <a:pt x="716367" y="353875"/>
                  <a:pt x="696909" y="331778"/>
                </a:cubicBezTo>
                <a:cubicBezTo>
                  <a:pt x="684376" y="317267"/>
                  <a:pt x="670525" y="304075"/>
                  <a:pt x="657663" y="289893"/>
                </a:cubicBezTo>
                <a:cubicBezTo>
                  <a:pt x="632927" y="262190"/>
                  <a:pt x="613799" y="228551"/>
                  <a:pt x="579170" y="211071"/>
                </a:cubicBezTo>
                <a:cubicBezTo>
                  <a:pt x="548829" y="195900"/>
                  <a:pt x="520796" y="176112"/>
                  <a:pt x="489465" y="162261"/>
                </a:cubicBezTo>
                <a:cubicBezTo>
                  <a:pt x="478252" y="157314"/>
                  <a:pt x="468028" y="149728"/>
                  <a:pt x="457145" y="144122"/>
                </a:cubicBezTo>
                <a:cubicBezTo>
                  <a:pt x="454506" y="142473"/>
                  <a:pt x="451538" y="140494"/>
                  <a:pt x="451208" y="136866"/>
                </a:cubicBezTo>
                <a:lnTo>
                  <a:pt x="452280" y="135556"/>
                </a:lnTo>
                <a:lnTo>
                  <a:pt x="393494" y="114770"/>
                </a:lnTo>
                <a:cubicBezTo>
                  <a:pt x="395802" y="111472"/>
                  <a:pt x="397781" y="109822"/>
                  <a:pt x="399760" y="110812"/>
                </a:cubicBezTo>
                <a:cubicBezTo>
                  <a:pt x="417239" y="117408"/>
                  <a:pt x="435049" y="124004"/>
                  <a:pt x="452528" y="130930"/>
                </a:cubicBezTo>
                <a:lnTo>
                  <a:pt x="454677" y="133317"/>
                </a:lnTo>
                <a:lnTo>
                  <a:pt x="466709" y="135217"/>
                </a:lnTo>
                <a:cubicBezTo>
                  <a:pt x="496720" y="151378"/>
                  <a:pt x="527392" y="166218"/>
                  <a:pt x="556744" y="183368"/>
                </a:cubicBezTo>
                <a:cubicBezTo>
                  <a:pt x="563670" y="187326"/>
                  <a:pt x="570925" y="193592"/>
                  <a:pt x="578840" y="188315"/>
                </a:cubicBezTo>
                <a:cubicBezTo>
                  <a:pt x="586756" y="183038"/>
                  <a:pt x="580819" y="174464"/>
                  <a:pt x="579830" y="167208"/>
                </a:cubicBezTo>
                <a:cubicBezTo>
                  <a:pt x="577521" y="151378"/>
                  <a:pt x="571915" y="136536"/>
                  <a:pt x="563340" y="122685"/>
                </a:cubicBezTo>
                <a:cubicBezTo>
                  <a:pt x="560702" y="118068"/>
                  <a:pt x="558063" y="113450"/>
                  <a:pt x="557074" y="107844"/>
                </a:cubicBezTo>
                <a:cubicBezTo>
                  <a:pt x="555754" y="99929"/>
                  <a:pt x="558393" y="93992"/>
                  <a:pt x="565648" y="90694"/>
                </a:cubicBezTo>
                <a:cubicBezTo>
                  <a:pt x="572574" y="87396"/>
                  <a:pt x="578840" y="88716"/>
                  <a:pt x="583458" y="94322"/>
                </a:cubicBezTo>
                <a:cubicBezTo>
                  <a:pt x="590054" y="101908"/>
                  <a:pt x="595990" y="110152"/>
                  <a:pt x="600607" y="119387"/>
                </a:cubicBezTo>
                <a:cubicBezTo>
                  <a:pt x="605884" y="129940"/>
                  <a:pt x="602586" y="135217"/>
                  <a:pt x="590384" y="134558"/>
                </a:cubicBezTo>
                <a:cubicBezTo>
                  <a:pt x="587086" y="134558"/>
                  <a:pt x="585107" y="135217"/>
                  <a:pt x="585766" y="138515"/>
                </a:cubicBezTo>
                <a:cubicBezTo>
                  <a:pt x="591043" y="161601"/>
                  <a:pt x="589394" y="187985"/>
                  <a:pt x="605224" y="206454"/>
                </a:cubicBezTo>
                <a:cubicBezTo>
                  <a:pt x="628640" y="233828"/>
                  <a:pt x="649417" y="264169"/>
                  <a:pt x="675801" y="288904"/>
                </a:cubicBezTo>
                <a:cubicBezTo>
                  <a:pt x="691962" y="304075"/>
                  <a:pt x="709771" y="317597"/>
                  <a:pt x="728899" y="328480"/>
                </a:cubicBezTo>
                <a:cubicBezTo>
                  <a:pt x="742751" y="336395"/>
                  <a:pt x="754624" y="346289"/>
                  <a:pt x="765177" y="357832"/>
                </a:cubicBezTo>
                <a:cubicBezTo>
                  <a:pt x="791891" y="387514"/>
                  <a:pt x="824211" y="407632"/>
                  <a:pt x="862138" y="419175"/>
                </a:cubicBezTo>
                <a:cubicBezTo>
                  <a:pt x="872692" y="422473"/>
                  <a:pt x="883905" y="422473"/>
                  <a:pt x="894459" y="423462"/>
                </a:cubicBezTo>
                <a:cubicBezTo>
                  <a:pt x="920183" y="425441"/>
                  <a:pt x="937333" y="439622"/>
                  <a:pt x="950195" y="460070"/>
                </a:cubicBezTo>
                <a:cubicBezTo>
                  <a:pt x="956131" y="469634"/>
                  <a:pt x="961408" y="479528"/>
                  <a:pt x="970313" y="486784"/>
                </a:cubicBezTo>
                <a:cubicBezTo>
                  <a:pt x="973611" y="489422"/>
                  <a:pt x="975589" y="492720"/>
                  <a:pt x="977238" y="496348"/>
                </a:cubicBezTo>
                <a:cubicBezTo>
                  <a:pt x="986473" y="515806"/>
                  <a:pt x="999995" y="531307"/>
                  <a:pt x="1018134" y="543180"/>
                </a:cubicBezTo>
                <a:cubicBezTo>
                  <a:pt x="1031326" y="551754"/>
                  <a:pt x="1043528" y="561648"/>
                  <a:pt x="1052762" y="574181"/>
                </a:cubicBezTo>
                <a:cubicBezTo>
                  <a:pt x="1060348" y="584404"/>
                  <a:pt x="1071231" y="590341"/>
                  <a:pt x="1080466" y="598256"/>
                </a:cubicBezTo>
                <a:cubicBezTo>
                  <a:pt x="1091679" y="608150"/>
                  <a:pt x="1098934" y="620353"/>
                  <a:pt x="1103882" y="634204"/>
                </a:cubicBezTo>
                <a:cubicBezTo>
                  <a:pt x="1104871" y="636843"/>
                  <a:pt x="1105530" y="639811"/>
                  <a:pt x="1106850" y="642449"/>
                </a:cubicBezTo>
                <a:cubicBezTo>
                  <a:pt x="1111467" y="652013"/>
                  <a:pt x="1115094" y="653333"/>
                  <a:pt x="1124659" y="648385"/>
                </a:cubicBezTo>
                <a:cubicBezTo>
                  <a:pt x="1138510" y="641130"/>
                  <a:pt x="1152032" y="633215"/>
                  <a:pt x="1167203" y="628927"/>
                </a:cubicBezTo>
                <a:cubicBezTo>
                  <a:pt x="1205789" y="618374"/>
                  <a:pt x="1254600" y="642779"/>
                  <a:pt x="1256578" y="690271"/>
                </a:cubicBezTo>
                <a:cubicBezTo>
                  <a:pt x="1257898" y="715005"/>
                  <a:pt x="1270100" y="728527"/>
                  <a:pt x="1290878" y="736772"/>
                </a:cubicBezTo>
                <a:cubicBezTo>
                  <a:pt x="1311985" y="745017"/>
                  <a:pt x="1330783" y="756560"/>
                  <a:pt x="1344305" y="774699"/>
                </a:cubicBezTo>
                <a:cubicBezTo>
                  <a:pt x="1358157" y="792838"/>
                  <a:pt x="1373987" y="809328"/>
                  <a:pt x="1382562" y="831095"/>
                </a:cubicBezTo>
                <a:cubicBezTo>
                  <a:pt x="1386849" y="841978"/>
                  <a:pt x="1396413" y="848574"/>
                  <a:pt x="1406967" y="853192"/>
                </a:cubicBezTo>
                <a:cubicBezTo>
                  <a:pt x="1415542" y="855170"/>
                  <a:pt x="1424117" y="854841"/>
                  <a:pt x="1432691" y="854181"/>
                </a:cubicBezTo>
                <a:cubicBezTo>
                  <a:pt x="1450501" y="853851"/>
                  <a:pt x="1468639" y="855830"/>
                  <a:pt x="1486779" y="852532"/>
                </a:cubicBezTo>
                <a:cubicBezTo>
                  <a:pt x="1490406" y="851872"/>
                  <a:pt x="1494034" y="852532"/>
                  <a:pt x="1497662" y="853192"/>
                </a:cubicBezTo>
                <a:cubicBezTo>
                  <a:pt x="1520088" y="857149"/>
                  <a:pt x="1525695" y="869352"/>
                  <a:pt x="1514811" y="889470"/>
                </a:cubicBezTo>
                <a:cubicBezTo>
                  <a:pt x="1508215" y="901342"/>
                  <a:pt x="1501619" y="912556"/>
                  <a:pt x="1490736" y="921130"/>
                </a:cubicBezTo>
                <a:cubicBezTo>
                  <a:pt x="1487768" y="923439"/>
                  <a:pt x="1485129" y="926407"/>
                  <a:pt x="1485789" y="930365"/>
                </a:cubicBezTo>
                <a:cubicBezTo>
                  <a:pt x="1486449" y="934652"/>
                  <a:pt x="1491066" y="934982"/>
                  <a:pt x="1494364" y="935312"/>
                </a:cubicBezTo>
                <a:cubicBezTo>
                  <a:pt x="1513492" y="937950"/>
                  <a:pt x="1531961" y="941908"/>
                  <a:pt x="1550760" y="945865"/>
                </a:cubicBezTo>
                <a:cubicBezTo>
                  <a:pt x="1579452" y="952132"/>
                  <a:pt x="1606826" y="962685"/>
                  <a:pt x="1634529" y="971590"/>
                </a:cubicBezTo>
                <a:cubicBezTo>
                  <a:pt x="1651679" y="977196"/>
                  <a:pt x="1669158" y="982473"/>
                  <a:pt x="1685318" y="991048"/>
                </a:cubicBezTo>
                <a:cubicBezTo>
                  <a:pt x="1691585" y="994346"/>
                  <a:pt x="1699170" y="996325"/>
                  <a:pt x="1701149" y="1004570"/>
                </a:cubicBezTo>
                <a:lnTo>
                  <a:pt x="1700537" y="1004899"/>
                </a:lnTo>
                <a:lnTo>
                  <a:pt x="1700819" y="1004899"/>
                </a:lnTo>
                <a:cubicBezTo>
                  <a:pt x="1712363" y="1015123"/>
                  <a:pt x="1723575" y="1025676"/>
                  <a:pt x="1733469" y="1037549"/>
                </a:cubicBezTo>
                <a:lnTo>
                  <a:pt x="1733140" y="1037549"/>
                </a:lnTo>
                <a:cubicBezTo>
                  <a:pt x="1746991" y="1049092"/>
                  <a:pt x="1758204" y="1062944"/>
                  <a:pt x="1774364" y="1072178"/>
                </a:cubicBezTo>
                <a:cubicBezTo>
                  <a:pt x="1788546" y="1080423"/>
                  <a:pt x="1792833" y="1097243"/>
                  <a:pt x="1800419" y="1111094"/>
                </a:cubicBezTo>
                <a:cubicBezTo>
                  <a:pt x="1802398" y="1114722"/>
                  <a:pt x="1804376" y="1118680"/>
                  <a:pt x="1807015" y="1121978"/>
                </a:cubicBezTo>
                <a:cubicBezTo>
                  <a:pt x="1808334" y="1123957"/>
                  <a:pt x="1810972" y="1126265"/>
                  <a:pt x="1807674" y="1128244"/>
                </a:cubicBezTo>
                <a:cubicBezTo>
                  <a:pt x="1805036" y="1130223"/>
                  <a:pt x="1802398" y="1128574"/>
                  <a:pt x="1801408" y="1126265"/>
                </a:cubicBezTo>
                <a:cubicBezTo>
                  <a:pt x="1797450" y="1118020"/>
                  <a:pt x="1791844" y="1110435"/>
                  <a:pt x="1788216" y="1102190"/>
                </a:cubicBezTo>
                <a:cubicBezTo>
                  <a:pt x="1783269" y="1090647"/>
                  <a:pt x="1775354" y="1083062"/>
                  <a:pt x="1766120" y="1075146"/>
                </a:cubicBezTo>
                <a:cubicBezTo>
                  <a:pt x="1753257" y="1063603"/>
                  <a:pt x="1742044" y="1050082"/>
                  <a:pt x="1730171" y="1037549"/>
                </a:cubicBezTo>
                <a:lnTo>
                  <a:pt x="1730501" y="1037549"/>
                </a:lnTo>
                <a:cubicBezTo>
                  <a:pt x="1721597" y="1031943"/>
                  <a:pt x="1716320" y="1022378"/>
                  <a:pt x="1708405" y="1015453"/>
                </a:cubicBezTo>
                <a:lnTo>
                  <a:pt x="1697865" y="1006338"/>
                </a:lnTo>
                <a:lnTo>
                  <a:pt x="1696861" y="1006878"/>
                </a:lnTo>
                <a:cubicBezTo>
                  <a:pt x="1687627" y="1004570"/>
                  <a:pt x="1680041" y="998303"/>
                  <a:pt x="1671137" y="995005"/>
                </a:cubicBezTo>
                <a:cubicBezTo>
                  <a:pt x="1632880" y="981154"/>
                  <a:pt x="1594293" y="968951"/>
                  <a:pt x="1554717" y="959387"/>
                </a:cubicBezTo>
                <a:cubicBezTo>
                  <a:pt x="1533610" y="954440"/>
                  <a:pt x="1511513" y="953451"/>
                  <a:pt x="1490077" y="951472"/>
                </a:cubicBezTo>
                <a:cubicBezTo>
                  <a:pt x="1485459" y="951142"/>
                  <a:pt x="1480842" y="949823"/>
                  <a:pt x="1476555" y="947514"/>
                </a:cubicBezTo>
                <a:cubicBezTo>
                  <a:pt x="1462373" y="939599"/>
                  <a:pt x="1446213" y="940589"/>
                  <a:pt x="1431042" y="938610"/>
                </a:cubicBezTo>
                <a:cubicBezTo>
                  <a:pt x="1417850" y="936631"/>
                  <a:pt x="1413563" y="945206"/>
                  <a:pt x="1417191" y="957738"/>
                </a:cubicBezTo>
                <a:cubicBezTo>
                  <a:pt x="1420489" y="969611"/>
                  <a:pt x="1427744" y="976207"/>
                  <a:pt x="1437968" y="981154"/>
                </a:cubicBezTo>
                <a:cubicBezTo>
                  <a:pt x="1444234" y="984122"/>
                  <a:pt x="1450501" y="987090"/>
                  <a:pt x="1456767" y="990059"/>
                </a:cubicBezTo>
                <a:cubicBezTo>
                  <a:pt x="1465341" y="993686"/>
                  <a:pt x="1472597" y="998303"/>
                  <a:pt x="1476225" y="1007868"/>
                </a:cubicBezTo>
                <a:cubicBezTo>
                  <a:pt x="1478533" y="1014134"/>
                  <a:pt x="1483481" y="1017432"/>
                  <a:pt x="1490406" y="1018091"/>
                </a:cubicBezTo>
                <a:cubicBezTo>
                  <a:pt x="1495683" y="1018751"/>
                  <a:pt x="1500960" y="1020400"/>
                  <a:pt x="1505907" y="1022709"/>
                </a:cubicBezTo>
                <a:cubicBezTo>
                  <a:pt x="1507886" y="1023698"/>
                  <a:pt x="1510524" y="1025347"/>
                  <a:pt x="1512173" y="1024028"/>
                </a:cubicBezTo>
                <a:cubicBezTo>
                  <a:pt x="1520418" y="1018421"/>
                  <a:pt x="1524705" y="1025017"/>
                  <a:pt x="1530312" y="1028975"/>
                </a:cubicBezTo>
                <a:cubicBezTo>
                  <a:pt x="1533940" y="1031283"/>
                  <a:pt x="1534929" y="1034252"/>
                  <a:pt x="1533280" y="1038209"/>
                </a:cubicBezTo>
                <a:cubicBezTo>
                  <a:pt x="1531961" y="1041837"/>
                  <a:pt x="1528333" y="1042167"/>
                  <a:pt x="1525035" y="1041837"/>
                </a:cubicBezTo>
                <a:cubicBezTo>
                  <a:pt x="1519429" y="1041507"/>
                  <a:pt x="1514811" y="1038209"/>
                  <a:pt x="1510194" y="1035571"/>
                </a:cubicBezTo>
                <a:cubicBezTo>
                  <a:pt x="1487768" y="1022709"/>
                  <a:pt x="1485459" y="1024028"/>
                  <a:pt x="1485459" y="1049093"/>
                </a:cubicBezTo>
                <a:cubicBezTo>
                  <a:pt x="1485459" y="1067891"/>
                  <a:pt x="1491725" y="1074487"/>
                  <a:pt x="1511184" y="1076136"/>
                </a:cubicBezTo>
                <a:cubicBezTo>
                  <a:pt x="1515141" y="1076466"/>
                  <a:pt x="1519758" y="1076466"/>
                  <a:pt x="1521737" y="1080424"/>
                </a:cubicBezTo>
                <a:cubicBezTo>
                  <a:pt x="1528663" y="1094605"/>
                  <a:pt x="1542515" y="1101201"/>
                  <a:pt x="1553398" y="1111095"/>
                </a:cubicBezTo>
                <a:cubicBezTo>
                  <a:pt x="1559005" y="1115712"/>
                  <a:pt x="1564281" y="1120659"/>
                  <a:pt x="1568899" y="1126266"/>
                </a:cubicBezTo>
                <a:cubicBezTo>
                  <a:pt x="1570548" y="1127915"/>
                  <a:pt x="1572526" y="1130553"/>
                  <a:pt x="1570877" y="1132862"/>
                </a:cubicBezTo>
                <a:cubicBezTo>
                  <a:pt x="1568569" y="1135830"/>
                  <a:pt x="1565601" y="1134181"/>
                  <a:pt x="1562962" y="1132862"/>
                </a:cubicBezTo>
                <a:cubicBezTo>
                  <a:pt x="1558675" y="1130553"/>
                  <a:pt x="1554717" y="1127255"/>
                  <a:pt x="1551089" y="1123627"/>
                </a:cubicBezTo>
                <a:cubicBezTo>
                  <a:pt x="1547462" y="1119670"/>
                  <a:pt x="1543174" y="1116372"/>
                  <a:pt x="1538887" y="1113074"/>
                </a:cubicBezTo>
                <a:cubicBezTo>
                  <a:pt x="1532950" y="1108127"/>
                  <a:pt x="1526684" y="1103839"/>
                  <a:pt x="1521078" y="1113404"/>
                </a:cubicBezTo>
                <a:cubicBezTo>
                  <a:pt x="1520418" y="1114393"/>
                  <a:pt x="1518769" y="1115052"/>
                  <a:pt x="1517450" y="1115712"/>
                </a:cubicBezTo>
                <a:cubicBezTo>
                  <a:pt x="1507886" y="1121319"/>
                  <a:pt x="1506896" y="1125276"/>
                  <a:pt x="1512173" y="1134840"/>
                </a:cubicBezTo>
                <a:cubicBezTo>
                  <a:pt x="1518109" y="1146054"/>
                  <a:pt x="1528333" y="1153639"/>
                  <a:pt x="1537568" y="1161224"/>
                </a:cubicBezTo>
                <a:cubicBezTo>
                  <a:pt x="1553398" y="1174416"/>
                  <a:pt x="1567909" y="1189258"/>
                  <a:pt x="1585059" y="1201130"/>
                </a:cubicBezTo>
                <a:cubicBezTo>
                  <a:pt x="1588687" y="1203768"/>
                  <a:pt x="1591985" y="1206407"/>
                  <a:pt x="1596272" y="1207726"/>
                </a:cubicBezTo>
                <a:cubicBezTo>
                  <a:pt x="1604517" y="1210364"/>
                  <a:pt x="1611113" y="1215642"/>
                  <a:pt x="1616390" y="1222238"/>
                </a:cubicBezTo>
                <a:cubicBezTo>
                  <a:pt x="1634529" y="1244664"/>
                  <a:pt x="1658275" y="1260824"/>
                  <a:pt x="1679052" y="1280612"/>
                </a:cubicBezTo>
                <a:cubicBezTo>
                  <a:pt x="1689276" y="1290506"/>
                  <a:pt x="1701479" y="1298751"/>
                  <a:pt x="1710053" y="1310623"/>
                </a:cubicBezTo>
                <a:cubicBezTo>
                  <a:pt x="1717639" y="1320517"/>
                  <a:pt x="1729511" y="1325465"/>
                  <a:pt x="1738746" y="1333709"/>
                </a:cubicBezTo>
                <a:cubicBezTo>
                  <a:pt x="1760513" y="1352508"/>
                  <a:pt x="1783928" y="1369328"/>
                  <a:pt x="1804046" y="1390435"/>
                </a:cubicBezTo>
                <a:cubicBezTo>
                  <a:pt x="1812291" y="1399010"/>
                  <a:pt x="1823834" y="1403957"/>
                  <a:pt x="1834058" y="1410223"/>
                </a:cubicBezTo>
                <a:cubicBezTo>
                  <a:pt x="1841313" y="1414511"/>
                  <a:pt x="1848239" y="1419128"/>
                  <a:pt x="1853846" y="1425394"/>
                </a:cubicBezTo>
                <a:cubicBezTo>
                  <a:pt x="1872644" y="1446831"/>
                  <a:pt x="1896720" y="1459693"/>
                  <a:pt x="1923433" y="1467938"/>
                </a:cubicBezTo>
                <a:cubicBezTo>
                  <a:pt x="1929040" y="1469587"/>
                  <a:pt x="1934647" y="1471566"/>
                  <a:pt x="1937945" y="1476843"/>
                </a:cubicBezTo>
                <a:cubicBezTo>
                  <a:pt x="1951137" y="1483109"/>
                  <a:pt x="1963009" y="1491684"/>
                  <a:pt x="1972903" y="1502897"/>
                </a:cubicBezTo>
                <a:cubicBezTo>
                  <a:pt x="1982467" y="1513780"/>
                  <a:pt x="1980489" y="1524664"/>
                  <a:pt x="1966637" y="1526972"/>
                </a:cubicBezTo>
                <a:cubicBezTo>
                  <a:pt x="1958063" y="1529611"/>
                  <a:pt x="1948169" y="1530270"/>
                  <a:pt x="1940583" y="1524994"/>
                </a:cubicBezTo>
                <a:cubicBezTo>
                  <a:pt x="1930029" y="1517738"/>
                  <a:pt x="1919805" y="1510152"/>
                  <a:pt x="1911231" y="1499269"/>
                </a:cubicBezTo>
                <a:cubicBezTo>
                  <a:pt x="1899028" y="1483439"/>
                  <a:pt x="1885507" y="1469257"/>
                  <a:pt x="1867697" y="1458704"/>
                </a:cubicBezTo>
                <a:cubicBezTo>
                  <a:pt x="1852197" y="1449799"/>
                  <a:pt x="1839994" y="1435618"/>
                  <a:pt x="1825153" y="1425064"/>
                </a:cubicBezTo>
                <a:cubicBezTo>
                  <a:pt x="1817898" y="1419787"/>
                  <a:pt x="1810972" y="1416159"/>
                  <a:pt x="1802397" y="1422426"/>
                </a:cubicBezTo>
                <a:cubicBezTo>
                  <a:pt x="1799429" y="1424734"/>
                  <a:pt x="1795471" y="1423415"/>
                  <a:pt x="1791843" y="1423745"/>
                </a:cubicBezTo>
                <a:cubicBezTo>
                  <a:pt x="1783928" y="1424405"/>
                  <a:pt x="1775353" y="1421766"/>
                  <a:pt x="1767768" y="1426713"/>
                </a:cubicBezTo>
                <a:cubicBezTo>
                  <a:pt x="1763481" y="1429351"/>
                  <a:pt x="1760183" y="1426053"/>
                  <a:pt x="1758863" y="1423415"/>
                </a:cubicBezTo>
                <a:cubicBezTo>
                  <a:pt x="1757544" y="1420777"/>
                  <a:pt x="1759523" y="1416819"/>
                  <a:pt x="1763151" y="1415500"/>
                </a:cubicBezTo>
                <a:cubicBezTo>
                  <a:pt x="1767768" y="1413851"/>
                  <a:pt x="1772715" y="1412532"/>
                  <a:pt x="1777992" y="1413191"/>
                </a:cubicBezTo>
                <a:cubicBezTo>
                  <a:pt x="1782939" y="1413851"/>
                  <a:pt x="1786567" y="1411872"/>
                  <a:pt x="1789205" y="1407585"/>
                </a:cubicBezTo>
                <a:cubicBezTo>
                  <a:pt x="1792833" y="1402638"/>
                  <a:pt x="1789535" y="1399340"/>
                  <a:pt x="1786237" y="1396701"/>
                </a:cubicBezTo>
                <a:cubicBezTo>
                  <a:pt x="1771066" y="1383839"/>
                  <a:pt x="1758534" y="1368339"/>
                  <a:pt x="1738086" y="1362402"/>
                </a:cubicBezTo>
                <a:cubicBezTo>
                  <a:pt x="1724235" y="1358445"/>
                  <a:pt x="1712362" y="1348551"/>
                  <a:pt x="1701149" y="1338986"/>
                </a:cubicBezTo>
                <a:cubicBezTo>
                  <a:pt x="1684988" y="1325465"/>
                  <a:pt x="1664871" y="1317879"/>
                  <a:pt x="1649040" y="1304357"/>
                </a:cubicBezTo>
                <a:cubicBezTo>
                  <a:pt x="1629252" y="1287538"/>
                  <a:pt x="1604847" y="1276654"/>
                  <a:pt x="1587038" y="1256866"/>
                </a:cubicBezTo>
                <a:cubicBezTo>
                  <a:pt x="1578793" y="1247632"/>
                  <a:pt x="1574175" y="1236089"/>
                  <a:pt x="1565601" y="1226854"/>
                </a:cubicBezTo>
                <a:cubicBezTo>
                  <a:pt x="1549111" y="1209046"/>
                  <a:pt x="1533610" y="1190576"/>
                  <a:pt x="1513492" y="1176395"/>
                </a:cubicBezTo>
                <a:cubicBezTo>
                  <a:pt x="1507226" y="1172108"/>
                  <a:pt x="1500300" y="1169799"/>
                  <a:pt x="1494034" y="1169799"/>
                </a:cubicBezTo>
                <a:cubicBezTo>
                  <a:pt x="1484140" y="1169799"/>
                  <a:pt x="1477214" y="1164522"/>
                  <a:pt x="1469629" y="1159576"/>
                </a:cubicBezTo>
                <a:cubicBezTo>
                  <a:pt x="1465012" y="1156607"/>
                  <a:pt x="1461054" y="1151000"/>
                  <a:pt x="1454458" y="1155288"/>
                </a:cubicBezTo>
                <a:cubicBezTo>
                  <a:pt x="1448192" y="1159246"/>
                  <a:pt x="1449181" y="1165842"/>
                  <a:pt x="1448851" y="1171778"/>
                </a:cubicBezTo>
                <a:cubicBezTo>
                  <a:pt x="1448851" y="1175406"/>
                  <a:pt x="1450171" y="1178704"/>
                  <a:pt x="1450830" y="1182332"/>
                </a:cubicBezTo>
                <a:cubicBezTo>
                  <a:pt x="1454128" y="1197502"/>
                  <a:pt x="1451820" y="1200470"/>
                  <a:pt x="1435989" y="1199811"/>
                </a:cubicBezTo>
                <a:lnTo>
                  <a:pt x="1425830" y="1199277"/>
                </a:lnTo>
                <a:lnTo>
                  <a:pt x="1435990" y="1200800"/>
                </a:lnTo>
                <a:cubicBezTo>
                  <a:pt x="1432856" y="1201790"/>
                  <a:pt x="1428816" y="1200636"/>
                  <a:pt x="1425230" y="1200718"/>
                </a:cubicBezTo>
                <a:lnTo>
                  <a:pt x="1417613" y="1207671"/>
                </a:lnTo>
                <a:lnTo>
                  <a:pt x="1430713" y="1246642"/>
                </a:lnTo>
                <a:cubicBezTo>
                  <a:pt x="1436649" y="1270718"/>
                  <a:pt x="1424446" y="1285889"/>
                  <a:pt x="1402350" y="1291165"/>
                </a:cubicBezTo>
                <a:lnTo>
                  <a:pt x="1400972" y="1291666"/>
                </a:lnTo>
                <a:lnTo>
                  <a:pt x="1402350" y="1291825"/>
                </a:lnTo>
                <a:cubicBezTo>
                  <a:pt x="1402020" y="1311943"/>
                  <a:pt x="1408616" y="1329752"/>
                  <a:pt x="1422798" y="1344263"/>
                </a:cubicBezTo>
                <a:cubicBezTo>
                  <a:pt x="1426096" y="1347561"/>
                  <a:pt x="1427415" y="1350200"/>
                  <a:pt x="1426426" y="1354487"/>
                </a:cubicBezTo>
                <a:cubicBezTo>
                  <a:pt x="1425766" y="1357455"/>
                  <a:pt x="1424117" y="1357785"/>
                  <a:pt x="1421808" y="1357455"/>
                </a:cubicBezTo>
                <a:cubicBezTo>
                  <a:pt x="1420160" y="1357126"/>
                  <a:pt x="1417851" y="1357455"/>
                  <a:pt x="1418181" y="1354817"/>
                </a:cubicBezTo>
                <a:cubicBezTo>
                  <a:pt x="1418840" y="1344923"/>
                  <a:pt x="1411914" y="1338986"/>
                  <a:pt x="1407297" y="1331731"/>
                </a:cubicBezTo>
                <a:cubicBezTo>
                  <a:pt x="1402350" y="1323486"/>
                  <a:pt x="1396414" y="1315241"/>
                  <a:pt x="1398063" y="1304358"/>
                </a:cubicBezTo>
                <a:cubicBezTo>
                  <a:pt x="1398722" y="1299410"/>
                  <a:pt x="1397403" y="1295783"/>
                  <a:pt x="1391467" y="1295783"/>
                </a:cubicBezTo>
                <a:lnTo>
                  <a:pt x="1392420" y="1294776"/>
                </a:lnTo>
                <a:lnTo>
                  <a:pt x="1391466" y="1295123"/>
                </a:lnTo>
                <a:cubicBezTo>
                  <a:pt x="1378934" y="1298091"/>
                  <a:pt x="1369370" y="1294463"/>
                  <a:pt x="1361784" y="1283910"/>
                </a:cubicBezTo>
                <a:cubicBezTo>
                  <a:pt x="1356508" y="1276654"/>
                  <a:pt x="1351561" y="1266760"/>
                  <a:pt x="1344305" y="1264452"/>
                </a:cubicBezTo>
                <a:cubicBezTo>
                  <a:pt x="1339688" y="1262803"/>
                  <a:pt x="1331443" y="1273026"/>
                  <a:pt x="1324517" y="1277644"/>
                </a:cubicBezTo>
                <a:cubicBezTo>
                  <a:pt x="1321879" y="1279293"/>
                  <a:pt x="1318910" y="1280612"/>
                  <a:pt x="1315942" y="1281931"/>
                </a:cubicBezTo>
                <a:cubicBezTo>
                  <a:pt x="1307368" y="1285559"/>
                  <a:pt x="1305389" y="1292485"/>
                  <a:pt x="1309016" y="1300070"/>
                </a:cubicBezTo>
                <a:cubicBezTo>
                  <a:pt x="1311985" y="1306336"/>
                  <a:pt x="1311985" y="1311943"/>
                  <a:pt x="1311325" y="1318539"/>
                </a:cubicBezTo>
                <a:cubicBezTo>
                  <a:pt x="1310995" y="1322496"/>
                  <a:pt x="1309676" y="1325135"/>
                  <a:pt x="1306048" y="1326784"/>
                </a:cubicBezTo>
                <a:cubicBezTo>
                  <a:pt x="1302420" y="1328433"/>
                  <a:pt x="1300442" y="1326454"/>
                  <a:pt x="1297474" y="1324475"/>
                </a:cubicBezTo>
                <a:cubicBezTo>
                  <a:pt x="1288239" y="1318539"/>
                  <a:pt x="1283292" y="1310953"/>
                  <a:pt x="1285601" y="1299740"/>
                </a:cubicBezTo>
                <a:cubicBezTo>
                  <a:pt x="1286920" y="1293474"/>
                  <a:pt x="1282962" y="1289187"/>
                  <a:pt x="1278675" y="1286548"/>
                </a:cubicBezTo>
                <a:cubicBezTo>
                  <a:pt x="1275707" y="1284899"/>
                  <a:pt x="1270430" y="1285229"/>
                  <a:pt x="1266802" y="1288857"/>
                </a:cubicBezTo>
                <a:cubicBezTo>
                  <a:pt x="1261855" y="1293804"/>
                  <a:pt x="1263834" y="1299081"/>
                  <a:pt x="1266143" y="1303698"/>
                </a:cubicBezTo>
                <a:cubicBezTo>
                  <a:pt x="1271749" y="1315571"/>
                  <a:pt x="1274388" y="1328763"/>
                  <a:pt x="1278015" y="1341295"/>
                </a:cubicBezTo>
                <a:cubicBezTo>
                  <a:pt x="1279334" y="1345582"/>
                  <a:pt x="1279664" y="1349870"/>
                  <a:pt x="1279005" y="1354817"/>
                </a:cubicBezTo>
                <a:cubicBezTo>
                  <a:pt x="1277686" y="1361743"/>
                  <a:pt x="1277026" y="1369658"/>
                  <a:pt x="1282303" y="1375594"/>
                </a:cubicBezTo>
                <a:cubicBezTo>
                  <a:pt x="1290218" y="1384499"/>
                  <a:pt x="1282303" y="1394063"/>
                  <a:pt x="1283622" y="1403627"/>
                </a:cubicBezTo>
                <a:cubicBezTo>
                  <a:pt x="1285271" y="1417479"/>
                  <a:pt x="1287909" y="1431660"/>
                  <a:pt x="1287250" y="1445841"/>
                </a:cubicBezTo>
                <a:lnTo>
                  <a:pt x="1287250" y="1447416"/>
                </a:lnTo>
                <a:lnTo>
                  <a:pt x="1290631" y="1453427"/>
                </a:lnTo>
                <a:lnTo>
                  <a:pt x="1287250" y="1459438"/>
                </a:lnTo>
                <a:lnTo>
                  <a:pt x="1287250" y="1523674"/>
                </a:lnTo>
                <a:cubicBezTo>
                  <a:pt x="1287580" y="1529281"/>
                  <a:pt x="1292856" y="1533568"/>
                  <a:pt x="1297144" y="1537196"/>
                </a:cubicBezTo>
                <a:cubicBezTo>
                  <a:pt x="1314953" y="1552697"/>
                  <a:pt x="1326166" y="1570176"/>
                  <a:pt x="1320230" y="1595241"/>
                </a:cubicBezTo>
                <a:cubicBezTo>
                  <a:pt x="1318581" y="1602167"/>
                  <a:pt x="1318251" y="1609422"/>
                  <a:pt x="1315612" y="1616018"/>
                </a:cubicBezTo>
                <a:cubicBezTo>
                  <a:pt x="1312644" y="1623603"/>
                  <a:pt x="1307368" y="1627891"/>
                  <a:pt x="1299782" y="1628880"/>
                </a:cubicBezTo>
                <a:lnTo>
                  <a:pt x="1293189" y="1636972"/>
                </a:lnTo>
                <a:lnTo>
                  <a:pt x="1294898" y="1639269"/>
                </a:lnTo>
                <a:lnTo>
                  <a:pt x="1292418" y="1643052"/>
                </a:lnTo>
                <a:lnTo>
                  <a:pt x="1292197" y="1653863"/>
                </a:lnTo>
                <a:cubicBezTo>
                  <a:pt x="1292361" y="1659139"/>
                  <a:pt x="1293186" y="1664334"/>
                  <a:pt x="1295824" y="1669446"/>
                </a:cubicBezTo>
                <a:cubicBezTo>
                  <a:pt x="1297474" y="1672744"/>
                  <a:pt x="1297144" y="1677691"/>
                  <a:pt x="1291867" y="1678680"/>
                </a:cubicBezTo>
                <a:cubicBezTo>
                  <a:pt x="1286590" y="1679669"/>
                  <a:pt x="1283952" y="1675382"/>
                  <a:pt x="1283622" y="1671095"/>
                </a:cubicBezTo>
                <a:lnTo>
                  <a:pt x="1287844" y="1649336"/>
                </a:lnTo>
                <a:lnTo>
                  <a:pt x="1286921" y="1628550"/>
                </a:lnTo>
                <a:lnTo>
                  <a:pt x="1287609" y="1629475"/>
                </a:lnTo>
                <a:lnTo>
                  <a:pt x="1287580" y="1627561"/>
                </a:lnTo>
                <a:cubicBezTo>
                  <a:pt x="1263504" y="1613380"/>
                  <a:pt x="1258227" y="1591613"/>
                  <a:pt x="1259547" y="1565559"/>
                </a:cubicBezTo>
                <a:cubicBezTo>
                  <a:pt x="1260206" y="1555005"/>
                  <a:pt x="1262845" y="1546430"/>
                  <a:pt x="1267792" y="1536866"/>
                </a:cubicBezTo>
                <a:cubicBezTo>
                  <a:pt x="1275707" y="1521366"/>
                  <a:pt x="1276696" y="1503556"/>
                  <a:pt x="1275377" y="1486077"/>
                </a:cubicBezTo>
                <a:cubicBezTo>
                  <a:pt x="1274717" y="1478822"/>
                  <a:pt x="1275047" y="1471566"/>
                  <a:pt x="1274717" y="1464310"/>
                </a:cubicBezTo>
                <a:lnTo>
                  <a:pt x="1274962" y="1459722"/>
                </a:lnTo>
                <a:lnTo>
                  <a:pt x="1273634" y="1452684"/>
                </a:lnTo>
                <a:lnTo>
                  <a:pt x="1275536" y="1448961"/>
                </a:lnTo>
                <a:lnTo>
                  <a:pt x="1276036" y="1439575"/>
                </a:lnTo>
                <a:cubicBezTo>
                  <a:pt x="1274058" y="1426713"/>
                  <a:pt x="1274058" y="1413521"/>
                  <a:pt x="1270430" y="1400989"/>
                </a:cubicBezTo>
                <a:cubicBezTo>
                  <a:pt x="1269441" y="1397691"/>
                  <a:pt x="1269441" y="1394723"/>
                  <a:pt x="1266143" y="1393073"/>
                </a:cubicBezTo>
                <a:cubicBezTo>
                  <a:pt x="1264164" y="1392414"/>
                  <a:pt x="1262845" y="1390765"/>
                  <a:pt x="1263834" y="1389116"/>
                </a:cubicBezTo>
                <a:cubicBezTo>
                  <a:pt x="1275047" y="1372296"/>
                  <a:pt x="1261196" y="1358445"/>
                  <a:pt x="1257898" y="1343603"/>
                </a:cubicBezTo>
                <a:cubicBezTo>
                  <a:pt x="1255259" y="1331071"/>
                  <a:pt x="1249323" y="1319198"/>
                  <a:pt x="1248993" y="1306006"/>
                </a:cubicBezTo>
                <a:cubicBezTo>
                  <a:pt x="1248993" y="1303368"/>
                  <a:pt x="1247014" y="1301059"/>
                  <a:pt x="1245695" y="1298421"/>
                </a:cubicBezTo>
                <a:cubicBezTo>
                  <a:pt x="1242067" y="1298421"/>
                  <a:pt x="1241737" y="1303038"/>
                  <a:pt x="1238439" y="1304027"/>
                </a:cubicBezTo>
                <a:cubicBezTo>
                  <a:pt x="1235141" y="1305017"/>
                  <a:pt x="1232503" y="1303698"/>
                  <a:pt x="1231514" y="1300730"/>
                </a:cubicBezTo>
                <a:cubicBezTo>
                  <a:pt x="1230524" y="1298421"/>
                  <a:pt x="1230195" y="1295453"/>
                  <a:pt x="1234482" y="1295783"/>
                </a:cubicBezTo>
                <a:cubicBezTo>
                  <a:pt x="1238769" y="1296112"/>
                  <a:pt x="1241737" y="1292814"/>
                  <a:pt x="1241078" y="1289516"/>
                </a:cubicBezTo>
                <a:cubicBezTo>
                  <a:pt x="1240418" y="1285889"/>
                  <a:pt x="1236461" y="1284240"/>
                  <a:pt x="1231843" y="1284569"/>
                </a:cubicBezTo>
                <a:cubicBezTo>
                  <a:pt x="1217662" y="1285229"/>
                  <a:pt x="1203481" y="1281931"/>
                  <a:pt x="1196225" y="1269399"/>
                </a:cubicBezTo>
                <a:cubicBezTo>
                  <a:pt x="1188969" y="1256866"/>
                  <a:pt x="1179075" y="1245324"/>
                  <a:pt x="1175118" y="1229823"/>
                </a:cubicBezTo>
                <a:cubicBezTo>
                  <a:pt x="1171490" y="1233450"/>
                  <a:pt x="1168192" y="1237408"/>
                  <a:pt x="1163905" y="1241696"/>
                </a:cubicBezTo>
                <a:cubicBezTo>
                  <a:pt x="1159947" y="1233450"/>
                  <a:pt x="1166543" y="1231142"/>
                  <a:pt x="1170171" y="1227844"/>
                </a:cubicBezTo>
                <a:cubicBezTo>
                  <a:pt x="1176107" y="1222567"/>
                  <a:pt x="1175448" y="1217290"/>
                  <a:pt x="1171160" y="1211684"/>
                </a:cubicBezTo>
                <a:cubicBezTo>
                  <a:pt x="1166873" y="1206407"/>
                  <a:pt x="1162915" y="1200800"/>
                  <a:pt x="1155000" y="1206407"/>
                </a:cubicBezTo>
                <a:lnTo>
                  <a:pt x="1154295" y="1214745"/>
                </a:lnTo>
                <a:lnTo>
                  <a:pt x="1154506" y="1220464"/>
                </a:lnTo>
                <a:lnTo>
                  <a:pt x="1152927" y="1226233"/>
                </a:lnTo>
                <a:lnTo>
                  <a:pt x="1152032" y="1232461"/>
                </a:lnTo>
                <a:cubicBezTo>
                  <a:pt x="1145106" y="1244334"/>
                  <a:pt x="1149393" y="1258515"/>
                  <a:pt x="1144776" y="1271048"/>
                </a:cubicBezTo>
                <a:cubicBezTo>
                  <a:pt x="1143457" y="1275005"/>
                  <a:pt x="1147085" y="1283250"/>
                  <a:pt x="1155330" y="1283250"/>
                </a:cubicBezTo>
                <a:cubicBezTo>
                  <a:pt x="1157639" y="1283250"/>
                  <a:pt x="1159287" y="1283250"/>
                  <a:pt x="1159287" y="1285559"/>
                </a:cubicBezTo>
                <a:cubicBezTo>
                  <a:pt x="1158628" y="1297432"/>
                  <a:pt x="1165883" y="1307655"/>
                  <a:pt x="1166213" y="1319528"/>
                </a:cubicBezTo>
                <a:cubicBezTo>
                  <a:pt x="1166213" y="1327773"/>
                  <a:pt x="1159947" y="1335688"/>
                  <a:pt x="1151702" y="1337007"/>
                </a:cubicBezTo>
                <a:cubicBezTo>
                  <a:pt x="1148734" y="1337337"/>
                  <a:pt x="1145766" y="1337997"/>
                  <a:pt x="1143127" y="1337337"/>
                </a:cubicBezTo>
                <a:cubicBezTo>
                  <a:pt x="1131914" y="1334699"/>
                  <a:pt x="1129606" y="1340305"/>
                  <a:pt x="1128616" y="1350199"/>
                </a:cubicBezTo>
                <a:cubicBezTo>
                  <a:pt x="1127957" y="1358445"/>
                  <a:pt x="1123999" y="1366689"/>
                  <a:pt x="1121361" y="1374605"/>
                </a:cubicBezTo>
                <a:cubicBezTo>
                  <a:pt x="1119382" y="1381201"/>
                  <a:pt x="1113775" y="1388456"/>
                  <a:pt x="1126637" y="1393403"/>
                </a:cubicBezTo>
                <a:cubicBezTo>
                  <a:pt x="1111137" y="1387797"/>
                  <a:pt x="1111467" y="1400659"/>
                  <a:pt x="1110148" y="1406265"/>
                </a:cubicBezTo>
                <a:cubicBezTo>
                  <a:pt x="1105860" y="1425064"/>
                  <a:pt x="1096626" y="1442873"/>
                  <a:pt x="1096296" y="1462991"/>
                </a:cubicBezTo>
                <a:cubicBezTo>
                  <a:pt x="1096296" y="1470247"/>
                  <a:pt x="1086732" y="1476183"/>
                  <a:pt x="1092008" y="1484758"/>
                </a:cubicBezTo>
                <a:lnTo>
                  <a:pt x="1091504" y="1492387"/>
                </a:lnTo>
                <a:lnTo>
                  <a:pt x="1096002" y="1485417"/>
                </a:lnTo>
                <a:cubicBezTo>
                  <a:pt x="1093859" y="1492590"/>
                  <a:pt x="1099753" y="1499949"/>
                  <a:pt x="1096002" y="1507076"/>
                </a:cubicBezTo>
                <a:lnTo>
                  <a:pt x="1089403" y="1513167"/>
                </a:lnTo>
                <a:lnTo>
                  <a:pt x="1089370" y="1513450"/>
                </a:lnTo>
                <a:cubicBezTo>
                  <a:pt x="1081125" y="1533238"/>
                  <a:pt x="1085742" y="1552697"/>
                  <a:pt x="1092668" y="1571825"/>
                </a:cubicBezTo>
                <a:cubicBezTo>
                  <a:pt x="1094317" y="1577102"/>
                  <a:pt x="1093328" y="1581389"/>
                  <a:pt x="1092668" y="1586666"/>
                </a:cubicBezTo>
                <a:cubicBezTo>
                  <a:pt x="1087721" y="1575123"/>
                  <a:pt x="1082774" y="1563580"/>
                  <a:pt x="1076508" y="1552697"/>
                </a:cubicBezTo>
                <a:cubicBezTo>
                  <a:pt x="1075518" y="1550718"/>
                  <a:pt x="1071561" y="1552037"/>
                  <a:pt x="1072220" y="1548409"/>
                </a:cubicBezTo>
                <a:cubicBezTo>
                  <a:pt x="1075518" y="1537526"/>
                  <a:pt x="1083764" y="1528292"/>
                  <a:pt x="1081125" y="1515759"/>
                </a:cubicBezTo>
                <a:cubicBezTo>
                  <a:pt x="1077498" y="1510812"/>
                  <a:pt x="1080466" y="1505535"/>
                  <a:pt x="1080466" y="1500258"/>
                </a:cubicBezTo>
                <a:cubicBezTo>
                  <a:pt x="1080466" y="1493333"/>
                  <a:pt x="1081785" y="1486077"/>
                  <a:pt x="1078816" y="1479481"/>
                </a:cubicBezTo>
                <a:cubicBezTo>
                  <a:pt x="1075189" y="1469917"/>
                  <a:pt x="1078157" y="1460353"/>
                  <a:pt x="1082114" y="1452108"/>
                </a:cubicBezTo>
                <a:cubicBezTo>
                  <a:pt x="1093988" y="1427373"/>
                  <a:pt x="1101902" y="1401319"/>
                  <a:pt x="1110807" y="1375924"/>
                </a:cubicBezTo>
                <a:cubicBezTo>
                  <a:pt x="1119052" y="1352508"/>
                  <a:pt x="1121690" y="1328433"/>
                  <a:pt x="1116744" y="1303698"/>
                </a:cubicBezTo>
                <a:cubicBezTo>
                  <a:pt x="1115424" y="1296442"/>
                  <a:pt x="1115754" y="1289516"/>
                  <a:pt x="1118722" y="1282591"/>
                </a:cubicBezTo>
                <a:cubicBezTo>
                  <a:pt x="1122020" y="1275005"/>
                  <a:pt x="1122350" y="1266430"/>
                  <a:pt x="1122680" y="1258186"/>
                </a:cubicBezTo>
                <a:cubicBezTo>
                  <a:pt x="1123669" y="1240706"/>
                  <a:pt x="1129276" y="1224216"/>
                  <a:pt x="1130595" y="1206737"/>
                </a:cubicBezTo>
                <a:lnTo>
                  <a:pt x="1130053" y="1200383"/>
                </a:lnTo>
                <a:lnTo>
                  <a:pt x="1126309" y="1192349"/>
                </a:lnTo>
                <a:lnTo>
                  <a:pt x="1122174" y="1181497"/>
                </a:lnTo>
                <a:lnTo>
                  <a:pt x="1120371" y="1179693"/>
                </a:lnTo>
                <a:lnTo>
                  <a:pt x="1119721" y="1179283"/>
                </a:lnTo>
                <a:lnTo>
                  <a:pt x="1107057" y="1178498"/>
                </a:lnTo>
                <a:lnTo>
                  <a:pt x="1097463" y="1180486"/>
                </a:lnTo>
                <a:lnTo>
                  <a:pt x="1096626" y="1181672"/>
                </a:lnTo>
                <a:lnTo>
                  <a:pt x="1094526" y="1187709"/>
                </a:lnTo>
                <a:lnTo>
                  <a:pt x="1096213" y="1200594"/>
                </a:lnTo>
                <a:cubicBezTo>
                  <a:pt x="1096511" y="1202882"/>
                  <a:pt x="1096421" y="1205160"/>
                  <a:pt x="1095365" y="1207401"/>
                </a:cubicBezTo>
                <a:lnTo>
                  <a:pt x="1092823" y="1209919"/>
                </a:lnTo>
                <a:lnTo>
                  <a:pt x="1092668" y="1212673"/>
                </a:lnTo>
                <a:cubicBezTo>
                  <a:pt x="1089700" y="1224546"/>
                  <a:pt x="1089700" y="1236748"/>
                  <a:pt x="1086732" y="1248622"/>
                </a:cubicBezTo>
                <a:lnTo>
                  <a:pt x="1084987" y="1255450"/>
                </a:lnTo>
                <a:lnTo>
                  <a:pt x="1088052" y="1259834"/>
                </a:lnTo>
                <a:lnTo>
                  <a:pt x="1088052" y="1259835"/>
                </a:lnTo>
                <a:lnTo>
                  <a:pt x="1089413" y="1255094"/>
                </a:lnTo>
                <a:cubicBezTo>
                  <a:pt x="1089866" y="1253569"/>
                  <a:pt x="1090691" y="1252579"/>
                  <a:pt x="1092999" y="1253569"/>
                </a:cubicBezTo>
                <a:cubicBezTo>
                  <a:pt x="1097946" y="1255548"/>
                  <a:pt x="1093329" y="1259175"/>
                  <a:pt x="1092010" y="1261154"/>
                </a:cubicBezTo>
                <a:cubicBezTo>
                  <a:pt x="1089041" y="1265112"/>
                  <a:pt x="1090361" y="1270388"/>
                  <a:pt x="1088712" y="1275006"/>
                </a:cubicBezTo>
                <a:lnTo>
                  <a:pt x="1088711" y="1275005"/>
                </a:lnTo>
                <a:lnTo>
                  <a:pt x="1082528" y="1279458"/>
                </a:lnTo>
                <a:lnTo>
                  <a:pt x="1078406" y="1279192"/>
                </a:lnTo>
                <a:lnTo>
                  <a:pt x="1075848" y="1282261"/>
                </a:lnTo>
                <a:lnTo>
                  <a:pt x="1073541" y="1282607"/>
                </a:lnTo>
                <a:lnTo>
                  <a:pt x="1073541" y="1296442"/>
                </a:lnTo>
                <a:cubicBezTo>
                  <a:pt x="1073541" y="1298750"/>
                  <a:pt x="1073541" y="1302048"/>
                  <a:pt x="1069913" y="1301719"/>
                </a:cubicBezTo>
                <a:cubicBezTo>
                  <a:pt x="1067275" y="1301389"/>
                  <a:pt x="1067934" y="1298750"/>
                  <a:pt x="1068264" y="1296442"/>
                </a:cubicBezTo>
                <a:cubicBezTo>
                  <a:pt x="1068923" y="1292154"/>
                  <a:pt x="1068923" y="1287867"/>
                  <a:pt x="1069253" y="1283580"/>
                </a:cubicBezTo>
                <a:lnTo>
                  <a:pt x="1070103" y="1283123"/>
                </a:lnTo>
                <a:lnTo>
                  <a:pt x="1069252" y="1283250"/>
                </a:lnTo>
                <a:cubicBezTo>
                  <a:pt x="1059358" y="1268080"/>
                  <a:pt x="1053422" y="1252909"/>
                  <a:pt x="1054412" y="1233780"/>
                </a:cubicBezTo>
                <a:cubicBezTo>
                  <a:pt x="1055401" y="1218280"/>
                  <a:pt x="1056060" y="1203768"/>
                  <a:pt x="1064635" y="1190576"/>
                </a:cubicBezTo>
                <a:cubicBezTo>
                  <a:pt x="1066284" y="1187608"/>
                  <a:pt x="1066284" y="1184310"/>
                  <a:pt x="1066284" y="1181012"/>
                </a:cubicBezTo>
                <a:lnTo>
                  <a:pt x="1073135" y="1169921"/>
                </a:lnTo>
                <a:lnTo>
                  <a:pt x="1070490" y="1167862"/>
                </a:lnTo>
                <a:lnTo>
                  <a:pt x="1066945" y="1162214"/>
                </a:lnTo>
                <a:lnTo>
                  <a:pt x="1066944" y="1162214"/>
                </a:lnTo>
                <a:cubicBezTo>
                  <a:pt x="1063976" y="1154958"/>
                  <a:pt x="1057380" y="1164522"/>
                  <a:pt x="1053752" y="1159246"/>
                </a:cubicBezTo>
                <a:lnTo>
                  <a:pt x="1053318" y="1159202"/>
                </a:lnTo>
                <a:lnTo>
                  <a:pt x="1053423" y="1159246"/>
                </a:lnTo>
                <a:cubicBezTo>
                  <a:pt x="1049301" y="1160400"/>
                  <a:pt x="1045261" y="1160235"/>
                  <a:pt x="1041221" y="1159823"/>
                </a:cubicBezTo>
                <a:lnTo>
                  <a:pt x="1038541" y="1159624"/>
                </a:lnTo>
                <a:lnTo>
                  <a:pt x="1030336" y="1161554"/>
                </a:lnTo>
                <a:cubicBezTo>
                  <a:pt x="979877" y="1169470"/>
                  <a:pt x="929417" y="1177714"/>
                  <a:pt x="881267" y="1194864"/>
                </a:cubicBezTo>
                <a:lnTo>
                  <a:pt x="876373" y="1195122"/>
                </a:lnTo>
                <a:lnTo>
                  <a:pt x="873080" y="1198060"/>
                </a:lnTo>
                <a:cubicBezTo>
                  <a:pt x="866447" y="1200918"/>
                  <a:pt x="859583" y="1196275"/>
                  <a:pt x="852905" y="1196989"/>
                </a:cubicBezTo>
                <a:lnTo>
                  <a:pt x="855866" y="1196144"/>
                </a:lnTo>
                <a:lnTo>
                  <a:pt x="815472" y="1191484"/>
                </a:lnTo>
                <a:cubicBezTo>
                  <a:pt x="802857" y="1187031"/>
                  <a:pt x="791231" y="1179858"/>
                  <a:pt x="780678" y="1170459"/>
                </a:cubicBezTo>
                <a:cubicBezTo>
                  <a:pt x="762869" y="1154628"/>
                  <a:pt x="769135" y="1132532"/>
                  <a:pt x="792221" y="1126266"/>
                </a:cubicBezTo>
                <a:cubicBezTo>
                  <a:pt x="798487" y="1124617"/>
                  <a:pt x="804753" y="1122308"/>
                  <a:pt x="810360" y="1119340"/>
                </a:cubicBezTo>
                <a:cubicBezTo>
                  <a:pt x="823882" y="1111755"/>
                  <a:pt x="826190" y="1103839"/>
                  <a:pt x="818934" y="1089988"/>
                </a:cubicBezTo>
                <a:lnTo>
                  <a:pt x="817912" y="1088089"/>
                </a:lnTo>
                <a:lnTo>
                  <a:pt x="804094" y="1093616"/>
                </a:lnTo>
                <a:cubicBezTo>
                  <a:pt x="807062" y="1087680"/>
                  <a:pt x="812009" y="1086360"/>
                  <a:pt x="816626" y="1085371"/>
                </a:cubicBezTo>
                <a:lnTo>
                  <a:pt x="816752" y="1085497"/>
                </a:lnTo>
                <a:lnTo>
                  <a:pt x="835754" y="1054699"/>
                </a:lnTo>
                <a:cubicBezTo>
                  <a:pt x="837733" y="1050412"/>
                  <a:pt x="840701" y="1045795"/>
                  <a:pt x="836084" y="1041177"/>
                </a:cubicBezTo>
                <a:lnTo>
                  <a:pt x="832642" y="1042739"/>
                </a:lnTo>
                <a:lnTo>
                  <a:pt x="830973" y="1045094"/>
                </a:lnTo>
                <a:cubicBezTo>
                  <a:pt x="831138" y="1048021"/>
                  <a:pt x="832622" y="1051402"/>
                  <a:pt x="833776" y="1055029"/>
                </a:cubicBezTo>
                <a:cubicBezTo>
                  <a:pt x="830643" y="1053875"/>
                  <a:pt x="828170" y="1051814"/>
                  <a:pt x="825737" y="1050247"/>
                </a:cubicBezTo>
                <a:lnTo>
                  <a:pt x="821415" y="1049241"/>
                </a:lnTo>
                <a:lnTo>
                  <a:pt x="819264" y="1050742"/>
                </a:lnTo>
                <a:cubicBezTo>
                  <a:pt x="808051" y="1056678"/>
                  <a:pt x="799146" y="1065583"/>
                  <a:pt x="791231" y="1074817"/>
                </a:cubicBezTo>
                <a:cubicBezTo>
                  <a:pt x="780018" y="1088009"/>
                  <a:pt x="764188" y="1095265"/>
                  <a:pt x="753964" y="1109446"/>
                </a:cubicBezTo>
                <a:cubicBezTo>
                  <a:pt x="750336" y="1114393"/>
                  <a:pt x="744070" y="1116042"/>
                  <a:pt x="738134" y="1112414"/>
                </a:cubicBezTo>
                <a:cubicBezTo>
                  <a:pt x="732197" y="1108786"/>
                  <a:pt x="729889" y="1103180"/>
                  <a:pt x="730219" y="1096584"/>
                </a:cubicBezTo>
                <a:cubicBezTo>
                  <a:pt x="730548" y="1089988"/>
                  <a:pt x="735825" y="1087679"/>
                  <a:pt x="741432" y="1086690"/>
                </a:cubicBezTo>
                <a:cubicBezTo>
                  <a:pt x="759571" y="1083062"/>
                  <a:pt x="773422" y="1073498"/>
                  <a:pt x="785625" y="1059317"/>
                </a:cubicBezTo>
                <a:cubicBezTo>
                  <a:pt x="795189" y="1048433"/>
                  <a:pt x="805413" y="1038209"/>
                  <a:pt x="814977" y="1027326"/>
                </a:cubicBezTo>
                <a:lnTo>
                  <a:pt x="817651" y="1025499"/>
                </a:lnTo>
                <a:lnTo>
                  <a:pt x="821244" y="1014464"/>
                </a:lnTo>
                <a:cubicBezTo>
                  <a:pt x="824542" y="1009517"/>
                  <a:pt x="823882" y="1004240"/>
                  <a:pt x="822233" y="998963"/>
                </a:cubicBezTo>
                <a:cubicBezTo>
                  <a:pt x="821574" y="995995"/>
                  <a:pt x="820584" y="993357"/>
                  <a:pt x="823223" y="991048"/>
                </a:cubicBezTo>
                <a:cubicBezTo>
                  <a:pt x="824872" y="989729"/>
                  <a:pt x="826191" y="989812"/>
                  <a:pt x="827345" y="990430"/>
                </a:cubicBezTo>
                <a:cubicBezTo>
                  <a:pt x="828500" y="991048"/>
                  <a:pt x="829489" y="992203"/>
                  <a:pt x="830478" y="993027"/>
                </a:cubicBezTo>
                <a:lnTo>
                  <a:pt x="835884" y="991946"/>
                </a:lnTo>
                <a:lnTo>
                  <a:pt x="834435" y="984122"/>
                </a:lnTo>
                <a:lnTo>
                  <a:pt x="833692" y="982387"/>
                </a:lnTo>
                <a:lnTo>
                  <a:pt x="826026" y="980000"/>
                </a:lnTo>
                <a:lnTo>
                  <a:pt x="822956" y="970144"/>
                </a:lnTo>
                <a:lnTo>
                  <a:pt x="822893" y="970270"/>
                </a:lnTo>
                <a:cubicBezTo>
                  <a:pt x="818935" y="967962"/>
                  <a:pt x="815390" y="965488"/>
                  <a:pt x="813823" y="962355"/>
                </a:cubicBezTo>
                <a:lnTo>
                  <a:pt x="816058" y="952892"/>
                </a:lnTo>
                <a:lnTo>
                  <a:pt x="815966" y="952791"/>
                </a:lnTo>
                <a:cubicBezTo>
                  <a:pt x="811349" y="947844"/>
                  <a:pt x="806732" y="942897"/>
                  <a:pt x="802115" y="937620"/>
                </a:cubicBezTo>
                <a:lnTo>
                  <a:pt x="800037" y="935958"/>
                </a:lnTo>
                <a:lnTo>
                  <a:pt x="796838" y="936631"/>
                </a:lnTo>
                <a:cubicBezTo>
                  <a:pt x="788593" y="941908"/>
                  <a:pt x="785295" y="936631"/>
                  <a:pt x="782657" y="930035"/>
                </a:cubicBezTo>
                <a:lnTo>
                  <a:pt x="779129" y="919232"/>
                </a:lnTo>
                <a:lnTo>
                  <a:pt x="775731" y="916513"/>
                </a:lnTo>
                <a:cubicBezTo>
                  <a:pt x="759241" y="908928"/>
                  <a:pt x="744070" y="898044"/>
                  <a:pt x="726591" y="892438"/>
                </a:cubicBezTo>
                <a:lnTo>
                  <a:pt x="721870" y="891022"/>
                </a:lnTo>
                <a:lnTo>
                  <a:pt x="719006" y="891902"/>
                </a:lnTo>
                <a:cubicBezTo>
                  <a:pt x="717728" y="892170"/>
                  <a:pt x="716574" y="892057"/>
                  <a:pt x="715698" y="891093"/>
                </a:cubicBezTo>
                <a:lnTo>
                  <a:pt x="715116" y="888996"/>
                </a:lnTo>
                <a:lnTo>
                  <a:pt x="713399" y="888480"/>
                </a:lnTo>
                <a:cubicBezTo>
                  <a:pt x="703505" y="884852"/>
                  <a:pt x="693281" y="889140"/>
                  <a:pt x="683387" y="886172"/>
                </a:cubicBezTo>
                <a:lnTo>
                  <a:pt x="681898" y="886148"/>
                </a:lnTo>
                <a:lnTo>
                  <a:pt x="683387" y="886979"/>
                </a:lnTo>
                <a:cubicBezTo>
                  <a:pt x="675802" y="886979"/>
                  <a:pt x="668546" y="886026"/>
                  <a:pt x="660961" y="886026"/>
                </a:cubicBezTo>
                <a:lnTo>
                  <a:pt x="661221" y="885906"/>
                </a:lnTo>
                <a:lnTo>
                  <a:pt x="624147" y="887285"/>
                </a:lnTo>
                <a:cubicBezTo>
                  <a:pt x="611243" y="887656"/>
                  <a:pt x="598299" y="886996"/>
                  <a:pt x="585107" y="882544"/>
                </a:cubicBezTo>
                <a:cubicBezTo>
                  <a:pt x="559382" y="873969"/>
                  <a:pt x="539264" y="859788"/>
                  <a:pt x="522115" y="839670"/>
                </a:cubicBezTo>
                <a:lnTo>
                  <a:pt x="513629" y="831357"/>
                </a:lnTo>
                <a:lnTo>
                  <a:pt x="513417" y="831219"/>
                </a:lnTo>
                <a:lnTo>
                  <a:pt x="513292" y="831027"/>
                </a:lnTo>
                <a:lnTo>
                  <a:pt x="505955" y="823840"/>
                </a:lnTo>
                <a:cubicBezTo>
                  <a:pt x="491114" y="806030"/>
                  <a:pt x="475283" y="789211"/>
                  <a:pt x="464070" y="768763"/>
                </a:cubicBezTo>
                <a:cubicBezTo>
                  <a:pt x="459123" y="759199"/>
                  <a:pt x="460113" y="747656"/>
                  <a:pt x="458793" y="736772"/>
                </a:cubicBezTo>
                <a:cubicBezTo>
                  <a:pt x="454176" y="696537"/>
                  <a:pt x="433069" y="666855"/>
                  <a:pt x="398770" y="647396"/>
                </a:cubicBezTo>
                <a:cubicBezTo>
                  <a:pt x="383929" y="638821"/>
                  <a:pt x="368099" y="631566"/>
                  <a:pt x="354247" y="622661"/>
                </a:cubicBezTo>
                <a:cubicBezTo>
                  <a:pt x="319948" y="600565"/>
                  <a:pt x="280042" y="596607"/>
                  <a:pt x="244094" y="581436"/>
                </a:cubicBezTo>
                <a:cubicBezTo>
                  <a:pt x="239807" y="579458"/>
                  <a:pt x="234860" y="578468"/>
                  <a:pt x="231232" y="575500"/>
                </a:cubicBezTo>
                <a:cubicBezTo>
                  <a:pt x="216721" y="562638"/>
                  <a:pt x="198911" y="559670"/>
                  <a:pt x="181102" y="557031"/>
                </a:cubicBezTo>
                <a:cubicBezTo>
                  <a:pt x="173847" y="555712"/>
                  <a:pt x="167251" y="552744"/>
                  <a:pt x="160325" y="550435"/>
                </a:cubicBezTo>
                <a:cubicBezTo>
                  <a:pt x="118111" y="536584"/>
                  <a:pt x="75237" y="524381"/>
                  <a:pt x="33022" y="510200"/>
                </a:cubicBezTo>
                <a:cubicBezTo>
                  <a:pt x="23788" y="507231"/>
                  <a:pt x="15213" y="501625"/>
                  <a:pt x="6308" y="497997"/>
                </a:cubicBezTo>
                <a:cubicBezTo>
                  <a:pt x="1032" y="496018"/>
                  <a:pt x="-1277" y="491071"/>
                  <a:pt x="702" y="485464"/>
                </a:cubicBezTo>
                <a:cubicBezTo>
                  <a:pt x="3010" y="478868"/>
                  <a:pt x="7958" y="481177"/>
                  <a:pt x="12575" y="482496"/>
                </a:cubicBezTo>
                <a:cubicBezTo>
                  <a:pt x="24448" y="485794"/>
                  <a:pt x="36320" y="489092"/>
                  <a:pt x="47204" y="495358"/>
                </a:cubicBezTo>
                <a:cubicBezTo>
                  <a:pt x="49182" y="496678"/>
                  <a:pt x="51161" y="497997"/>
                  <a:pt x="53140" y="497997"/>
                </a:cubicBezTo>
                <a:cubicBezTo>
                  <a:pt x="80184" y="499976"/>
                  <a:pt x="103600" y="514157"/>
                  <a:pt x="128994" y="521742"/>
                </a:cubicBezTo>
                <a:cubicBezTo>
                  <a:pt x="153399" y="528998"/>
                  <a:pt x="178464" y="532956"/>
                  <a:pt x="201880" y="541201"/>
                </a:cubicBezTo>
                <a:cubicBezTo>
                  <a:pt x="196603" y="535924"/>
                  <a:pt x="189017" y="532296"/>
                  <a:pt x="186049" y="524381"/>
                </a:cubicBezTo>
                <a:lnTo>
                  <a:pt x="186722" y="522951"/>
                </a:lnTo>
                <a:lnTo>
                  <a:pt x="149112" y="497338"/>
                </a:lnTo>
                <a:cubicBezTo>
                  <a:pt x="157687" y="497503"/>
                  <a:pt x="164530" y="500965"/>
                  <a:pt x="170837" y="505377"/>
                </a:cubicBezTo>
                <a:lnTo>
                  <a:pt x="189077" y="518904"/>
                </a:lnTo>
                <a:lnTo>
                  <a:pt x="205343" y="524340"/>
                </a:lnTo>
                <a:cubicBezTo>
                  <a:pt x="210620" y="527019"/>
                  <a:pt x="215731" y="530152"/>
                  <a:pt x="221008" y="532626"/>
                </a:cubicBezTo>
                <a:cubicBezTo>
                  <a:pt x="226285" y="535264"/>
                  <a:pt x="231562" y="537903"/>
                  <a:pt x="236179" y="541201"/>
                </a:cubicBezTo>
                <a:cubicBezTo>
                  <a:pt x="259265" y="558020"/>
                  <a:pt x="285649" y="554722"/>
                  <a:pt x="311703" y="554063"/>
                </a:cubicBezTo>
                <a:cubicBezTo>
                  <a:pt x="324235" y="553733"/>
                  <a:pt x="329512" y="544499"/>
                  <a:pt x="325554" y="532626"/>
                </a:cubicBezTo>
                <a:cubicBezTo>
                  <a:pt x="321927" y="521742"/>
                  <a:pt x="316650" y="511848"/>
                  <a:pt x="312033" y="501625"/>
                </a:cubicBezTo>
                <a:cubicBezTo>
                  <a:pt x="296532" y="468645"/>
                  <a:pt x="280042" y="435995"/>
                  <a:pt x="261573" y="404664"/>
                </a:cubicBezTo>
                <a:cubicBezTo>
                  <a:pt x="253988" y="392131"/>
                  <a:pt x="247392" y="389493"/>
                  <a:pt x="235519" y="396749"/>
                </a:cubicBezTo>
                <a:cubicBezTo>
                  <a:pt x="213423" y="410270"/>
                  <a:pt x="185719" y="400706"/>
                  <a:pt x="169559" y="375311"/>
                </a:cubicBezTo>
                <a:cubicBezTo>
                  <a:pt x="161314" y="362119"/>
                  <a:pt x="158676" y="348598"/>
                  <a:pt x="166591" y="334416"/>
                </a:cubicBezTo>
                <a:cubicBezTo>
                  <a:pt x="171208" y="326171"/>
                  <a:pt x="169229" y="319905"/>
                  <a:pt x="162633" y="313309"/>
                </a:cubicBezTo>
                <a:cubicBezTo>
                  <a:pt x="153069" y="304075"/>
                  <a:pt x="146143" y="293191"/>
                  <a:pt x="141526" y="280659"/>
                </a:cubicBezTo>
                <a:cubicBezTo>
                  <a:pt x="137239" y="268456"/>
                  <a:pt x="128334" y="259882"/>
                  <a:pt x="117121" y="253945"/>
                </a:cubicBezTo>
                <a:cubicBezTo>
                  <a:pt x="100631" y="244711"/>
                  <a:pt x="90078" y="222944"/>
                  <a:pt x="96674" y="205465"/>
                </a:cubicBezTo>
                <a:cubicBezTo>
                  <a:pt x="103929" y="187326"/>
                  <a:pt x="95354" y="175783"/>
                  <a:pt x="83812" y="164570"/>
                </a:cubicBezTo>
                <a:cubicBezTo>
                  <a:pt x="79524" y="160282"/>
                  <a:pt x="74247" y="156654"/>
                  <a:pt x="69630" y="152697"/>
                </a:cubicBezTo>
                <a:cubicBezTo>
                  <a:pt x="61715" y="145771"/>
                  <a:pt x="57098" y="137526"/>
                  <a:pt x="57757" y="126972"/>
                </a:cubicBezTo>
                <a:cubicBezTo>
                  <a:pt x="57428" y="119057"/>
                  <a:pt x="59076" y="111142"/>
                  <a:pt x="56438" y="103556"/>
                </a:cubicBezTo>
                <a:cubicBezTo>
                  <a:pt x="50502" y="90035"/>
                  <a:pt x="47204" y="76183"/>
                  <a:pt x="48853" y="61342"/>
                </a:cubicBezTo>
                <a:cubicBezTo>
                  <a:pt x="50172" y="50789"/>
                  <a:pt x="41597" y="44523"/>
                  <a:pt x="35990" y="37267"/>
                </a:cubicBezTo>
                <a:cubicBezTo>
                  <a:pt x="33352" y="33969"/>
                  <a:pt x="29724" y="31990"/>
                  <a:pt x="27416" y="28692"/>
                </a:cubicBezTo>
                <a:cubicBezTo>
                  <a:pt x="20160" y="19458"/>
                  <a:pt x="23458" y="8904"/>
                  <a:pt x="35001" y="6266"/>
                </a:cubicBezTo>
                <a:cubicBezTo>
                  <a:pt x="41432" y="4782"/>
                  <a:pt x="47863" y="2803"/>
                  <a:pt x="54377" y="2020"/>
                </a:cubicBezTo>
                <a:close/>
                <a:moveTo>
                  <a:pt x="191327" y="0"/>
                </a:moveTo>
                <a:cubicBezTo>
                  <a:pt x="197923" y="330"/>
                  <a:pt x="199902" y="5607"/>
                  <a:pt x="200561" y="11213"/>
                </a:cubicBezTo>
                <a:cubicBezTo>
                  <a:pt x="201551" y="16820"/>
                  <a:pt x="196934" y="13192"/>
                  <a:pt x="194955" y="14181"/>
                </a:cubicBezTo>
                <a:cubicBezTo>
                  <a:pt x="188359" y="14841"/>
                  <a:pt x="186710" y="10553"/>
                  <a:pt x="186050" y="4947"/>
                </a:cubicBezTo>
                <a:cubicBezTo>
                  <a:pt x="185391" y="989"/>
                  <a:pt x="189348" y="0"/>
                  <a:pt x="1913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7" name="Google Shape;1747;p44"/>
          <p:cNvSpPr/>
          <p:nvPr/>
        </p:nvSpPr>
        <p:spPr>
          <a:xfrm>
            <a:off x="502833" y="4638557"/>
            <a:ext cx="1732033" cy="2115981"/>
          </a:xfrm>
          <a:custGeom>
            <a:rect b="b" l="l" r="r" t="t"/>
            <a:pathLst>
              <a:path extrusionOk="0" h="2115981" w="1732033">
                <a:moveTo>
                  <a:pt x="880629" y="2095061"/>
                </a:moveTo>
                <a:cubicBezTo>
                  <a:pt x="886410" y="2094740"/>
                  <a:pt x="891870" y="2100842"/>
                  <a:pt x="892191" y="2108229"/>
                </a:cubicBezTo>
                <a:cubicBezTo>
                  <a:pt x="891870" y="2112083"/>
                  <a:pt x="888980" y="2115295"/>
                  <a:pt x="884162" y="2115937"/>
                </a:cubicBezTo>
                <a:cubicBezTo>
                  <a:pt x="878702" y="2116579"/>
                  <a:pt x="872600" y="2110156"/>
                  <a:pt x="872600" y="2104375"/>
                </a:cubicBezTo>
                <a:cubicBezTo>
                  <a:pt x="872600" y="2098915"/>
                  <a:pt x="874848" y="2095382"/>
                  <a:pt x="880629" y="2095061"/>
                </a:cubicBezTo>
                <a:close/>
                <a:moveTo>
                  <a:pt x="843053" y="2024404"/>
                </a:moveTo>
                <a:cubicBezTo>
                  <a:pt x="846265" y="2024404"/>
                  <a:pt x="848834" y="2024725"/>
                  <a:pt x="848513" y="2029222"/>
                </a:cubicBezTo>
                <a:cubicBezTo>
                  <a:pt x="848513" y="2034361"/>
                  <a:pt x="845622" y="2035967"/>
                  <a:pt x="842732" y="2037251"/>
                </a:cubicBezTo>
                <a:cubicBezTo>
                  <a:pt x="837593" y="2036930"/>
                  <a:pt x="834702" y="2035324"/>
                  <a:pt x="835345" y="2031149"/>
                </a:cubicBezTo>
                <a:cubicBezTo>
                  <a:pt x="835987" y="2026974"/>
                  <a:pt x="838557" y="2024083"/>
                  <a:pt x="843053" y="2024404"/>
                </a:cubicBezTo>
                <a:close/>
                <a:moveTo>
                  <a:pt x="833739" y="1994216"/>
                </a:moveTo>
                <a:cubicBezTo>
                  <a:pt x="835987" y="1994216"/>
                  <a:pt x="836629" y="1995822"/>
                  <a:pt x="836629" y="1997749"/>
                </a:cubicBezTo>
                <a:cubicBezTo>
                  <a:pt x="836629" y="1999355"/>
                  <a:pt x="835987" y="2000639"/>
                  <a:pt x="834382" y="2000639"/>
                </a:cubicBezTo>
                <a:cubicBezTo>
                  <a:pt x="832455" y="2000639"/>
                  <a:pt x="831492" y="1999034"/>
                  <a:pt x="831492" y="1997107"/>
                </a:cubicBezTo>
                <a:cubicBezTo>
                  <a:pt x="831171" y="1995501"/>
                  <a:pt x="832134" y="1994537"/>
                  <a:pt x="833739" y="1994216"/>
                </a:cubicBezTo>
                <a:close/>
                <a:moveTo>
                  <a:pt x="661274" y="1944435"/>
                </a:moveTo>
                <a:cubicBezTo>
                  <a:pt x="662559" y="1944435"/>
                  <a:pt x="663843" y="1945398"/>
                  <a:pt x="663843" y="1947004"/>
                </a:cubicBezTo>
                <a:cubicBezTo>
                  <a:pt x="664164" y="1949252"/>
                  <a:pt x="662559" y="1949894"/>
                  <a:pt x="660632" y="1950215"/>
                </a:cubicBezTo>
                <a:cubicBezTo>
                  <a:pt x="658705" y="1950536"/>
                  <a:pt x="658063" y="1948931"/>
                  <a:pt x="658063" y="1947646"/>
                </a:cubicBezTo>
                <a:cubicBezTo>
                  <a:pt x="658063" y="1946041"/>
                  <a:pt x="659027" y="1944756"/>
                  <a:pt x="661274" y="1944435"/>
                </a:cubicBezTo>
                <a:close/>
                <a:moveTo>
                  <a:pt x="99560" y="1818861"/>
                </a:moveTo>
                <a:cubicBezTo>
                  <a:pt x="105983" y="1819182"/>
                  <a:pt x="109195" y="1823036"/>
                  <a:pt x="109516" y="1827854"/>
                </a:cubicBezTo>
                <a:cubicBezTo>
                  <a:pt x="109837" y="1832671"/>
                  <a:pt x="105662" y="1836204"/>
                  <a:pt x="100845" y="1835561"/>
                </a:cubicBezTo>
                <a:cubicBezTo>
                  <a:pt x="96669" y="1835240"/>
                  <a:pt x="91852" y="1832992"/>
                  <a:pt x="92173" y="1827532"/>
                </a:cubicBezTo>
                <a:cubicBezTo>
                  <a:pt x="92494" y="1822715"/>
                  <a:pt x="95385" y="1819503"/>
                  <a:pt x="99560" y="1818861"/>
                </a:cubicBezTo>
                <a:close/>
                <a:moveTo>
                  <a:pt x="1056391" y="1805601"/>
                </a:moveTo>
                <a:lnTo>
                  <a:pt x="1056627" y="1805693"/>
                </a:lnTo>
                <a:lnTo>
                  <a:pt x="1056797" y="1805728"/>
                </a:lnTo>
                <a:close/>
                <a:moveTo>
                  <a:pt x="848834" y="1792847"/>
                </a:moveTo>
                <a:cubicBezTo>
                  <a:pt x="853008" y="1796380"/>
                  <a:pt x="855898" y="1799592"/>
                  <a:pt x="853650" y="1804409"/>
                </a:cubicBezTo>
                <a:cubicBezTo>
                  <a:pt x="853329" y="1805051"/>
                  <a:pt x="852045" y="1805373"/>
                  <a:pt x="851724" y="1805373"/>
                </a:cubicBezTo>
                <a:cubicBezTo>
                  <a:pt x="846586" y="1802482"/>
                  <a:pt x="848513" y="1797986"/>
                  <a:pt x="848834" y="1792847"/>
                </a:cubicBezTo>
                <a:close/>
                <a:moveTo>
                  <a:pt x="194945" y="1755592"/>
                </a:moveTo>
                <a:cubicBezTo>
                  <a:pt x="195588" y="1760731"/>
                  <a:pt x="193982" y="1764585"/>
                  <a:pt x="189486" y="1766512"/>
                </a:cubicBezTo>
                <a:cubicBezTo>
                  <a:pt x="189165" y="1766833"/>
                  <a:pt x="187238" y="1765869"/>
                  <a:pt x="187559" y="1765548"/>
                </a:cubicBezTo>
                <a:cubicBezTo>
                  <a:pt x="187559" y="1760731"/>
                  <a:pt x="189486" y="1756877"/>
                  <a:pt x="194945" y="1755592"/>
                </a:cubicBezTo>
                <a:close/>
                <a:moveTo>
                  <a:pt x="684398" y="1702600"/>
                </a:moveTo>
                <a:cubicBezTo>
                  <a:pt x="686004" y="1702921"/>
                  <a:pt x="686967" y="1704205"/>
                  <a:pt x="686967" y="1705811"/>
                </a:cubicBezTo>
                <a:cubicBezTo>
                  <a:pt x="687288" y="1707738"/>
                  <a:pt x="685683" y="1708380"/>
                  <a:pt x="684398" y="1709344"/>
                </a:cubicBezTo>
                <a:cubicBezTo>
                  <a:pt x="682150" y="1708701"/>
                  <a:pt x="680545" y="1707738"/>
                  <a:pt x="680866" y="1705811"/>
                </a:cubicBezTo>
                <a:cubicBezTo>
                  <a:pt x="681187" y="1704205"/>
                  <a:pt x="682150" y="1702278"/>
                  <a:pt x="684398" y="1702600"/>
                </a:cubicBezTo>
                <a:close/>
                <a:moveTo>
                  <a:pt x="1458080" y="1653141"/>
                </a:moveTo>
                <a:cubicBezTo>
                  <a:pt x="1460328" y="1653141"/>
                  <a:pt x="1461291" y="1655389"/>
                  <a:pt x="1461612" y="1657316"/>
                </a:cubicBezTo>
                <a:cubicBezTo>
                  <a:pt x="1461291" y="1659243"/>
                  <a:pt x="1460328" y="1660527"/>
                  <a:pt x="1458401" y="1660527"/>
                </a:cubicBezTo>
                <a:cubicBezTo>
                  <a:pt x="1456796" y="1660206"/>
                  <a:pt x="1455511" y="1658601"/>
                  <a:pt x="1455511" y="1656674"/>
                </a:cubicBezTo>
                <a:cubicBezTo>
                  <a:pt x="1455511" y="1654747"/>
                  <a:pt x="1456153" y="1653141"/>
                  <a:pt x="1458080" y="1653141"/>
                </a:cubicBezTo>
                <a:close/>
                <a:moveTo>
                  <a:pt x="1220741" y="1587302"/>
                </a:moveTo>
                <a:cubicBezTo>
                  <a:pt x="1238084" y="1585375"/>
                  <a:pt x="1250609" y="1598863"/>
                  <a:pt x="1247719" y="1616206"/>
                </a:cubicBezTo>
                <a:cubicBezTo>
                  <a:pt x="1246113" y="1625199"/>
                  <a:pt x="1240332" y="1628089"/>
                  <a:pt x="1232624" y="1629695"/>
                </a:cubicBezTo>
                <a:cubicBezTo>
                  <a:pt x="1222347" y="1631622"/>
                  <a:pt x="1213033" y="1627768"/>
                  <a:pt x="1209500" y="1621024"/>
                </a:cubicBezTo>
                <a:cubicBezTo>
                  <a:pt x="1204683" y="1612031"/>
                  <a:pt x="1203398" y="1602075"/>
                  <a:pt x="1202756" y="1592119"/>
                </a:cubicBezTo>
                <a:cubicBezTo>
                  <a:pt x="1202435" y="1584090"/>
                  <a:pt x="1209500" y="1589229"/>
                  <a:pt x="1211748" y="1588265"/>
                </a:cubicBezTo>
                <a:cubicBezTo>
                  <a:pt x="1215602" y="1587944"/>
                  <a:pt x="1218172" y="1587623"/>
                  <a:pt x="1220741" y="1587302"/>
                </a:cubicBezTo>
                <a:close/>
                <a:moveTo>
                  <a:pt x="402739" y="1563215"/>
                </a:moveTo>
                <a:cubicBezTo>
                  <a:pt x="404666" y="1563215"/>
                  <a:pt x="405950" y="1564821"/>
                  <a:pt x="406271" y="1566748"/>
                </a:cubicBezTo>
                <a:cubicBezTo>
                  <a:pt x="406593" y="1569638"/>
                  <a:pt x="403702" y="1570280"/>
                  <a:pt x="402418" y="1571565"/>
                </a:cubicBezTo>
                <a:cubicBezTo>
                  <a:pt x="399527" y="1571565"/>
                  <a:pt x="398243" y="1570280"/>
                  <a:pt x="398885" y="1568354"/>
                </a:cubicBezTo>
                <a:cubicBezTo>
                  <a:pt x="399206" y="1566106"/>
                  <a:pt x="399206" y="1563215"/>
                  <a:pt x="402739" y="1563215"/>
                </a:cubicBezTo>
                <a:close/>
                <a:moveTo>
                  <a:pt x="703027" y="1527245"/>
                </a:moveTo>
                <a:cubicBezTo>
                  <a:pt x="706238" y="1536238"/>
                  <a:pt x="708486" y="1545551"/>
                  <a:pt x="708807" y="1555508"/>
                </a:cubicBezTo>
                <a:cubicBezTo>
                  <a:pt x="708807" y="1556792"/>
                  <a:pt x="708165" y="1558398"/>
                  <a:pt x="708165" y="1559683"/>
                </a:cubicBezTo>
                <a:cubicBezTo>
                  <a:pt x="708165" y="1561931"/>
                  <a:pt x="711056" y="1565785"/>
                  <a:pt x="707202" y="1566106"/>
                </a:cubicBezTo>
                <a:cubicBezTo>
                  <a:pt x="703990" y="1566427"/>
                  <a:pt x="703990" y="1562573"/>
                  <a:pt x="703348" y="1559362"/>
                </a:cubicBezTo>
                <a:cubicBezTo>
                  <a:pt x="701421" y="1548763"/>
                  <a:pt x="703348" y="1538165"/>
                  <a:pt x="703027" y="1527245"/>
                </a:cubicBezTo>
                <a:close/>
                <a:moveTo>
                  <a:pt x="614705" y="1512471"/>
                </a:moveTo>
                <a:cubicBezTo>
                  <a:pt x="616632" y="1515683"/>
                  <a:pt x="617275" y="1516967"/>
                  <a:pt x="617917" y="1518252"/>
                </a:cubicBezTo>
                <a:cubicBezTo>
                  <a:pt x="624661" y="1533347"/>
                  <a:pt x="630442" y="1549405"/>
                  <a:pt x="626909" y="1565784"/>
                </a:cubicBezTo>
                <a:cubicBezTo>
                  <a:pt x="624019" y="1579594"/>
                  <a:pt x="627552" y="1591477"/>
                  <a:pt x="630442" y="1604003"/>
                </a:cubicBezTo>
                <a:cubicBezTo>
                  <a:pt x="631406" y="1608820"/>
                  <a:pt x="633332" y="1613638"/>
                  <a:pt x="633332" y="1618455"/>
                </a:cubicBezTo>
                <a:cubicBezTo>
                  <a:pt x="633332" y="1621345"/>
                  <a:pt x="633011" y="1623915"/>
                  <a:pt x="630121" y="1625199"/>
                </a:cubicBezTo>
                <a:cubicBezTo>
                  <a:pt x="627231" y="1626484"/>
                  <a:pt x="624982" y="1624236"/>
                  <a:pt x="623055" y="1622630"/>
                </a:cubicBezTo>
                <a:cubicBezTo>
                  <a:pt x="619844" y="1619740"/>
                  <a:pt x="617275" y="1615565"/>
                  <a:pt x="617275" y="1612032"/>
                </a:cubicBezTo>
                <a:cubicBezTo>
                  <a:pt x="616311" y="1590514"/>
                  <a:pt x="608604" y="1569638"/>
                  <a:pt x="611494" y="1548441"/>
                </a:cubicBezTo>
                <a:cubicBezTo>
                  <a:pt x="612457" y="1537843"/>
                  <a:pt x="610530" y="1526602"/>
                  <a:pt x="614705" y="1512471"/>
                </a:cubicBezTo>
                <a:close/>
                <a:moveTo>
                  <a:pt x="125896" y="1474574"/>
                </a:moveTo>
                <a:cubicBezTo>
                  <a:pt x="123005" y="1478106"/>
                  <a:pt x="120115" y="1479069"/>
                  <a:pt x="116903" y="1478748"/>
                </a:cubicBezTo>
                <a:cubicBezTo>
                  <a:pt x="116582" y="1478748"/>
                  <a:pt x="115939" y="1477143"/>
                  <a:pt x="116261" y="1476822"/>
                </a:cubicBezTo>
                <a:cubicBezTo>
                  <a:pt x="118509" y="1473289"/>
                  <a:pt x="121720" y="1474253"/>
                  <a:pt x="125896" y="1474574"/>
                </a:cubicBezTo>
                <a:close/>
                <a:moveTo>
                  <a:pt x="687931" y="1439567"/>
                </a:moveTo>
                <a:cubicBezTo>
                  <a:pt x="691785" y="1438925"/>
                  <a:pt x="692106" y="1445027"/>
                  <a:pt x="693712" y="1448239"/>
                </a:cubicBezTo>
                <a:cubicBezTo>
                  <a:pt x="696603" y="1453056"/>
                  <a:pt x="693391" y="1460443"/>
                  <a:pt x="700456" y="1463654"/>
                </a:cubicBezTo>
                <a:cubicBezTo>
                  <a:pt x="702383" y="1464618"/>
                  <a:pt x="700135" y="1466224"/>
                  <a:pt x="699172" y="1466866"/>
                </a:cubicBezTo>
                <a:cubicBezTo>
                  <a:pt x="696603" y="1468472"/>
                  <a:pt x="694676" y="1467508"/>
                  <a:pt x="693712" y="1464939"/>
                </a:cubicBezTo>
                <a:cubicBezTo>
                  <a:pt x="692428" y="1459479"/>
                  <a:pt x="692749" y="1453377"/>
                  <a:pt x="688252" y="1445990"/>
                </a:cubicBezTo>
                <a:cubicBezTo>
                  <a:pt x="687610" y="1450166"/>
                  <a:pt x="687289" y="1452735"/>
                  <a:pt x="686647" y="1454983"/>
                </a:cubicBezTo>
                <a:cubicBezTo>
                  <a:pt x="686325" y="1454983"/>
                  <a:pt x="686004" y="1454983"/>
                  <a:pt x="685683" y="1454983"/>
                </a:cubicBezTo>
                <a:cubicBezTo>
                  <a:pt x="685683" y="1453056"/>
                  <a:pt x="685041" y="1451129"/>
                  <a:pt x="685362" y="1449523"/>
                </a:cubicBezTo>
                <a:cubicBezTo>
                  <a:pt x="685362" y="1445990"/>
                  <a:pt x="683114" y="1440531"/>
                  <a:pt x="687931" y="1439567"/>
                </a:cubicBezTo>
                <a:close/>
                <a:moveTo>
                  <a:pt x="486241" y="1419655"/>
                </a:moveTo>
                <a:cubicBezTo>
                  <a:pt x="488489" y="1419012"/>
                  <a:pt x="489131" y="1420618"/>
                  <a:pt x="489452" y="1422866"/>
                </a:cubicBezTo>
                <a:cubicBezTo>
                  <a:pt x="489131" y="1425435"/>
                  <a:pt x="487204" y="1426720"/>
                  <a:pt x="484956" y="1427041"/>
                </a:cubicBezTo>
                <a:cubicBezTo>
                  <a:pt x="483350" y="1427362"/>
                  <a:pt x="482066" y="1426078"/>
                  <a:pt x="482066" y="1424472"/>
                </a:cubicBezTo>
                <a:cubicBezTo>
                  <a:pt x="482066" y="1421903"/>
                  <a:pt x="483993" y="1420297"/>
                  <a:pt x="486241" y="1419655"/>
                </a:cubicBezTo>
                <a:close/>
                <a:moveTo>
                  <a:pt x="561393" y="1410020"/>
                </a:moveTo>
                <a:cubicBezTo>
                  <a:pt x="564284" y="1409699"/>
                  <a:pt x="564284" y="1412589"/>
                  <a:pt x="564605" y="1414195"/>
                </a:cubicBezTo>
                <a:cubicBezTo>
                  <a:pt x="565247" y="1418049"/>
                  <a:pt x="564926" y="1422224"/>
                  <a:pt x="565247" y="1428326"/>
                </a:cubicBezTo>
                <a:cubicBezTo>
                  <a:pt x="562999" y="1436355"/>
                  <a:pt x="559466" y="1446632"/>
                  <a:pt x="560430" y="1457231"/>
                </a:cubicBezTo>
                <a:cubicBezTo>
                  <a:pt x="561072" y="1467829"/>
                  <a:pt x="560109" y="1479070"/>
                  <a:pt x="565247" y="1489026"/>
                </a:cubicBezTo>
                <a:cubicBezTo>
                  <a:pt x="566532" y="1491274"/>
                  <a:pt x="567174" y="1494165"/>
                  <a:pt x="564926" y="1495449"/>
                </a:cubicBezTo>
                <a:cubicBezTo>
                  <a:pt x="555933" y="1501552"/>
                  <a:pt x="560751" y="1510544"/>
                  <a:pt x="561072" y="1517931"/>
                </a:cubicBezTo>
                <a:cubicBezTo>
                  <a:pt x="561072" y="1525639"/>
                  <a:pt x="560751" y="1533668"/>
                  <a:pt x="563320" y="1541376"/>
                </a:cubicBezTo>
                <a:cubicBezTo>
                  <a:pt x="564284" y="1543945"/>
                  <a:pt x="563320" y="1547799"/>
                  <a:pt x="560751" y="1547799"/>
                </a:cubicBezTo>
                <a:cubicBezTo>
                  <a:pt x="556897" y="1548120"/>
                  <a:pt x="556576" y="1543945"/>
                  <a:pt x="556897" y="1541376"/>
                </a:cubicBezTo>
                <a:cubicBezTo>
                  <a:pt x="559466" y="1521143"/>
                  <a:pt x="555933" y="1501230"/>
                  <a:pt x="554970" y="1480997"/>
                </a:cubicBezTo>
                <a:cubicBezTo>
                  <a:pt x="554649" y="1469756"/>
                  <a:pt x="557539" y="1458194"/>
                  <a:pt x="554970" y="1446954"/>
                </a:cubicBezTo>
                <a:cubicBezTo>
                  <a:pt x="552079" y="1435071"/>
                  <a:pt x="558182" y="1425115"/>
                  <a:pt x="559145" y="1414195"/>
                </a:cubicBezTo>
                <a:cubicBezTo>
                  <a:pt x="559145" y="1412589"/>
                  <a:pt x="559466" y="1410341"/>
                  <a:pt x="561393" y="1410020"/>
                </a:cubicBezTo>
                <a:close/>
                <a:moveTo>
                  <a:pt x="1084246" y="1405524"/>
                </a:moveTo>
                <a:cubicBezTo>
                  <a:pt x="1086173" y="1405845"/>
                  <a:pt x="1087457" y="1406809"/>
                  <a:pt x="1087778" y="1408735"/>
                </a:cubicBezTo>
                <a:cubicBezTo>
                  <a:pt x="1087778" y="1410662"/>
                  <a:pt x="1086494" y="1411625"/>
                  <a:pt x="1084888" y="1411625"/>
                </a:cubicBezTo>
                <a:cubicBezTo>
                  <a:pt x="1082641" y="1411946"/>
                  <a:pt x="1081999" y="1410020"/>
                  <a:pt x="1081677" y="1408414"/>
                </a:cubicBezTo>
                <a:cubicBezTo>
                  <a:pt x="1081677" y="1406809"/>
                  <a:pt x="1082319" y="1405524"/>
                  <a:pt x="1084246" y="1405524"/>
                </a:cubicBezTo>
                <a:close/>
                <a:moveTo>
                  <a:pt x="1586225" y="1397495"/>
                </a:moveTo>
                <a:cubicBezTo>
                  <a:pt x="1588152" y="1399101"/>
                  <a:pt x="1592327" y="1396853"/>
                  <a:pt x="1592005" y="1401027"/>
                </a:cubicBezTo>
                <a:cubicBezTo>
                  <a:pt x="1592005" y="1403276"/>
                  <a:pt x="1589436" y="1404560"/>
                  <a:pt x="1587831" y="1404560"/>
                </a:cubicBezTo>
                <a:cubicBezTo>
                  <a:pt x="1585261" y="1404560"/>
                  <a:pt x="1583977" y="1402312"/>
                  <a:pt x="1583334" y="1400064"/>
                </a:cubicBezTo>
                <a:cubicBezTo>
                  <a:pt x="1583013" y="1397495"/>
                  <a:pt x="1584298" y="1397174"/>
                  <a:pt x="1586225" y="1397495"/>
                </a:cubicBezTo>
                <a:close/>
                <a:moveTo>
                  <a:pt x="396636" y="1390108"/>
                </a:moveTo>
                <a:cubicBezTo>
                  <a:pt x="389571" y="1401028"/>
                  <a:pt x="382826" y="1411947"/>
                  <a:pt x="376403" y="1423188"/>
                </a:cubicBezTo>
                <a:cubicBezTo>
                  <a:pt x="375760" y="1422545"/>
                  <a:pt x="375118" y="1421903"/>
                  <a:pt x="374797" y="1421261"/>
                </a:cubicBezTo>
                <a:cubicBezTo>
                  <a:pt x="378972" y="1409056"/>
                  <a:pt x="387965" y="1399743"/>
                  <a:pt x="396636" y="1390108"/>
                </a:cubicBezTo>
                <a:close/>
                <a:moveTo>
                  <a:pt x="1182121" y="1377543"/>
                </a:moveTo>
                <a:cubicBezTo>
                  <a:pt x="1186296" y="1377422"/>
                  <a:pt x="1190712" y="1378707"/>
                  <a:pt x="1194085" y="1381437"/>
                </a:cubicBezTo>
                <a:cubicBezTo>
                  <a:pt x="1199545" y="1385612"/>
                  <a:pt x="1202114" y="1400064"/>
                  <a:pt x="1198902" y="1405845"/>
                </a:cubicBezTo>
                <a:cubicBezTo>
                  <a:pt x="1194727" y="1412590"/>
                  <a:pt x="1183165" y="1415801"/>
                  <a:pt x="1175457" y="1411948"/>
                </a:cubicBezTo>
                <a:cubicBezTo>
                  <a:pt x="1169997" y="1409378"/>
                  <a:pt x="1168391" y="1405203"/>
                  <a:pt x="1168391" y="1396531"/>
                </a:cubicBezTo>
                <a:cubicBezTo>
                  <a:pt x="1168391" y="1390751"/>
                  <a:pt x="1168391" y="1385933"/>
                  <a:pt x="1171603" y="1382079"/>
                </a:cubicBezTo>
                <a:cubicBezTo>
                  <a:pt x="1174012" y="1379189"/>
                  <a:pt x="1177946" y="1377663"/>
                  <a:pt x="1182121" y="1377543"/>
                </a:cubicBezTo>
                <a:close/>
                <a:moveTo>
                  <a:pt x="872921" y="1376618"/>
                </a:moveTo>
                <a:cubicBezTo>
                  <a:pt x="872278" y="1376618"/>
                  <a:pt x="871315" y="1377261"/>
                  <a:pt x="870994" y="1377903"/>
                </a:cubicBezTo>
                <a:lnTo>
                  <a:pt x="871028" y="1377988"/>
                </a:lnTo>
                <a:lnTo>
                  <a:pt x="870673" y="1378225"/>
                </a:lnTo>
                <a:cubicBezTo>
                  <a:pt x="870031" y="1379510"/>
                  <a:pt x="875812" y="1389466"/>
                  <a:pt x="877417" y="1389787"/>
                </a:cubicBezTo>
                <a:cubicBezTo>
                  <a:pt x="878702" y="1389787"/>
                  <a:pt x="879666" y="1389144"/>
                  <a:pt x="879986" y="1387860"/>
                </a:cubicBezTo>
                <a:lnTo>
                  <a:pt x="879964" y="1387796"/>
                </a:lnTo>
                <a:lnTo>
                  <a:pt x="880308" y="1387538"/>
                </a:lnTo>
                <a:cubicBezTo>
                  <a:pt x="880950" y="1385290"/>
                  <a:pt x="875490" y="1376618"/>
                  <a:pt x="872921" y="1376618"/>
                </a:cubicBezTo>
                <a:close/>
                <a:moveTo>
                  <a:pt x="615349" y="1374371"/>
                </a:moveTo>
                <a:cubicBezTo>
                  <a:pt x="619523" y="1383043"/>
                  <a:pt x="615670" y="1391714"/>
                  <a:pt x="615670" y="1400385"/>
                </a:cubicBezTo>
                <a:cubicBezTo>
                  <a:pt x="612138" y="1391714"/>
                  <a:pt x="613101" y="1383043"/>
                  <a:pt x="615349" y="1374371"/>
                </a:cubicBezTo>
                <a:close/>
                <a:moveTo>
                  <a:pt x="416870" y="1353816"/>
                </a:moveTo>
                <a:cubicBezTo>
                  <a:pt x="417512" y="1354137"/>
                  <a:pt x="418155" y="1354458"/>
                  <a:pt x="418476" y="1354779"/>
                </a:cubicBezTo>
                <a:cubicBezTo>
                  <a:pt x="415585" y="1360239"/>
                  <a:pt x="412695" y="1365378"/>
                  <a:pt x="409483" y="1370837"/>
                </a:cubicBezTo>
                <a:cubicBezTo>
                  <a:pt x="408841" y="1370516"/>
                  <a:pt x="408198" y="1369874"/>
                  <a:pt x="407235" y="1369232"/>
                </a:cubicBezTo>
                <a:cubicBezTo>
                  <a:pt x="410447" y="1364093"/>
                  <a:pt x="413658" y="1358955"/>
                  <a:pt x="416870" y="1353816"/>
                </a:cubicBezTo>
                <a:close/>
                <a:moveTo>
                  <a:pt x="1282404" y="1353174"/>
                </a:moveTo>
                <a:cubicBezTo>
                  <a:pt x="1284331" y="1353174"/>
                  <a:pt x="1285616" y="1354780"/>
                  <a:pt x="1285616" y="1356386"/>
                </a:cubicBezTo>
                <a:cubicBezTo>
                  <a:pt x="1286258" y="1359918"/>
                  <a:pt x="1283689" y="1359276"/>
                  <a:pt x="1282083" y="1359918"/>
                </a:cubicBezTo>
                <a:cubicBezTo>
                  <a:pt x="1279835" y="1359597"/>
                  <a:pt x="1278550" y="1358955"/>
                  <a:pt x="1278550" y="1356707"/>
                </a:cubicBezTo>
                <a:cubicBezTo>
                  <a:pt x="1278550" y="1354459"/>
                  <a:pt x="1280156" y="1353174"/>
                  <a:pt x="1282404" y="1353174"/>
                </a:cubicBezTo>
                <a:close/>
                <a:moveTo>
                  <a:pt x="1338608" y="1336474"/>
                </a:moveTo>
                <a:cubicBezTo>
                  <a:pt x="1340214" y="1334547"/>
                  <a:pt x="1343104" y="1335190"/>
                  <a:pt x="1344389" y="1336474"/>
                </a:cubicBezTo>
                <a:cubicBezTo>
                  <a:pt x="1350812" y="1342898"/>
                  <a:pt x="1360447" y="1340328"/>
                  <a:pt x="1367192" y="1345146"/>
                </a:cubicBezTo>
                <a:cubicBezTo>
                  <a:pt x="1382607" y="1355744"/>
                  <a:pt x="1401556" y="1357992"/>
                  <a:pt x="1417614" y="1366985"/>
                </a:cubicBezTo>
                <a:cubicBezTo>
                  <a:pt x="1421147" y="1368912"/>
                  <a:pt x="1424680" y="1368591"/>
                  <a:pt x="1427892" y="1368591"/>
                </a:cubicBezTo>
                <a:cubicBezTo>
                  <a:pt x="1444913" y="1368912"/>
                  <a:pt x="1459044" y="1375977"/>
                  <a:pt x="1472533" y="1384649"/>
                </a:cubicBezTo>
                <a:cubicBezTo>
                  <a:pt x="1477993" y="1388181"/>
                  <a:pt x="1484095" y="1389466"/>
                  <a:pt x="1490839" y="1390108"/>
                </a:cubicBezTo>
                <a:cubicBezTo>
                  <a:pt x="1507861" y="1391393"/>
                  <a:pt x="1524561" y="1393962"/>
                  <a:pt x="1536766" y="1408093"/>
                </a:cubicBezTo>
                <a:cubicBezTo>
                  <a:pt x="1539335" y="1411305"/>
                  <a:pt x="1543831" y="1413232"/>
                  <a:pt x="1548327" y="1413874"/>
                </a:cubicBezTo>
                <a:cubicBezTo>
                  <a:pt x="1569845" y="1416765"/>
                  <a:pt x="1589115" y="1425436"/>
                  <a:pt x="1607100" y="1437641"/>
                </a:cubicBezTo>
                <a:cubicBezTo>
                  <a:pt x="1612239" y="1441494"/>
                  <a:pt x="1614808" y="1447918"/>
                  <a:pt x="1615451" y="1454020"/>
                </a:cubicBezTo>
                <a:cubicBezTo>
                  <a:pt x="1615451" y="1462370"/>
                  <a:pt x="1609348" y="1465260"/>
                  <a:pt x="1600677" y="1463012"/>
                </a:cubicBezTo>
                <a:cubicBezTo>
                  <a:pt x="1586225" y="1459158"/>
                  <a:pt x="1572415" y="1453699"/>
                  <a:pt x="1559247" y="1446954"/>
                </a:cubicBezTo>
                <a:cubicBezTo>
                  <a:pt x="1542546" y="1438283"/>
                  <a:pt x="1524561" y="1435071"/>
                  <a:pt x="1506576" y="1430896"/>
                </a:cubicBezTo>
                <a:cubicBezTo>
                  <a:pt x="1485058" y="1425758"/>
                  <a:pt x="1463540" y="1419655"/>
                  <a:pt x="1446519" y="1404239"/>
                </a:cubicBezTo>
                <a:cubicBezTo>
                  <a:pt x="1436563" y="1395247"/>
                  <a:pt x="1422753" y="1392035"/>
                  <a:pt x="1411512" y="1385291"/>
                </a:cubicBezTo>
                <a:cubicBezTo>
                  <a:pt x="1391600" y="1373087"/>
                  <a:pt x="1369440" y="1364737"/>
                  <a:pt x="1350170" y="1351569"/>
                </a:cubicBezTo>
                <a:cubicBezTo>
                  <a:pt x="1346316" y="1348999"/>
                  <a:pt x="1343747" y="1345788"/>
                  <a:pt x="1340856" y="1342255"/>
                </a:cubicBezTo>
                <a:cubicBezTo>
                  <a:pt x="1339572" y="1340649"/>
                  <a:pt x="1336681" y="1339365"/>
                  <a:pt x="1338608" y="1336474"/>
                </a:cubicBezTo>
                <a:close/>
                <a:moveTo>
                  <a:pt x="875811" y="1334547"/>
                </a:moveTo>
                <a:cubicBezTo>
                  <a:pt x="870994" y="1341291"/>
                  <a:pt x="869388" y="1358313"/>
                  <a:pt x="872600" y="1364736"/>
                </a:cubicBezTo>
                <a:cubicBezTo>
                  <a:pt x="876132" y="1372123"/>
                  <a:pt x="888979" y="1378225"/>
                  <a:pt x="896366" y="1375014"/>
                </a:cubicBezTo>
                <a:lnTo>
                  <a:pt x="896367" y="1375014"/>
                </a:lnTo>
                <a:cubicBezTo>
                  <a:pt x="899899" y="1373729"/>
                  <a:pt x="905359" y="1371160"/>
                  <a:pt x="903432" y="1366663"/>
                </a:cubicBezTo>
                <a:lnTo>
                  <a:pt x="903376" y="1366549"/>
                </a:lnTo>
                <a:lnTo>
                  <a:pt x="903431" y="1366342"/>
                </a:lnTo>
                <a:cubicBezTo>
                  <a:pt x="901986" y="1362809"/>
                  <a:pt x="900220" y="1358875"/>
                  <a:pt x="898012" y="1355462"/>
                </a:cubicBezTo>
                <a:lnTo>
                  <a:pt x="890008" y="1347778"/>
                </a:lnTo>
                <a:lnTo>
                  <a:pt x="889943" y="1347714"/>
                </a:lnTo>
                <a:cubicBezTo>
                  <a:pt x="883198" y="1344503"/>
                  <a:pt x="879344" y="1340327"/>
                  <a:pt x="875812" y="1334547"/>
                </a:cubicBezTo>
                <a:lnTo>
                  <a:pt x="875812" y="1334547"/>
                </a:lnTo>
                <a:close/>
                <a:moveTo>
                  <a:pt x="427788" y="1333904"/>
                </a:moveTo>
                <a:cubicBezTo>
                  <a:pt x="429073" y="1333583"/>
                  <a:pt x="430679" y="1334226"/>
                  <a:pt x="431000" y="1335831"/>
                </a:cubicBezTo>
                <a:cubicBezTo>
                  <a:pt x="431642" y="1340649"/>
                  <a:pt x="429394" y="1342897"/>
                  <a:pt x="424256" y="1343861"/>
                </a:cubicBezTo>
                <a:cubicBezTo>
                  <a:pt x="424256" y="1339685"/>
                  <a:pt x="422329" y="1335189"/>
                  <a:pt x="427788" y="1333904"/>
                </a:cubicBezTo>
                <a:close/>
                <a:moveTo>
                  <a:pt x="870994" y="1322021"/>
                </a:moveTo>
                <a:lnTo>
                  <a:pt x="870884" y="1322108"/>
                </a:lnTo>
                <a:lnTo>
                  <a:pt x="862082" y="1329047"/>
                </a:lnTo>
                <a:lnTo>
                  <a:pt x="852740" y="1337710"/>
                </a:lnTo>
                <a:lnTo>
                  <a:pt x="852688" y="1337758"/>
                </a:lnTo>
                <a:lnTo>
                  <a:pt x="852688" y="1337758"/>
                </a:lnTo>
                <a:cubicBezTo>
                  <a:pt x="865534" y="1336473"/>
                  <a:pt x="869388" y="1332941"/>
                  <a:pt x="870994" y="1322021"/>
                </a:cubicBezTo>
                <a:lnTo>
                  <a:pt x="870993" y="1322023"/>
                </a:lnTo>
                <a:close/>
                <a:moveTo>
                  <a:pt x="128143" y="1305000"/>
                </a:moveTo>
                <a:cubicBezTo>
                  <a:pt x="125896" y="1308854"/>
                  <a:pt x="124932" y="1313672"/>
                  <a:pt x="119793" y="1314956"/>
                </a:cubicBezTo>
                <a:cubicBezTo>
                  <a:pt x="119793" y="1309175"/>
                  <a:pt x="124932" y="1307890"/>
                  <a:pt x="128143" y="1305000"/>
                </a:cubicBezTo>
                <a:close/>
                <a:moveTo>
                  <a:pt x="901504" y="1300824"/>
                </a:moveTo>
                <a:lnTo>
                  <a:pt x="898863" y="1302619"/>
                </a:lnTo>
                <a:lnTo>
                  <a:pt x="897450" y="1303474"/>
                </a:lnTo>
                <a:lnTo>
                  <a:pt x="897403" y="1303610"/>
                </a:lnTo>
                <a:lnTo>
                  <a:pt x="897248" y="1303715"/>
                </a:lnTo>
                <a:cubicBezTo>
                  <a:pt x="896045" y="1305000"/>
                  <a:pt x="895242" y="1306606"/>
                  <a:pt x="895402" y="1308533"/>
                </a:cubicBezTo>
                <a:cubicBezTo>
                  <a:pt x="895723" y="1317846"/>
                  <a:pt x="895402" y="1327160"/>
                  <a:pt x="891227" y="1335831"/>
                </a:cubicBezTo>
                <a:cubicBezTo>
                  <a:pt x="890263" y="1337758"/>
                  <a:pt x="890906" y="1340007"/>
                  <a:pt x="891869" y="1341612"/>
                </a:cubicBezTo>
                <a:cubicBezTo>
                  <a:pt x="896045" y="1348357"/>
                  <a:pt x="899899" y="1355101"/>
                  <a:pt x="904395" y="1361524"/>
                </a:cubicBezTo>
                <a:cubicBezTo>
                  <a:pt x="905840" y="1363612"/>
                  <a:pt x="907767" y="1364816"/>
                  <a:pt x="909734" y="1364937"/>
                </a:cubicBezTo>
                <a:lnTo>
                  <a:pt x="909968" y="1364807"/>
                </a:lnTo>
                <a:lnTo>
                  <a:pt x="910176" y="1364937"/>
                </a:lnTo>
                <a:cubicBezTo>
                  <a:pt x="912103" y="1365057"/>
                  <a:pt x="914030" y="1364093"/>
                  <a:pt x="915636" y="1361845"/>
                </a:cubicBezTo>
                <a:cubicBezTo>
                  <a:pt x="917884" y="1358633"/>
                  <a:pt x="920775" y="1354780"/>
                  <a:pt x="920453" y="1349963"/>
                </a:cubicBezTo>
                <a:cubicBezTo>
                  <a:pt x="920132" y="1343860"/>
                  <a:pt x="922380" y="1339364"/>
                  <a:pt x="928803" y="1337437"/>
                </a:cubicBezTo>
                <a:cubicBezTo>
                  <a:pt x="923023" y="1325554"/>
                  <a:pt x="914673" y="1316240"/>
                  <a:pt x="907928" y="1305642"/>
                </a:cubicBezTo>
                <a:cubicBezTo>
                  <a:pt x="907125" y="1304518"/>
                  <a:pt x="906483" y="1302992"/>
                  <a:pt x="905600" y="1301909"/>
                </a:cubicBezTo>
                <a:lnTo>
                  <a:pt x="905388" y="1301848"/>
                </a:lnTo>
                <a:lnTo>
                  <a:pt x="905358" y="1301788"/>
                </a:lnTo>
                <a:lnTo>
                  <a:pt x="903986" y="1301445"/>
                </a:lnTo>
                <a:lnTo>
                  <a:pt x="901826" y="1300824"/>
                </a:lnTo>
                <a:lnTo>
                  <a:pt x="901732" y="1300882"/>
                </a:lnTo>
                <a:close/>
                <a:moveTo>
                  <a:pt x="856542" y="1288299"/>
                </a:moveTo>
                <a:cubicBezTo>
                  <a:pt x="851404" y="1289262"/>
                  <a:pt x="844016" y="1290226"/>
                  <a:pt x="844016" y="1298255"/>
                </a:cubicBezTo>
                <a:cubicBezTo>
                  <a:pt x="844016" y="1303072"/>
                  <a:pt x="844338" y="1308211"/>
                  <a:pt x="838557" y="1309496"/>
                </a:cubicBezTo>
                <a:cubicBezTo>
                  <a:pt x="832776" y="1310781"/>
                  <a:pt x="831492" y="1305642"/>
                  <a:pt x="830207" y="1301466"/>
                </a:cubicBezTo>
                <a:cubicBezTo>
                  <a:pt x="829564" y="1299540"/>
                  <a:pt x="828601" y="1297612"/>
                  <a:pt x="826353" y="1297292"/>
                </a:cubicBezTo>
                <a:cubicBezTo>
                  <a:pt x="824425" y="1297292"/>
                  <a:pt x="822819" y="1298897"/>
                  <a:pt x="822499" y="1300503"/>
                </a:cubicBezTo>
                <a:cubicBezTo>
                  <a:pt x="821374" y="1305481"/>
                  <a:pt x="819448" y="1310379"/>
                  <a:pt x="817882" y="1315598"/>
                </a:cubicBezTo>
                <a:lnTo>
                  <a:pt x="817867" y="1315701"/>
                </a:lnTo>
                <a:lnTo>
                  <a:pt x="817762" y="1316039"/>
                </a:lnTo>
                <a:lnTo>
                  <a:pt x="816478" y="1325358"/>
                </a:lnTo>
                <a:lnTo>
                  <a:pt x="815433" y="1332620"/>
                </a:lnTo>
                <a:lnTo>
                  <a:pt x="815433" y="1332941"/>
                </a:lnTo>
                <a:lnTo>
                  <a:pt x="815433" y="1334547"/>
                </a:lnTo>
                <a:lnTo>
                  <a:pt x="815433" y="1334868"/>
                </a:lnTo>
                <a:lnTo>
                  <a:pt x="816041" y="1338292"/>
                </a:lnTo>
                <a:lnTo>
                  <a:pt x="816717" y="1342455"/>
                </a:lnTo>
                <a:lnTo>
                  <a:pt x="816778" y="1342434"/>
                </a:lnTo>
                <a:lnTo>
                  <a:pt x="816838" y="1342776"/>
                </a:lnTo>
                <a:cubicBezTo>
                  <a:pt x="818003" y="1343539"/>
                  <a:pt x="820090" y="1342576"/>
                  <a:pt x="823783" y="1340327"/>
                </a:cubicBezTo>
                <a:cubicBezTo>
                  <a:pt x="827316" y="1338401"/>
                  <a:pt x="830206" y="1338401"/>
                  <a:pt x="832776" y="1340007"/>
                </a:cubicBezTo>
                <a:cubicBezTo>
                  <a:pt x="841448" y="1345466"/>
                  <a:pt x="846907" y="1341291"/>
                  <a:pt x="852367" y="1335189"/>
                </a:cubicBezTo>
                <a:cubicBezTo>
                  <a:pt x="854615" y="1332619"/>
                  <a:pt x="857506" y="1330051"/>
                  <a:pt x="860075" y="1328123"/>
                </a:cubicBezTo>
                <a:cubicBezTo>
                  <a:pt x="868425" y="1321700"/>
                  <a:pt x="871717" y="1318247"/>
                  <a:pt x="872279" y="1314313"/>
                </a:cubicBezTo>
                <a:lnTo>
                  <a:pt x="872197" y="1313985"/>
                </a:lnTo>
                <a:lnTo>
                  <a:pt x="872279" y="1313832"/>
                </a:lnTo>
                <a:cubicBezTo>
                  <a:pt x="872841" y="1309898"/>
                  <a:pt x="870673" y="1305481"/>
                  <a:pt x="868104" y="1297292"/>
                </a:cubicBezTo>
                <a:cubicBezTo>
                  <a:pt x="866498" y="1292796"/>
                  <a:pt x="862323" y="1287014"/>
                  <a:pt x="856542" y="1288299"/>
                </a:cubicBezTo>
                <a:close/>
                <a:moveTo>
                  <a:pt x="844338" y="1278664"/>
                </a:moveTo>
                <a:lnTo>
                  <a:pt x="844334" y="1278669"/>
                </a:lnTo>
                <a:lnTo>
                  <a:pt x="841768" y="1282518"/>
                </a:lnTo>
                <a:cubicBezTo>
                  <a:pt x="842090" y="1285730"/>
                  <a:pt x="844659" y="1286693"/>
                  <a:pt x="847550" y="1286372"/>
                </a:cubicBezTo>
                <a:cubicBezTo>
                  <a:pt x="849155" y="1286372"/>
                  <a:pt x="850440" y="1285730"/>
                  <a:pt x="850119" y="1283160"/>
                </a:cubicBezTo>
                <a:lnTo>
                  <a:pt x="850119" y="1283160"/>
                </a:lnTo>
                <a:cubicBezTo>
                  <a:pt x="848513" y="1281875"/>
                  <a:pt x="846586" y="1279627"/>
                  <a:pt x="844338" y="1278664"/>
                </a:cubicBezTo>
                <a:close/>
                <a:moveTo>
                  <a:pt x="296754" y="1249118"/>
                </a:moveTo>
                <a:cubicBezTo>
                  <a:pt x="299324" y="1247512"/>
                  <a:pt x="303178" y="1246227"/>
                  <a:pt x="305426" y="1249439"/>
                </a:cubicBezTo>
                <a:cubicBezTo>
                  <a:pt x="307353" y="1252008"/>
                  <a:pt x="304462" y="1254256"/>
                  <a:pt x="302856" y="1256183"/>
                </a:cubicBezTo>
                <a:cubicBezTo>
                  <a:pt x="292900" y="1267103"/>
                  <a:pt x="289046" y="1281234"/>
                  <a:pt x="284550" y="1295044"/>
                </a:cubicBezTo>
                <a:cubicBezTo>
                  <a:pt x="281017" y="1305642"/>
                  <a:pt x="275236" y="1313993"/>
                  <a:pt x="267207" y="1321058"/>
                </a:cubicBezTo>
                <a:cubicBezTo>
                  <a:pt x="253397" y="1333262"/>
                  <a:pt x="242799" y="1348036"/>
                  <a:pt x="231558" y="1362167"/>
                </a:cubicBezTo>
                <a:cubicBezTo>
                  <a:pt x="219996" y="1377261"/>
                  <a:pt x="206507" y="1390750"/>
                  <a:pt x="194303" y="1405203"/>
                </a:cubicBezTo>
                <a:cubicBezTo>
                  <a:pt x="193661" y="1404560"/>
                  <a:pt x="193019" y="1404239"/>
                  <a:pt x="192376" y="1403597"/>
                </a:cubicBezTo>
                <a:cubicBezTo>
                  <a:pt x="198800" y="1395568"/>
                  <a:pt x="204580" y="1386896"/>
                  <a:pt x="211646" y="1379510"/>
                </a:cubicBezTo>
                <a:cubicBezTo>
                  <a:pt x="228989" y="1361525"/>
                  <a:pt x="243120" y="1341291"/>
                  <a:pt x="255967" y="1320095"/>
                </a:cubicBezTo>
                <a:cubicBezTo>
                  <a:pt x="258536" y="1315920"/>
                  <a:pt x="261105" y="1311744"/>
                  <a:pt x="264959" y="1309496"/>
                </a:cubicBezTo>
                <a:cubicBezTo>
                  <a:pt x="273631" y="1304679"/>
                  <a:pt x="276200" y="1297292"/>
                  <a:pt x="278127" y="1288621"/>
                </a:cubicBezTo>
                <a:cubicBezTo>
                  <a:pt x="278769" y="1286051"/>
                  <a:pt x="279412" y="1283161"/>
                  <a:pt x="276521" y="1281555"/>
                </a:cubicBezTo>
                <a:cubicBezTo>
                  <a:pt x="273952" y="1280270"/>
                  <a:pt x="272025" y="1282197"/>
                  <a:pt x="270419" y="1283803"/>
                </a:cubicBezTo>
                <a:cubicBezTo>
                  <a:pt x="261105" y="1291190"/>
                  <a:pt x="254361" y="1300825"/>
                  <a:pt x="246974" y="1309817"/>
                </a:cubicBezTo>
                <a:cubicBezTo>
                  <a:pt x="237339" y="1321379"/>
                  <a:pt x="231237" y="1334868"/>
                  <a:pt x="223850" y="1347714"/>
                </a:cubicBezTo>
                <a:cubicBezTo>
                  <a:pt x="221602" y="1351568"/>
                  <a:pt x="218391" y="1355101"/>
                  <a:pt x="215179" y="1357349"/>
                </a:cubicBezTo>
                <a:cubicBezTo>
                  <a:pt x="201369" y="1367306"/>
                  <a:pt x="194303" y="1382400"/>
                  <a:pt x="184990" y="1395568"/>
                </a:cubicBezTo>
                <a:cubicBezTo>
                  <a:pt x="181778" y="1400385"/>
                  <a:pt x="176639" y="1402633"/>
                  <a:pt x="173106" y="1406487"/>
                </a:cubicBezTo>
                <a:cubicBezTo>
                  <a:pt x="160902" y="1419655"/>
                  <a:pt x="151267" y="1435071"/>
                  <a:pt x="136173" y="1445669"/>
                </a:cubicBezTo>
                <a:cubicBezTo>
                  <a:pt x="122363" y="1455304"/>
                  <a:pt x="108874" y="1455304"/>
                  <a:pt x="94743" y="1448239"/>
                </a:cubicBezTo>
                <a:cubicBezTo>
                  <a:pt x="69371" y="1435392"/>
                  <a:pt x="69371" y="1422867"/>
                  <a:pt x="71619" y="1398779"/>
                </a:cubicBezTo>
                <a:cubicBezTo>
                  <a:pt x="73225" y="1379831"/>
                  <a:pt x="83502" y="1364094"/>
                  <a:pt x="91531" y="1347714"/>
                </a:cubicBezTo>
                <a:cubicBezTo>
                  <a:pt x="92816" y="1344824"/>
                  <a:pt x="95064" y="1342576"/>
                  <a:pt x="94743" y="1339043"/>
                </a:cubicBezTo>
                <a:cubicBezTo>
                  <a:pt x="94422" y="1335510"/>
                  <a:pt x="96670" y="1331978"/>
                  <a:pt x="99239" y="1331014"/>
                </a:cubicBezTo>
                <a:cubicBezTo>
                  <a:pt x="107911" y="1327802"/>
                  <a:pt x="111764" y="1319131"/>
                  <a:pt x="119472" y="1314956"/>
                </a:cubicBezTo>
                <a:cubicBezTo>
                  <a:pt x="113049" y="1324912"/>
                  <a:pt x="106626" y="1335510"/>
                  <a:pt x="99239" y="1344824"/>
                </a:cubicBezTo>
                <a:cubicBezTo>
                  <a:pt x="93779" y="1351890"/>
                  <a:pt x="90568" y="1360561"/>
                  <a:pt x="86071" y="1368590"/>
                </a:cubicBezTo>
                <a:cubicBezTo>
                  <a:pt x="79648" y="1379510"/>
                  <a:pt x="76758" y="1391714"/>
                  <a:pt x="73867" y="1403918"/>
                </a:cubicBezTo>
                <a:cubicBezTo>
                  <a:pt x="70013" y="1421261"/>
                  <a:pt x="80612" y="1439246"/>
                  <a:pt x="97312" y="1445027"/>
                </a:cubicBezTo>
                <a:cubicBezTo>
                  <a:pt x="113370" y="1450486"/>
                  <a:pt x="126217" y="1447596"/>
                  <a:pt x="138742" y="1435713"/>
                </a:cubicBezTo>
                <a:cubicBezTo>
                  <a:pt x="162508" y="1413232"/>
                  <a:pt x="180493" y="1386896"/>
                  <a:pt x="197836" y="1359276"/>
                </a:cubicBezTo>
                <a:cubicBezTo>
                  <a:pt x="209398" y="1341291"/>
                  <a:pt x="224814" y="1325875"/>
                  <a:pt x="238303" y="1309175"/>
                </a:cubicBezTo>
                <a:cubicBezTo>
                  <a:pt x="251792" y="1292796"/>
                  <a:pt x="269455" y="1280913"/>
                  <a:pt x="281017" y="1263249"/>
                </a:cubicBezTo>
                <a:cubicBezTo>
                  <a:pt x="284871" y="1257468"/>
                  <a:pt x="290652" y="1252972"/>
                  <a:pt x="296754" y="1249118"/>
                </a:cubicBezTo>
                <a:close/>
                <a:moveTo>
                  <a:pt x="1200829" y="1247190"/>
                </a:moveTo>
                <a:cubicBezTo>
                  <a:pt x="1208537" y="1255219"/>
                  <a:pt x="1219456" y="1260679"/>
                  <a:pt x="1224274" y="1271598"/>
                </a:cubicBezTo>
                <a:cubicBezTo>
                  <a:pt x="1217529" y="1262285"/>
                  <a:pt x="1205968" y="1257788"/>
                  <a:pt x="1200829" y="1247190"/>
                </a:cubicBezTo>
                <a:close/>
                <a:moveTo>
                  <a:pt x="525744" y="1245584"/>
                </a:moveTo>
                <a:cubicBezTo>
                  <a:pt x="527671" y="1246548"/>
                  <a:pt x="528955" y="1247511"/>
                  <a:pt x="527992" y="1249438"/>
                </a:cubicBezTo>
                <a:cubicBezTo>
                  <a:pt x="527350" y="1251044"/>
                  <a:pt x="526386" y="1252649"/>
                  <a:pt x="524459" y="1252649"/>
                </a:cubicBezTo>
                <a:cubicBezTo>
                  <a:pt x="522211" y="1252649"/>
                  <a:pt x="521569" y="1251044"/>
                  <a:pt x="521569" y="1249117"/>
                </a:cubicBezTo>
                <a:cubicBezTo>
                  <a:pt x="522211" y="1247190"/>
                  <a:pt x="523817" y="1245905"/>
                  <a:pt x="525744" y="1245584"/>
                </a:cubicBezTo>
                <a:close/>
                <a:moveTo>
                  <a:pt x="569743" y="1244621"/>
                </a:moveTo>
                <a:cubicBezTo>
                  <a:pt x="569422" y="1256504"/>
                  <a:pt x="571349" y="1268066"/>
                  <a:pt x="569101" y="1282197"/>
                </a:cubicBezTo>
                <a:cubicBezTo>
                  <a:pt x="574239" y="1273847"/>
                  <a:pt x="573597" y="1265818"/>
                  <a:pt x="579378" y="1260358"/>
                </a:cubicBezTo>
                <a:cubicBezTo>
                  <a:pt x="584517" y="1263891"/>
                  <a:pt x="583553" y="1269351"/>
                  <a:pt x="585159" y="1274489"/>
                </a:cubicBezTo>
                <a:cubicBezTo>
                  <a:pt x="587086" y="1281234"/>
                  <a:pt x="585801" y="1289263"/>
                  <a:pt x="593831" y="1293117"/>
                </a:cubicBezTo>
                <a:lnTo>
                  <a:pt x="593836" y="1293120"/>
                </a:lnTo>
                <a:lnTo>
                  <a:pt x="615027" y="1272562"/>
                </a:lnTo>
                <a:cubicBezTo>
                  <a:pt x="616312" y="1271278"/>
                  <a:pt x="616954" y="1268708"/>
                  <a:pt x="620808" y="1269030"/>
                </a:cubicBezTo>
                <a:lnTo>
                  <a:pt x="597363" y="1295365"/>
                </a:lnTo>
                <a:lnTo>
                  <a:pt x="597364" y="1295365"/>
                </a:lnTo>
                <a:cubicBezTo>
                  <a:pt x="592867" y="1301146"/>
                  <a:pt x="586444" y="1304358"/>
                  <a:pt x="579699" y="1306605"/>
                </a:cubicBezTo>
                <a:cubicBezTo>
                  <a:pt x="574882" y="1308532"/>
                  <a:pt x="570064" y="1310138"/>
                  <a:pt x="566531" y="1303715"/>
                </a:cubicBezTo>
                <a:cubicBezTo>
                  <a:pt x="563641" y="1317525"/>
                  <a:pt x="560750" y="1330051"/>
                  <a:pt x="557860" y="1342897"/>
                </a:cubicBezTo>
                <a:cubicBezTo>
                  <a:pt x="558502" y="1326518"/>
                  <a:pt x="555612" y="1309496"/>
                  <a:pt x="564283" y="1293759"/>
                </a:cubicBezTo>
                <a:cubicBezTo>
                  <a:pt x="566853" y="1289263"/>
                  <a:pt x="566210" y="1282839"/>
                  <a:pt x="566531" y="1277380"/>
                </a:cubicBezTo>
                <a:cubicBezTo>
                  <a:pt x="567495" y="1266460"/>
                  <a:pt x="568137" y="1255541"/>
                  <a:pt x="569743" y="1244621"/>
                </a:cubicBezTo>
                <a:close/>
                <a:moveTo>
                  <a:pt x="646181" y="1243015"/>
                </a:moveTo>
                <a:cubicBezTo>
                  <a:pt x="647144" y="1243978"/>
                  <a:pt x="648429" y="1245905"/>
                  <a:pt x="648108" y="1246869"/>
                </a:cubicBezTo>
                <a:cubicBezTo>
                  <a:pt x="646502" y="1250401"/>
                  <a:pt x="645217" y="1246226"/>
                  <a:pt x="643291" y="1246547"/>
                </a:cubicBezTo>
                <a:cubicBezTo>
                  <a:pt x="640079" y="1247190"/>
                  <a:pt x="638794" y="1250080"/>
                  <a:pt x="636546" y="1252007"/>
                </a:cubicBezTo>
                <a:cubicBezTo>
                  <a:pt x="634298" y="1253613"/>
                  <a:pt x="632371" y="1256182"/>
                  <a:pt x="630444" y="1258752"/>
                </a:cubicBezTo>
                <a:cubicBezTo>
                  <a:pt x="630765" y="1250723"/>
                  <a:pt x="635583" y="1246869"/>
                  <a:pt x="640721" y="1243336"/>
                </a:cubicBezTo>
                <a:cubicBezTo>
                  <a:pt x="642648" y="1242051"/>
                  <a:pt x="644254" y="1241088"/>
                  <a:pt x="646181" y="1243015"/>
                </a:cubicBezTo>
                <a:close/>
                <a:moveTo>
                  <a:pt x="1045064" y="1240125"/>
                </a:moveTo>
                <a:cubicBezTo>
                  <a:pt x="1047955" y="1240446"/>
                  <a:pt x="1049239" y="1242052"/>
                  <a:pt x="1049239" y="1244621"/>
                </a:cubicBezTo>
                <a:cubicBezTo>
                  <a:pt x="1049239" y="1246869"/>
                  <a:pt x="1047633" y="1248475"/>
                  <a:pt x="1045385" y="1248154"/>
                </a:cubicBezTo>
                <a:cubicBezTo>
                  <a:pt x="1043458" y="1248154"/>
                  <a:pt x="1041210" y="1247190"/>
                  <a:pt x="1041210" y="1244621"/>
                </a:cubicBezTo>
                <a:cubicBezTo>
                  <a:pt x="1041210" y="1242373"/>
                  <a:pt x="1042816" y="1240767"/>
                  <a:pt x="1045064" y="1240125"/>
                </a:cubicBezTo>
                <a:close/>
                <a:moveTo>
                  <a:pt x="1142057" y="1233701"/>
                </a:moveTo>
                <a:cubicBezTo>
                  <a:pt x="1143984" y="1231453"/>
                  <a:pt x="1147838" y="1232738"/>
                  <a:pt x="1148480" y="1233701"/>
                </a:cubicBezTo>
                <a:cubicBezTo>
                  <a:pt x="1155225" y="1245584"/>
                  <a:pt x="1169356" y="1249439"/>
                  <a:pt x="1177064" y="1260037"/>
                </a:cubicBezTo>
                <a:cubicBezTo>
                  <a:pt x="1177706" y="1261001"/>
                  <a:pt x="1178348" y="1261964"/>
                  <a:pt x="1176743" y="1263891"/>
                </a:cubicBezTo>
                <a:cubicBezTo>
                  <a:pt x="1167429" y="1253292"/>
                  <a:pt x="1151692" y="1251687"/>
                  <a:pt x="1143984" y="1238840"/>
                </a:cubicBezTo>
                <a:cubicBezTo>
                  <a:pt x="1143020" y="1237234"/>
                  <a:pt x="1140451" y="1235628"/>
                  <a:pt x="1142057" y="1233701"/>
                </a:cubicBezTo>
                <a:close/>
                <a:moveTo>
                  <a:pt x="1076218" y="1231454"/>
                </a:moveTo>
                <a:lnTo>
                  <a:pt x="1086151" y="1239835"/>
                </a:lnTo>
                <a:lnTo>
                  <a:pt x="1086174" y="1239804"/>
                </a:lnTo>
                <a:lnTo>
                  <a:pt x="1086311" y="1239970"/>
                </a:lnTo>
                <a:lnTo>
                  <a:pt x="1086496" y="1240126"/>
                </a:lnTo>
                <a:lnTo>
                  <a:pt x="1086461" y="1240152"/>
                </a:lnTo>
                <a:lnTo>
                  <a:pt x="1096773" y="1252651"/>
                </a:lnTo>
                <a:lnTo>
                  <a:pt x="1085211" y="1241089"/>
                </a:lnTo>
                <a:cubicBezTo>
                  <a:pt x="1081357" y="1239483"/>
                  <a:pt x="1079109" y="1236272"/>
                  <a:pt x="1076218" y="1231454"/>
                </a:cubicBezTo>
                <a:close/>
                <a:moveTo>
                  <a:pt x="1056306" y="1213147"/>
                </a:moveTo>
                <a:cubicBezTo>
                  <a:pt x="1060803" y="1213789"/>
                  <a:pt x="1063051" y="1217322"/>
                  <a:pt x="1066905" y="1220212"/>
                </a:cubicBezTo>
                <a:cubicBezTo>
                  <a:pt x="1059197" y="1222461"/>
                  <a:pt x="1058876" y="1216359"/>
                  <a:pt x="1056306" y="1213147"/>
                </a:cubicBezTo>
                <a:close/>
                <a:moveTo>
                  <a:pt x="1143983" y="1196125"/>
                </a:moveTo>
                <a:cubicBezTo>
                  <a:pt x="1153618" y="1196447"/>
                  <a:pt x="1157794" y="1200622"/>
                  <a:pt x="1157794" y="1211541"/>
                </a:cubicBezTo>
                <a:cubicBezTo>
                  <a:pt x="1159721" y="1218928"/>
                  <a:pt x="1154903" y="1221497"/>
                  <a:pt x="1147516" y="1222140"/>
                </a:cubicBezTo>
                <a:cubicBezTo>
                  <a:pt x="1140451" y="1222461"/>
                  <a:pt x="1130816" y="1212826"/>
                  <a:pt x="1132422" y="1205760"/>
                </a:cubicBezTo>
                <a:cubicBezTo>
                  <a:pt x="1133706" y="1200622"/>
                  <a:pt x="1136918" y="1195804"/>
                  <a:pt x="1143983" y="1196125"/>
                </a:cubicBezTo>
                <a:close/>
                <a:moveTo>
                  <a:pt x="188843" y="1185166"/>
                </a:moveTo>
                <a:cubicBezTo>
                  <a:pt x="190770" y="1184484"/>
                  <a:pt x="192536" y="1184403"/>
                  <a:pt x="193660" y="1186812"/>
                </a:cubicBezTo>
                <a:cubicBezTo>
                  <a:pt x="195908" y="1190987"/>
                  <a:pt x="190127" y="1192914"/>
                  <a:pt x="187558" y="1195162"/>
                </a:cubicBezTo>
                <a:cubicBezTo>
                  <a:pt x="175033" y="1203833"/>
                  <a:pt x="162507" y="1212505"/>
                  <a:pt x="149661" y="1221176"/>
                </a:cubicBezTo>
                <a:cubicBezTo>
                  <a:pt x="144201" y="1224709"/>
                  <a:pt x="139384" y="1230169"/>
                  <a:pt x="140668" y="1236271"/>
                </a:cubicBezTo>
                <a:cubicBezTo>
                  <a:pt x="141311" y="1239161"/>
                  <a:pt x="143639" y="1239884"/>
                  <a:pt x="146369" y="1240125"/>
                </a:cubicBezTo>
                <a:lnTo>
                  <a:pt x="154251" y="1241062"/>
                </a:lnTo>
                <a:lnTo>
                  <a:pt x="155122" y="1240767"/>
                </a:lnTo>
                <a:cubicBezTo>
                  <a:pt x="158976" y="1239804"/>
                  <a:pt x="163151" y="1239804"/>
                  <a:pt x="167326" y="1239482"/>
                </a:cubicBezTo>
                <a:cubicBezTo>
                  <a:pt x="177604" y="1238519"/>
                  <a:pt x="188523" y="1239482"/>
                  <a:pt x="196874" y="1231132"/>
                </a:cubicBezTo>
                <a:cubicBezTo>
                  <a:pt x="179531" y="1254898"/>
                  <a:pt x="158012" y="1274168"/>
                  <a:pt x="138100" y="1295043"/>
                </a:cubicBezTo>
                <a:cubicBezTo>
                  <a:pt x="143881" y="1285088"/>
                  <a:pt x="151910" y="1276416"/>
                  <a:pt x="159939" y="1268387"/>
                </a:cubicBezTo>
                <a:cubicBezTo>
                  <a:pt x="166684" y="1261964"/>
                  <a:pt x="171501" y="1253614"/>
                  <a:pt x="178888" y="1247833"/>
                </a:cubicBezTo>
                <a:cubicBezTo>
                  <a:pt x="180173" y="1246869"/>
                  <a:pt x="181458" y="1245263"/>
                  <a:pt x="180494" y="1243336"/>
                </a:cubicBezTo>
                <a:cubicBezTo>
                  <a:pt x="179209" y="1241409"/>
                  <a:pt x="177282" y="1242373"/>
                  <a:pt x="175677" y="1242373"/>
                </a:cubicBezTo>
                <a:cubicBezTo>
                  <a:pt x="170217" y="1242052"/>
                  <a:pt x="164918" y="1243176"/>
                  <a:pt x="159699" y="1243858"/>
                </a:cubicBezTo>
                <a:lnTo>
                  <a:pt x="150634" y="1243177"/>
                </a:lnTo>
                <a:lnTo>
                  <a:pt x="149380" y="1243859"/>
                </a:lnTo>
                <a:cubicBezTo>
                  <a:pt x="147493" y="1243738"/>
                  <a:pt x="145486" y="1243016"/>
                  <a:pt x="143559" y="1243016"/>
                </a:cubicBezTo>
                <a:cubicBezTo>
                  <a:pt x="135209" y="1241089"/>
                  <a:pt x="127822" y="1243337"/>
                  <a:pt x="119793" y="1247191"/>
                </a:cubicBezTo>
                <a:cubicBezTo>
                  <a:pt x="110800" y="1251366"/>
                  <a:pt x="101165" y="1254256"/>
                  <a:pt x="91530" y="1256183"/>
                </a:cubicBezTo>
                <a:cubicBezTo>
                  <a:pt x="85428" y="1257468"/>
                  <a:pt x="80932" y="1261001"/>
                  <a:pt x="76436" y="1264533"/>
                </a:cubicBezTo>
                <a:lnTo>
                  <a:pt x="41868" y="1288417"/>
                </a:lnTo>
                <a:lnTo>
                  <a:pt x="42072" y="1288621"/>
                </a:lnTo>
                <a:cubicBezTo>
                  <a:pt x="29226" y="1297935"/>
                  <a:pt x="15095" y="1304679"/>
                  <a:pt x="0" y="1309817"/>
                </a:cubicBezTo>
                <a:lnTo>
                  <a:pt x="40145" y="1286694"/>
                </a:lnTo>
                <a:lnTo>
                  <a:pt x="40144" y="1286694"/>
                </a:lnTo>
                <a:cubicBezTo>
                  <a:pt x="57808" y="1276737"/>
                  <a:pt x="73545" y="1263891"/>
                  <a:pt x="85750" y="1247512"/>
                </a:cubicBezTo>
                <a:cubicBezTo>
                  <a:pt x="97954" y="1231132"/>
                  <a:pt x="114654" y="1224709"/>
                  <a:pt x="132318" y="1219250"/>
                </a:cubicBezTo>
                <a:cubicBezTo>
                  <a:pt x="134887" y="1218286"/>
                  <a:pt x="137136" y="1217323"/>
                  <a:pt x="139063" y="1215717"/>
                </a:cubicBezTo>
                <a:cubicBezTo>
                  <a:pt x="152230" y="1204476"/>
                  <a:pt x="167646" y="1196447"/>
                  <a:pt x="182419" y="1187454"/>
                </a:cubicBezTo>
                <a:cubicBezTo>
                  <a:pt x="182741" y="1187454"/>
                  <a:pt x="183062" y="1187133"/>
                  <a:pt x="183062" y="1187133"/>
                </a:cubicBezTo>
                <a:cubicBezTo>
                  <a:pt x="184828" y="1187133"/>
                  <a:pt x="186916" y="1185849"/>
                  <a:pt x="188843" y="1185166"/>
                </a:cubicBezTo>
                <a:close/>
                <a:moveTo>
                  <a:pt x="518999" y="1177819"/>
                </a:moveTo>
                <a:cubicBezTo>
                  <a:pt x="519320" y="1177498"/>
                  <a:pt x="520926" y="1178461"/>
                  <a:pt x="520926" y="1179104"/>
                </a:cubicBezTo>
                <a:cubicBezTo>
                  <a:pt x="521568" y="1181994"/>
                  <a:pt x="519320" y="1183921"/>
                  <a:pt x="517715" y="1185848"/>
                </a:cubicBezTo>
                <a:cubicBezTo>
                  <a:pt x="517394" y="1186491"/>
                  <a:pt x="516751" y="1187133"/>
                  <a:pt x="516109" y="1187775"/>
                </a:cubicBezTo>
                <a:lnTo>
                  <a:pt x="516099" y="1187736"/>
                </a:lnTo>
                <a:lnTo>
                  <a:pt x="515867" y="1195885"/>
                </a:lnTo>
                <a:cubicBezTo>
                  <a:pt x="514341" y="1198454"/>
                  <a:pt x="512094" y="1201104"/>
                  <a:pt x="511291" y="1204797"/>
                </a:cubicBezTo>
                <a:lnTo>
                  <a:pt x="516066" y="1187603"/>
                </a:lnTo>
                <a:lnTo>
                  <a:pt x="515467" y="1185206"/>
                </a:lnTo>
                <a:cubicBezTo>
                  <a:pt x="515146" y="1181994"/>
                  <a:pt x="515788" y="1179425"/>
                  <a:pt x="518999" y="1177819"/>
                </a:cubicBezTo>
                <a:close/>
                <a:moveTo>
                  <a:pt x="63912" y="1168185"/>
                </a:moveTo>
                <a:cubicBezTo>
                  <a:pt x="61342" y="1171397"/>
                  <a:pt x="59415" y="1173324"/>
                  <a:pt x="57488" y="1175572"/>
                </a:cubicBezTo>
                <a:cubicBezTo>
                  <a:pt x="55561" y="1178141"/>
                  <a:pt x="52671" y="1178783"/>
                  <a:pt x="51065" y="1175893"/>
                </a:cubicBezTo>
                <a:cubicBezTo>
                  <a:pt x="49459" y="1173324"/>
                  <a:pt x="52028" y="1171397"/>
                  <a:pt x="53955" y="1170433"/>
                </a:cubicBezTo>
                <a:cubicBezTo>
                  <a:pt x="56525" y="1169470"/>
                  <a:pt x="59737" y="1169149"/>
                  <a:pt x="63912" y="1168185"/>
                </a:cubicBezTo>
                <a:close/>
                <a:moveTo>
                  <a:pt x="850520" y="1163608"/>
                </a:moveTo>
                <a:cubicBezTo>
                  <a:pt x="848433" y="1164732"/>
                  <a:pt x="847389" y="1167542"/>
                  <a:pt x="847228" y="1172359"/>
                </a:cubicBezTo>
                <a:cubicBezTo>
                  <a:pt x="846907" y="1193235"/>
                  <a:pt x="848192" y="1214111"/>
                  <a:pt x="843696" y="1234986"/>
                </a:cubicBezTo>
                <a:cubicBezTo>
                  <a:pt x="842090" y="1241409"/>
                  <a:pt x="844659" y="1246869"/>
                  <a:pt x="849798" y="1250402"/>
                </a:cubicBezTo>
                <a:cubicBezTo>
                  <a:pt x="858469" y="1255220"/>
                  <a:pt x="863608" y="1263570"/>
                  <a:pt x="869710" y="1270956"/>
                </a:cubicBezTo>
                <a:cubicBezTo>
                  <a:pt x="870031" y="1273526"/>
                  <a:pt x="873564" y="1271920"/>
                  <a:pt x="874206" y="1274168"/>
                </a:cubicBezTo>
                <a:cubicBezTo>
                  <a:pt x="874848" y="1277700"/>
                  <a:pt x="875169" y="1278343"/>
                  <a:pt x="877738" y="1277058"/>
                </a:cubicBezTo>
                <a:cubicBezTo>
                  <a:pt x="878381" y="1277058"/>
                  <a:pt x="879344" y="1276738"/>
                  <a:pt x="879986" y="1276095"/>
                </a:cubicBezTo>
                <a:cubicBezTo>
                  <a:pt x="880950" y="1272884"/>
                  <a:pt x="883520" y="1273526"/>
                  <a:pt x="886089" y="1272562"/>
                </a:cubicBezTo>
                <a:cubicBezTo>
                  <a:pt x="890907" y="1270635"/>
                  <a:pt x="897329" y="1269030"/>
                  <a:pt x="895081" y="1261321"/>
                </a:cubicBezTo>
                <a:cubicBezTo>
                  <a:pt x="891228" y="1247833"/>
                  <a:pt x="891870" y="1234665"/>
                  <a:pt x="894761" y="1220855"/>
                </a:cubicBezTo>
                <a:cubicBezTo>
                  <a:pt x="896045" y="1214111"/>
                  <a:pt x="898935" y="1206403"/>
                  <a:pt x="892191" y="1200300"/>
                </a:cubicBezTo>
                <a:cubicBezTo>
                  <a:pt x="888659" y="1197089"/>
                  <a:pt x="885446" y="1193877"/>
                  <a:pt x="882556" y="1189060"/>
                </a:cubicBezTo>
                <a:cubicBezTo>
                  <a:pt x="877417" y="1179746"/>
                  <a:pt x="870994" y="1170111"/>
                  <a:pt x="860074" y="1164972"/>
                </a:cubicBezTo>
                <a:cubicBezTo>
                  <a:pt x="855739" y="1163046"/>
                  <a:pt x="852608" y="1162483"/>
                  <a:pt x="850520" y="1163608"/>
                </a:cubicBezTo>
                <a:close/>
                <a:moveTo>
                  <a:pt x="588283" y="1161098"/>
                </a:moveTo>
                <a:lnTo>
                  <a:pt x="588243" y="1161232"/>
                </a:lnTo>
                <a:lnTo>
                  <a:pt x="588311" y="1161173"/>
                </a:lnTo>
                <a:close/>
                <a:moveTo>
                  <a:pt x="764529" y="1156462"/>
                </a:moveTo>
                <a:cubicBezTo>
                  <a:pt x="761478" y="1155900"/>
                  <a:pt x="758266" y="1156141"/>
                  <a:pt x="755054" y="1157586"/>
                </a:cubicBezTo>
                <a:lnTo>
                  <a:pt x="754827" y="1157894"/>
                </a:lnTo>
                <a:lnTo>
                  <a:pt x="754733" y="1157907"/>
                </a:lnTo>
                <a:cubicBezTo>
                  <a:pt x="749274" y="1160797"/>
                  <a:pt x="750237" y="1165615"/>
                  <a:pt x="752806" y="1170111"/>
                </a:cubicBezTo>
                <a:cubicBezTo>
                  <a:pt x="751200" y="1177498"/>
                  <a:pt x="752164" y="1184884"/>
                  <a:pt x="756339" y="1191629"/>
                </a:cubicBezTo>
                <a:cubicBezTo>
                  <a:pt x="760193" y="1196125"/>
                  <a:pt x="765332" y="1197410"/>
                  <a:pt x="771113" y="1196125"/>
                </a:cubicBezTo>
                <a:cubicBezTo>
                  <a:pt x="773842" y="1195483"/>
                  <a:pt x="776653" y="1194439"/>
                  <a:pt x="778700" y="1192794"/>
                </a:cubicBezTo>
                <a:lnTo>
                  <a:pt x="778824" y="1192506"/>
                </a:lnTo>
                <a:lnTo>
                  <a:pt x="778901" y="1192472"/>
                </a:lnTo>
                <a:cubicBezTo>
                  <a:pt x="780908" y="1190827"/>
                  <a:pt x="782193" y="1188579"/>
                  <a:pt x="782032" y="1185527"/>
                </a:cubicBezTo>
                <a:cubicBezTo>
                  <a:pt x="781711" y="1180388"/>
                  <a:pt x="781390" y="1174608"/>
                  <a:pt x="777857" y="1169790"/>
                </a:cubicBezTo>
                <a:cubicBezTo>
                  <a:pt x="778499" y="1165615"/>
                  <a:pt x="775609" y="1162082"/>
                  <a:pt x="773039" y="1160155"/>
                </a:cubicBezTo>
                <a:cubicBezTo>
                  <a:pt x="770471" y="1158389"/>
                  <a:pt x="767580" y="1157024"/>
                  <a:pt x="764529" y="1156462"/>
                </a:cubicBezTo>
                <a:close/>
                <a:moveTo>
                  <a:pt x="1045065" y="1155658"/>
                </a:moveTo>
                <a:cubicBezTo>
                  <a:pt x="1055664" y="1158870"/>
                  <a:pt x="1065299" y="1164651"/>
                  <a:pt x="1074934" y="1170111"/>
                </a:cubicBezTo>
                <a:cubicBezTo>
                  <a:pt x="1062408" y="1173323"/>
                  <a:pt x="1054058" y="1164972"/>
                  <a:pt x="1044744" y="1159512"/>
                </a:cubicBezTo>
                <a:cubicBezTo>
                  <a:pt x="1042817" y="1158549"/>
                  <a:pt x="1044423" y="1156943"/>
                  <a:pt x="1045065" y="1155658"/>
                </a:cubicBezTo>
                <a:close/>
                <a:moveTo>
                  <a:pt x="89604" y="1155338"/>
                </a:moveTo>
                <a:cubicBezTo>
                  <a:pt x="87356" y="1161119"/>
                  <a:pt x="83181" y="1162403"/>
                  <a:pt x="77721" y="1162082"/>
                </a:cubicBezTo>
                <a:cubicBezTo>
                  <a:pt x="80612" y="1159192"/>
                  <a:pt x="82539" y="1154696"/>
                  <a:pt x="89604" y="1155338"/>
                </a:cubicBezTo>
                <a:close/>
                <a:moveTo>
                  <a:pt x="583491" y="1149078"/>
                </a:moveTo>
                <a:lnTo>
                  <a:pt x="583454" y="1149137"/>
                </a:lnTo>
                <a:lnTo>
                  <a:pt x="588304" y="1153987"/>
                </a:lnTo>
                <a:lnTo>
                  <a:pt x="588353" y="1153729"/>
                </a:lnTo>
                <a:close/>
                <a:moveTo>
                  <a:pt x="875169" y="1144418"/>
                </a:moveTo>
                <a:cubicBezTo>
                  <a:pt x="874848" y="1144739"/>
                  <a:pt x="873884" y="1145382"/>
                  <a:pt x="873884" y="1145382"/>
                </a:cubicBezTo>
                <a:cubicBezTo>
                  <a:pt x="876132" y="1148914"/>
                  <a:pt x="870994" y="1152126"/>
                  <a:pt x="873884" y="1155338"/>
                </a:cubicBezTo>
                <a:cubicBezTo>
                  <a:pt x="877096" y="1160155"/>
                  <a:pt x="882556" y="1161118"/>
                  <a:pt x="887695" y="1162403"/>
                </a:cubicBezTo>
                <a:cubicBezTo>
                  <a:pt x="889301" y="1162724"/>
                  <a:pt x="891549" y="1163608"/>
                  <a:pt x="893315" y="1163688"/>
                </a:cubicBezTo>
                <a:lnTo>
                  <a:pt x="893380" y="1163604"/>
                </a:lnTo>
                <a:lnTo>
                  <a:pt x="893756" y="1163688"/>
                </a:lnTo>
                <a:cubicBezTo>
                  <a:pt x="895563" y="1163769"/>
                  <a:pt x="896848" y="1163046"/>
                  <a:pt x="896367" y="1160155"/>
                </a:cubicBezTo>
                <a:cubicBezTo>
                  <a:pt x="895724" y="1155659"/>
                  <a:pt x="893797" y="1149557"/>
                  <a:pt x="889301" y="1146024"/>
                </a:cubicBezTo>
                <a:lnTo>
                  <a:pt x="888991" y="1146047"/>
                </a:lnTo>
                <a:lnTo>
                  <a:pt x="888979" y="1146024"/>
                </a:lnTo>
                <a:lnTo>
                  <a:pt x="888319" y="1146098"/>
                </a:lnTo>
                <a:lnTo>
                  <a:pt x="882395" y="1146546"/>
                </a:lnTo>
                <a:cubicBezTo>
                  <a:pt x="879906" y="1147389"/>
                  <a:pt x="877417" y="1147791"/>
                  <a:pt x="875490" y="1144418"/>
                </a:cubicBezTo>
                <a:lnTo>
                  <a:pt x="875392" y="1144492"/>
                </a:lnTo>
                <a:close/>
                <a:moveTo>
                  <a:pt x="1099341" y="1137995"/>
                </a:moveTo>
                <a:cubicBezTo>
                  <a:pt x="1102874" y="1137674"/>
                  <a:pt x="1103837" y="1141528"/>
                  <a:pt x="1104159" y="1144419"/>
                </a:cubicBezTo>
                <a:cubicBezTo>
                  <a:pt x="1104159" y="1147630"/>
                  <a:pt x="1102874" y="1150842"/>
                  <a:pt x="1099020" y="1151806"/>
                </a:cubicBezTo>
                <a:cubicBezTo>
                  <a:pt x="1094524" y="1150842"/>
                  <a:pt x="1092597" y="1146988"/>
                  <a:pt x="1092275" y="1143455"/>
                </a:cubicBezTo>
                <a:cubicBezTo>
                  <a:pt x="1091954" y="1139601"/>
                  <a:pt x="1096451" y="1138316"/>
                  <a:pt x="1099341" y="1137995"/>
                </a:cubicBezTo>
                <a:close/>
                <a:moveTo>
                  <a:pt x="1146232" y="1134462"/>
                </a:moveTo>
                <a:cubicBezTo>
                  <a:pt x="1148801" y="1132856"/>
                  <a:pt x="1151050" y="1134462"/>
                  <a:pt x="1152655" y="1136068"/>
                </a:cubicBezTo>
                <a:cubicBezTo>
                  <a:pt x="1163254" y="1148593"/>
                  <a:pt x="1177063" y="1157586"/>
                  <a:pt x="1189589" y="1167863"/>
                </a:cubicBezTo>
                <a:cubicBezTo>
                  <a:pt x="1192800" y="1170753"/>
                  <a:pt x="1192479" y="1177498"/>
                  <a:pt x="1194406" y="1183600"/>
                </a:cubicBezTo>
                <a:cubicBezTo>
                  <a:pt x="1185414" y="1177176"/>
                  <a:pt x="1179954" y="1168826"/>
                  <a:pt x="1173210" y="1162082"/>
                </a:cubicBezTo>
                <a:cubicBezTo>
                  <a:pt x="1169998" y="1158871"/>
                  <a:pt x="1165181" y="1154053"/>
                  <a:pt x="1159721" y="1160476"/>
                </a:cubicBezTo>
                <a:cubicBezTo>
                  <a:pt x="1158436" y="1161761"/>
                  <a:pt x="1156831" y="1160797"/>
                  <a:pt x="1155867" y="1159513"/>
                </a:cubicBezTo>
                <a:cubicBezTo>
                  <a:pt x="1151050" y="1154053"/>
                  <a:pt x="1147517" y="1147951"/>
                  <a:pt x="1144305" y="1141528"/>
                </a:cubicBezTo>
                <a:cubicBezTo>
                  <a:pt x="1143342" y="1139601"/>
                  <a:pt x="1143020" y="1136389"/>
                  <a:pt x="1146232" y="1134462"/>
                </a:cubicBezTo>
                <a:close/>
                <a:moveTo>
                  <a:pt x="592224" y="1133178"/>
                </a:moveTo>
                <a:lnTo>
                  <a:pt x="591210" y="1135043"/>
                </a:lnTo>
                <a:lnTo>
                  <a:pt x="591190" y="1138669"/>
                </a:lnTo>
                <a:close/>
                <a:moveTo>
                  <a:pt x="861038" y="1128360"/>
                </a:moveTo>
                <a:cubicBezTo>
                  <a:pt x="857826" y="1126754"/>
                  <a:pt x="856863" y="1130608"/>
                  <a:pt x="855578" y="1132535"/>
                </a:cubicBezTo>
                <a:lnTo>
                  <a:pt x="855653" y="1133042"/>
                </a:lnTo>
                <a:lnTo>
                  <a:pt x="855578" y="1133178"/>
                </a:lnTo>
                <a:cubicBezTo>
                  <a:pt x="852367" y="1138958"/>
                  <a:pt x="859754" y="1150520"/>
                  <a:pt x="866177" y="1151162"/>
                </a:cubicBezTo>
                <a:cubicBezTo>
                  <a:pt x="868425" y="1151162"/>
                  <a:pt x="869067" y="1150199"/>
                  <a:pt x="869388" y="1148593"/>
                </a:cubicBezTo>
                <a:lnTo>
                  <a:pt x="869172" y="1148124"/>
                </a:lnTo>
                <a:lnTo>
                  <a:pt x="869388" y="1147951"/>
                </a:lnTo>
                <a:cubicBezTo>
                  <a:pt x="869710" y="1146024"/>
                  <a:pt x="869710" y="1143776"/>
                  <a:pt x="867462" y="1143776"/>
                </a:cubicBezTo>
                <a:lnTo>
                  <a:pt x="862873" y="1141634"/>
                </a:lnTo>
                <a:lnTo>
                  <a:pt x="864571" y="1137032"/>
                </a:lnTo>
                <a:lnTo>
                  <a:pt x="864561" y="1136416"/>
                </a:lnTo>
                <a:lnTo>
                  <a:pt x="864571" y="1136389"/>
                </a:lnTo>
                <a:lnTo>
                  <a:pt x="864554" y="1135961"/>
                </a:lnTo>
                <a:lnTo>
                  <a:pt x="864491" y="1132054"/>
                </a:lnTo>
                <a:lnTo>
                  <a:pt x="864393" y="1131966"/>
                </a:lnTo>
                <a:lnTo>
                  <a:pt x="864370" y="1131411"/>
                </a:lnTo>
                <a:cubicBezTo>
                  <a:pt x="863607" y="1130046"/>
                  <a:pt x="862323" y="1129002"/>
                  <a:pt x="861038" y="1128360"/>
                </a:cubicBezTo>
                <a:close/>
                <a:moveTo>
                  <a:pt x="526065" y="1126754"/>
                </a:moveTo>
                <a:cubicBezTo>
                  <a:pt x="525423" y="1133499"/>
                  <a:pt x="525102" y="1140243"/>
                  <a:pt x="524781" y="1146988"/>
                </a:cubicBezTo>
                <a:cubicBezTo>
                  <a:pt x="524460" y="1149557"/>
                  <a:pt x="524138" y="1152126"/>
                  <a:pt x="521569" y="1152768"/>
                </a:cubicBezTo>
                <a:cubicBezTo>
                  <a:pt x="519642" y="1153089"/>
                  <a:pt x="519000" y="1150199"/>
                  <a:pt x="516430" y="1149878"/>
                </a:cubicBezTo>
                <a:cubicBezTo>
                  <a:pt x="513540" y="1149557"/>
                  <a:pt x="516109" y="1146988"/>
                  <a:pt x="516752" y="1145061"/>
                </a:cubicBezTo>
                <a:cubicBezTo>
                  <a:pt x="519321" y="1138637"/>
                  <a:pt x="518679" y="1130929"/>
                  <a:pt x="526065" y="1126754"/>
                </a:cubicBezTo>
                <a:close/>
                <a:moveTo>
                  <a:pt x="911541" y="1124546"/>
                </a:moveTo>
                <a:cubicBezTo>
                  <a:pt x="910819" y="1124024"/>
                  <a:pt x="909534" y="1124184"/>
                  <a:pt x="907607" y="1124827"/>
                </a:cubicBezTo>
                <a:cubicBezTo>
                  <a:pt x="906162" y="1125308"/>
                  <a:pt x="904636" y="1125710"/>
                  <a:pt x="903672" y="1126633"/>
                </a:cubicBezTo>
                <a:lnTo>
                  <a:pt x="903624" y="1127054"/>
                </a:lnTo>
                <a:lnTo>
                  <a:pt x="903351" y="1127196"/>
                </a:lnTo>
                <a:cubicBezTo>
                  <a:pt x="902388" y="1128120"/>
                  <a:pt x="901986" y="1129485"/>
                  <a:pt x="902789" y="1131893"/>
                </a:cubicBezTo>
                <a:cubicBezTo>
                  <a:pt x="903431" y="1133820"/>
                  <a:pt x="903191" y="1135667"/>
                  <a:pt x="902348" y="1137312"/>
                </a:cubicBezTo>
                <a:lnTo>
                  <a:pt x="898605" y="1141204"/>
                </a:lnTo>
                <a:lnTo>
                  <a:pt x="893837" y="1140282"/>
                </a:lnTo>
                <a:cubicBezTo>
                  <a:pt x="892753" y="1138797"/>
                  <a:pt x="891710" y="1136871"/>
                  <a:pt x="889301" y="1136710"/>
                </a:cubicBezTo>
                <a:lnTo>
                  <a:pt x="889675" y="1137561"/>
                </a:lnTo>
                <a:lnTo>
                  <a:pt x="888979" y="1137032"/>
                </a:lnTo>
                <a:cubicBezTo>
                  <a:pt x="891870" y="1147630"/>
                  <a:pt x="898293" y="1155659"/>
                  <a:pt x="903753" y="1164330"/>
                </a:cubicBezTo>
                <a:cubicBezTo>
                  <a:pt x="906001" y="1167220"/>
                  <a:pt x="908571" y="1167542"/>
                  <a:pt x="911461" y="1165936"/>
                </a:cubicBezTo>
                <a:cubicBezTo>
                  <a:pt x="912906" y="1165133"/>
                  <a:pt x="914271" y="1164250"/>
                  <a:pt x="915114" y="1163046"/>
                </a:cubicBezTo>
                <a:lnTo>
                  <a:pt x="915122" y="1162971"/>
                </a:lnTo>
                <a:lnTo>
                  <a:pt x="915435" y="1162724"/>
                </a:lnTo>
                <a:cubicBezTo>
                  <a:pt x="916278" y="1161519"/>
                  <a:pt x="916599" y="1159993"/>
                  <a:pt x="915957" y="1157906"/>
                </a:cubicBezTo>
                <a:cubicBezTo>
                  <a:pt x="914993" y="1155336"/>
                  <a:pt x="914030" y="1152768"/>
                  <a:pt x="915957" y="1150198"/>
                </a:cubicBezTo>
                <a:cubicBezTo>
                  <a:pt x="916278" y="1149556"/>
                  <a:pt x="916599" y="1132534"/>
                  <a:pt x="916599" y="1131892"/>
                </a:cubicBezTo>
                <a:cubicBezTo>
                  <a:pt x="916920" y="1128038"/>
                  <a:pt x="911461" y="1130928"/>
                  <a:pt x="912103" y="1128359"/>
                </a:cubicBezTo>
                <a:cubicBezTo>
                  <a:pt x="912425" y="1126272"/>
                  <a:pt x="912264" y="1125067"/>
                  <a:pt x="911541" y="1124546"/>
                </a:cubicBezTo>
                <a:close/>
                <a:moveTo>
                  <a:pt x="538269" y="1120652"/>
                </a:moveTo>
                <a:cubicBezTo>
                  <a:pt x="538590" y="1120331"/>
                  <a:pt x="540196" y="1120974"/>
                  <a:pt x="540196" y="1121616"/>
                </a:cubicBezTo>
                <a:cubicBezTo>
                  <a:pt x="542122" y="1125470"/>
                  <a:pt x="538911" y="1127075"/>
                  <a:pt x="536342" y="1129966"/>
                </a:cubicBezTo>
                <a:cubicBezTo>
                  <a:pt x="534416" y="1125149"/>
                  <a:pt x="535379" y="1122579"/>
                  <a:pt x="538269" y="1120652"/>
                </a:cubicBezTo>
                <a:close/>
                <a:moveTo>
                  <a:pt x="606998" y="1112302"/>
                </a:moveTo>
                <a:cubicBezTo>
                  <a:pt x="603786" y="1116156"/>
                  <a:pt x="601538" y="1119046"/>
                  <a:pt x="604750" y="1124506"/>
                </a:cubicBezTo>
                <a:cubicBezTo>
                  <a:pt x="607962" y="1129644"/>
                  <a:pt x="605392" y="1137032"/>
                  <a:pt x="610852" y="1141849"/>
                </a:cubicBezTo>
                <a:cubicBezTo>
                  <a:pt x="611816" y="1142491"/>
                  <a:pt x="611494" y="1144418"/>
                  <a:pt x="610852" y="1145382"/>
                </a:cubicBezTo>
                <a:cubicBezTo>
                  <a:pt x="605714" y="1153732"/>
                  <a:pt x="606677" y="1163046"/>
                  <a:pt x="606356" y="1172038"/>
                </a:cubicBezTo>
                <a:cubicBezTo>
                  <a:pt x="606356" y="1173002"/>
                  <a:pt x="606356" y="1173644"/>
                  <a:pt x="606035" y="1174607"/>
                </a:cubicBezTo>
                <a:cubicBezTo>
                  <a:pt x="605392" y="1177177"/>
                  <a:pt x="605071" y="1181673"/>
                  <a:pt x="601860" y="1181352"/>
                </a:cubicBezTo>
                <a:cubicBezTo>
                  <a:pt x="598327" y="1181352"/>
                  <a:pt x="598648" y="1177177"/>
                  <a:pt x="598648" y="1174286"/>
                </a:cubicBezTo>
                <a:cubicBezTo>
                  <a:pt x="598327" y="1168184"/>
                  <a:pt x="597684" y="1162403"/>
                  <a:pt x="597042" y="1155659"/>
                </a:cubicBezTo>
                <a:cubicBezTo>
                  <a:pt x="595115" y="1158870"/>
                  <a:pt x="595758" y="1162403"/>
                  <a:pt x="592546" y="1164330"/>
                </a:cubicBezTo>
                <a:lnTo>
                  <a:pt x="589859" y="1163353"/>
                </a:lnTo>
                <a:lnTo>
                  <a:pt x="587568" y="1175491"/>
                </a:lnTo>
                <a:lnTo>
                  <a:pt x="584220" y="1184977"/>
                </a:lnTo>
                <a:lnTo>
                  <a:pt x="586444" y="1189702"/>
                </a:lnTo>
                <a:cubicBezTo>
                  <a:pt x="595436" y="1205118"/>
                  <a:pt x="616633" y="1214753"/>
                  <a:pt x="630443" y="1208009"/>
                </a:cubicBezTo>
                <a:cubicBezTo>
                  <a:pt x="644253" y="1201264"/>
                  <a:pt x="650355" y="1192271"/>
                  <a:pt x="647786" y="1177177"/>
                </a:cubicBezTo>
                <a:cubicBezTo>
                  <a:pt x="647144" y="1173644"/>
                  <a:pt x="645538" y="1171074"/>
                  <a:pt x="642326" y="1169790"/>
                </a:cubicBezTo>
                <a:cubicBezTo>
                  <a:pt x="627232" y="1163366"/>
                  <a:pt x="619202" y="1150199"/>
                  <a:pt x="612136" y="1136710"/>
                </a:cubicBezTo>
                <a:cubicBezTo>
                  <a:pt x="609567" y="1131572"/>
                  <a:pt x="610531" y="1125148"/>
                  <a:pt x="609246" y="1119367"/>
                </a:cubicBezTo>
                <a:cubicBezTo>
                  <a:pt x="608604" y="1117119"/>
                  <a:pt x="609567" y="1114550"/>
                  <a:pt x="606998" y="1112302"/>
                </a:cubicBezTo>
                <a:close/>
                <a:moveTo>
                  <a:pt x="884162" y="1109732"/>
                </a:moveTo>
                <a:lnTo>
                  <a:pt x="884162" y="1109733"/>
                </a:lnTo>
                <a:lnTo>
                  <a:pt x="884162" y="1109733"/>
                </a:lnTo>
                <a:close/>
                <a:moveTo>
                  <a:pt x="889622" y="1107363"/>
                </a:moveTo>
                <a:lnTo>
                  <a:pt x="884609" y="1109538"/>
                </a:lnTo>
                <a:lnTo>
                  <a:pt x="884483" y="1109411"/>
                </a:lnTo>
                <a:lnTo>
                  <a:pt x="884536" y="1109570"/>
                </a:lnTo>
                <a:lnTo>
                  <a:pt x="884162" y="1109732"/>
                </a:lnTo>
                <a:cubicBezTo>
                  <a:pt x="883359" y="1109411"/>
                  <a:pt x="882476" y="1108929"/>
                  <a:pt x="881753" y="1108889"/>
                </a:cubicBezTo>
                <a:cubicBezTo>
                  <a:pt x="881030" y="1108849"/>
                  <a:pt x="880468" y="1109250"/>
                  <a:pt x="880308" y="1110696"/>
                </a:cubicBezTo>
                <a:cubicBezTo>
                  <a:pt x="879986" y="1114228"/>
                  <a:pt x="881271" y="1117440"/>
                  <a:pt x="883840" y="1120009"/>
                </a:cubicBezTo>
                <a:cubicBezTo>
                  <a:pt x="884804" y="1120973"/>
                  <a:pt x="886088" y="1120973"/>
                  <a:pt x="887052" y="1120009"/>
                </a:cubicBezTo>
                <a:lnTo>
                  <a:pt x="887088" y="1119688"/>
                </a:lnTo>
                <a:lnTo>
                  <a:pt x="887374" y="1119688"/>
                </a:lnTo>
                <a:cubicBezTo>
                  <a:pt x="889301" y="1117441"/>
                  <a:pt x="886731" y="1116156"/>
                  <a:pt x="886089" y="1114229"/>
                </a:cubicBezTo>
                <a:lnTo>
                  <a:pt x="884795" y="1110347"/>
                </a:lnTo>
                <a:lnTo>
                  <a:pt x="895081" y="1120330"/>
                </a:lnTo>
                <a:cubicBezTo>
                  <a:pt x="895724" y="1122899"/>
                  <a:pt x="898615" y="1123542"/>
                  <a:pt x="900862" y="1123542"/>
                </a:cubicBezTo>
                <a:lnTo>
                  <a:pt x="900977" y="1123427"/>
                </a:lnTo>
                <a:lnTo>
                  <a:pt x="901183" y="1123542"/>
                </a:lnTo>
                <a:cubicBezTo>
                  <a:pt x="901826" y="1123542"/>
                  <a:pt x="903432" y="1122257"/>
                  <a:pt x="903432" y="1121294"/>
                </a:cubicBezTo>
                <a:cubicBezTo>
                  <a:pt x="903753" y="1118725"/>
                  <a:pt x="901505" y="1117761"/>
                  <a:pt x="899578" y="1117441"/>
                </a:cubicBezTo>
                <a:lnTo>
                  <a:pt x="898794" y="1116862"/>
                </a:lnTo>
                <a:lnTo>
                  <a:pt x="894796" y="1111864"/>
                </a:lnTo>
                <a:lnTo>
                  <a:pt x="894439" y="1111017"/>
                </a:lnTo>
                <a:lnTo>
                  <a:pt x="894058" y="1110969"/>
                </a:lnTo>
                <a:close/>
                <a:moveTo>
                  <a:pt x="977942" y="1100739"/>
                </a:moveTo>
                <a:lnTo>
                  <a:pt x="977666" y="1101107"/>
                </a:lnTo>
                <a:lnTo>
                  <a:pt x="977620" y="1101060"/>
                </a:lnTo>
                <a:cubicBezTo>
                  <a:pt x="975693" y="1101060"/>
                  <a:pt x="974730" y="1102987"/>
                  <a:pt x="974730" y="1104914"/>
                </a:cubicBezTo>
                <a:cubicBezTo>
                  <a:pt x="974730" y="1108768"/>
                  <a:pt x="976978" y="1110374"/>
                  <a:pt x="980832" y="1110374"/>
                </a:cubicBezTo>
                <a:cubicBezTo>
                  <a:pt x="982438" y="1110374"/>
                  <a:pt x="984364" y="1110695"/>
                  <a:pt x="984364" y="1107805"/>
                </a:cubicBezTo>
                <a:lnTo>
                  <a:pt x="984314" y="1107755"/>
                </a:lnTo>
                <a:lnTo>
                  <a:pt x="984686" y="1107484"/>
                </a:lnTo>
                <a:cubicBezTo>
                  <a:pt x="983080" y="1104915"/>
                  <a:pt x="982116" y="1101061"/>
                  <a:pt x="977942" y="1100739"/>
                </a:cubicBezTo>
                <a:close/>
                <a:moveTo>
                  <a:pt x="942292" y="1100419"/>
                </a:moveTo>
                <a:cubicBezTo>
                  <a:pt x="939723" y="1099776"/>
                  <a:pt x="939081" y="1100739"/>
                  <a:pt x="938759" y="1102345"/>
                </a:cubicBezTo>
                <a:cubicBezTo>
                  <a:pt x="937796" y="1105557"/>
                  <a:pt x="944862" y="1119367"/>
                  <a:pt x="948074" y="1120331"/>
                </a:cubicBezTo>
                <a:cubicBezTo>
                  <a:pt x="950001" y="1120812"/>
                  <a:pt x="951044" y="1120331"/>
                  <a:pt x="951526" y="1119448"/>
                </a:cubicBezTo>
                <a:lnTo>
                  <a:pt x="951598" y="1116485"/>
                </a:lnTo>
                <a:lnTo>
                  <a:pt x="951606" y="1116477"/>
                </a:lnTo>
                <a:lnTo>
                  <a:pt x="951599" y="1116463"/>
                </a:lnTo>
                <a:lnTo>
                  <a:pt x="951606" y="1116155"/>
                </a:lnTo>
                <a:lnTo>
                  <a:pt x="949258" y="1112098"/>
                </a:lnTo>
                <a:lnTo>
                  <a:pt x="948033" y="1109813"/>
                </a:lnTo>
                <a:cubicBezTo>
                  <a:pt x="946709" y="1107645"/>
                  <a:pt x="945504" y="1105397"/>
                  <a:pt x="945183" y="1102667"/>
                </a:cubicBezTo>
                <a:cubicBezTo>
                  <a:pt x="945183" y="1101703"/>
                  <a:pt x="942935" y="1101061"/>
                  <a:pt x="942293" y="1100419"/>
                </a:cubicBezTo>
                <a:lnTo>
                  <a:pt x="942292" y="1100419"/>
                </a:lnTo>
                <a:close/>
                <a:moveTo>
                  <a:pt x="278448" y="1093995"/>
                </a:moveTo>
                <a:cubicBezTo>
                  <a:pt x="276199" y="1100097"/>
                  <a:pt x="273951" y="1101381"/>
                  <a:pt x="265601" y="1101703"/>
                </a:cubicBezTo>
                <a:cubicBezTo>
                  <a:pt x="269455" y="1097528"/>
                  <a:pt x="275557" y="1098170"/>
                  <a:pt x="278448" y="1093995"/>
                </a:cubicBezTo>
                <a:close/>
                <a:moveTo>
                  <a:pt x="269455" y="1086287"/>
                </a:moveTo>
                <a:cubicBezTo>
                  <a:pt x="270097" y="1086929"/>
                  <a:pt x="271061" y="1087893"/>
                  <a:pt x="271703" y="1088536"/>
                </a:cubicBezTo>
                <a:cubicBezTo>
                  <a:pt x="265601" y="1094959"/>
                  <a:pt x="257251" y="1098171"/>
                  <a:pt x="248901" y="1101061"/>
                </a:cubicBezTo>
                <a:cubicBezTo>
                  <a:pt x="255966" y="1096244"/>
                  <a:pt x="262711" y="1091105"/>
                  <a:pt x="269455" y="1086287"/>
                </a:cubicBezTo>
                <a:close/>
                <a:moveTo>
                  <a:pt x="1082640" y="1081470"/>
                </a:moveTo>
                <a:cubicBezTo>
                  <a:pt x="1081356" y="1081470"/>
                  <a:pt x="1080392" y="1082434"/>
                  <a:pt x="1081034" y="1083718"/>
                </a:cubicBezTo>
                <a:cubicBezTo>
                  <a:pt x="1081998" y="1085645"/>
                  <a:pt x="1083604" y="1086929"/>
                  <a:pt x="1085852" y="1086929"/>
                </a:cubicBezTo>
                <a:cubicBezTo>
                  <a:pt x="1086815" y="1086608"/>
                  <a:pt x="1088421" y="1086608"/>
                  <a:pt x="1087779" y="1085003"/>
                </a:cubicBezTo>
                <a:cubicBezTo>
                  <a:pt x="1087136" y="1082434"/>
                  <a:pt x="1084888" y="1081791"/>
                  <a:pt x="1082640" y="1081470"/>
                </a:cubicBezTo>
                <a:close/>
                <a:moveTo>
                  <a:pt x="911782" y="1081149"/>
                </a:moveTo>
                <a:cubicBezTo>
                  <a:pt x="908891" y="1079543"/>
                  <a:pt x="906322" y="1081791"/>
                  <a:pt x="905037" y="1085003"/>
                </a:cubicBezTo>
                <a:cubicBezTo>
                  <a:pt x="904717" y="1086287"/>
                  <a:pt x="902789" y="1087251"/>
                  <a:pt x="904074" y="1088857"/>
                </a:cubicBezTo>
                <a:cubicBezTo>
                  <a:pt x="905359" y="1090141"/>
                  <a:pt x="906643" y="1089821"/>
                  <a:pt x="907928" y="1088857"/>
                </a:cubicBezTo>
                <a:cubicBezTo>
                  <a:pt x="911140" y="1086930"/>
                  <a:pt x="913388" y="1088215"/>
                  <a:pt x="914994" y="1091426"/>
                </a:cubicBezTo>
                <a:cubicBezTo>
                  <a:pt x="917563" y="1096565"/>
                  <a:pt x="921738" y="1102345"/>
                  <a:pt x="919169" y="1107484"/>
                </a:cubicBezTo>
                <a:cubicBezTo>
                  <a:pt x="913388" y="1118403"/>
                  <a:pt x="914994" y="1123221"/>
                  <a:pt x="927198" y="1127396"/>
                </a:cubicBezTo>
                <a:lnTo>
                  <a:pt x="934764" y="1128189"/>
                </a:lnTo>
                <a:lnTo>
                  <a:pt x="935771" y="1128299"/>
                </a:lnTo>
                <a:lnTo>
                  <a:pt x="936128" y="1128349"/>
                </a:lnTo>
                <a:lnTo>
                  <a:pt x="945825" y="1129965"/>
                </a:lnTo>
                <a:cubicBezTo>
                  <a:pt x="943898" y="1126432"/>
                  <a:pt x="942934" y="1124826"/>
                  <a:pt x="941971" y="1123541"/>
                </a:cubicBezTo>
                <a:cubicBezTo>
                  <a:pt x="935226" y="1115513"/>
                  <a:pt x="931694" y="1106199"/>
                  <a:pt x="928161" y="1096564"/>
                </a:cubicBezTo>
                <a:cubicBezTo>
                  <a:pt x="925271" y="1089177"/>
                  <a:pt x="919169" y="1084360"/>
                  <a:pt x="912103" y="1081149"/>
                </a:cubicBezTo>
                <a:lnTo>
                  <a:pt x="911902" y="1081263"/>
                </a:lnTo>
                <a:close/>
                <a:moveTo>
                  <a:pt x="957387" y="1079222"/>
                </a:moveTo>
                <a:cubicBezTo>
                  <a:pt x="955460" y="1078901"/>
                  <a:pt x="955139" y="1080507"/>
                  <a:pt x="955139" y="1082113"/>
                </a:cubicBezTo>
                <a:cubicBezTo>
                  <a:pt x="955460" y="1084361"/>
                  <a:pt x="956745" y="1085967"/>
                  <a:pt x="958993" y="1085967"/>
                </a:cubicBezTo>
                <a:lnTo>
                  <a:pt x="959314" y="1086287"/>
                </a:lnTo>
                <a:cubicBezTo>
                  <a:pt x="960599" y="1085645"/>
                  <a:pt x="961884" y="1085003"/>
                  <a:pt x="961884" y="1083397"/>
                </a:cubicBezTo>
                <a:lnTo>
                  <a:pt x="961403" y="1082954"/>
                </a:lnTo>
                <a:lnTo>
                  <a:pt x="961562" y="1082755"/>
                </a:lnTo>
                <a:cubicBezTo>
                  <a:pt x="961241" y="1080507"/>
                  <a:pt x="959314" y="1079543"/>
                  <a:pt x="957387" y="1079222"/>
                </a:cubicBezTo>
                <a:close/>
                <a:moveTo>
                  <a:pt x="993839" y="1073641"/>
                </a:moveTo>
                <a:cubicBezTo>
                  <a:pt x="991350" y="1075127"/>
                  <a:pt x="990949" y="1080025"/>
                  <a:pt x="990146" y="1089820"/>
                </a:cubicBezTo>
                <a:lnTo>
                  <a:pt x="990146" y="1090141"/>
                </a:lnTo>
                <a:lnTo>
                  <a:pt x="990146" y="1091426"/>
                </a:lnTo>
                <a:lnTo>
                  <a:pt x="990146" y="1091747"/>
                </a:lnTo>
                <a:lnTo>
                  <a:pt x="992036" y="1095693"/>
                </a:lnTo>
                <a:lnTo>
                  <a:pt x="994522" y="1101302"/>
                </a:lnTo>
                <a:lnTo>
                  <a:pt x="997139" y="1104288"/>
                </a:lnTo>
                <a:lnTo>
                  <a:pt x="1001065" y="1109090"/>
                </a:lnTo>
                <a:cubicBezTo>
                  <a:pt x="1007489" y="1110053"/>
                  <a:pt x="1009737" y="1104273"/>
                  <a:pt x="1013270" y="1100739"/>
                </a:cubicBezTo>
                <a:cubicBezTo>
                  <a:pt x="1014555" y="1099776"/>
                  <a:pt x="1015197" y="1097849"/>
                  <a:pt x="1016160" y="1096565"/>
                </a:cubicBezTo>
                <a:cubicBezTo>
                  <a:pt x="1020657" y="1090141"/>
                  <a:pt x="1022985" y="1087572"/>
                  <a:pt x="1022463" y="1085645"/>
                </a:cubicBezTo>
                <a:lnTo>
                  <a:pt x="1022432" y="1085617"/>
                </a:lnTo>
                <a:lnTo>
                  <a:pt x="1022462" y="1085565"/>
                </a:lnTo>
                <a:cubicBezTo>
                  <a:pt x="1021941" y="1083638"/>
                  <a:pt x="1018569" y="1082273"/>
                  <a:pt x="1011664" y="1078258"/>
                </a:cubicBezTo>
                <a:cubicBezTo>
                  <a:pt x="1011021" y="1077937"/>
                  <a:pt x="1010379" y="1077937"/>
                  <a:pt x="1010058" y="1077937"/>
                </a:cubicBezTo>
                <a:cubicBezTo>
                  <a:pt x="1000905" y="1074083"/>
                  <a:pt x="996328" y="1072156"/>
                  <a:pt x="993839" y="1073641"/>
                </a:cubicBezTo>
                <a:close/>
                <a:moveTo>
                  <a:pt x="1015758" y="1072758"/>
                </a:moveTo>
                <a:cubicBezTo>
                  <a:pt x="1015116" y="1073200"/>
                  <a:pt x="1014715" y="1073922"/>
                  <a:pt x="1015197" y="1074404"/>
                </a:cubicBezTo>
                <a:lnTo>
                  <a:pt x="1015536" y="1074672"/>
                </a:lnTo>
                <a:lnTo>
                  <a:pt x="1015518" y="1074726"/>
                </a:lnTo>
                <a:cubicBezTo>
                  <a:pt x="1017124" y="1076653"/>
                  <a:pt x="1019693" y="1077937"/>
                  <a:pt x="1021620" y="1079543"/>
                </a:cubicBezTo>
                <a:cubicBezTo>
                  <a:pt x="1023868" y="1079222"/>
                  <a:pt x="1025795" y="1077937"/>
                  <a:pt x="1025795" y="1076653"/>
                </a:cubicBezTo>
                <a:lnTo>
                  <a:pt x="1025201" y="1076220"/>
                </a:lnTo>
                <a:lnTo>
                  <a:pt x="1025473" y="1076010"/>
                </a:lnTo>
                <a:cubicBezTo>
                  <a:pt x="1024831" y="1071834"/>
                  <a:pt x="1020014" y="1075689"/>
                  <a:pt x="1017766" y="1072798"/>
                </a:cubicBezTo>
                <a:cubicBezTo>
                  <a:pt x="1017284" y="1072156"/>
                  <a:pt x="1016401" y="1072317"/>
                  <a:pt x="1015758" y="1072758"/>
                </a:cubicBezTo>
                <a:close/>
                <a:moveTo>
                  <a:pt x="291938" y="1069908"/>
                </a:moveTo>
                <a:cubicBezTo>
                  <a:pt x="282303" y="1075047"/>
                  <a:pt x="280697" y="1085002"/>
                  <a:pt x="271705" y="1088535"/>
                </a:cubicBezTo>
                <a:cubicBezTo>
                  <a:pt x="270099" y="1088856"/>
                  <a:pt x="269135" y="1088214"/>
                  <a:pt x="269456" y="1086287"/>
                </a:cubicBezTo>
                <a:cubicBezTo>
                  <a:pt x="272989" y="1077295"/>
                  <a:pt x="278128" y="1069908"/>
                  <a:pt x="291938" y="1069908"/>
                </a:cubicBezTo>
                <a:close/>
                <a:moveTo>
                  <a:pt x="982759" y="1067338"/>
                </a:moveTo>
                <a:cubicBezTo>
                  <a:pt x="979548" y="1067016"/>
                  <a:pt x="978664" y="1068542"/>
                  <a:pt x="978463" y="1070550"/>
                </a:cubicBezTo>
                <a:lnTo>
                  <a:pt x="978459" y="1070670"/>
                </a:lnTo>
                <a:lnTo>
                  <a:pt x="978343" y="1070751"/>
                </a:lnTo>
                <a:lnTo>
                  <a:pt x="978269" y="1076443"/>
                </a:lnTo>
                <a:lnTo>
                  <a:pt x="978262" y="1076652"/>
                </a:lnTo>
                <a:lnTo>
                  <a:pt x="978266" y="1076659"/>
                </a:lnTo>
                <a:lnTo>
                  <a:pt x="978262" y="1076974"/>
                </a:lnTo>
                <a:cubicBezTo>
                  <a:pt x="977620" y="1080507"/>
                  <a:pt x="979226" y="1085003"/>
                  <a:pt x="983080" y="1085003"/>
                </a:cubicBezTo>
                <a:cubicBezTo>
                  <a:pt x="985810" y="1085164"/>
                  <a:pt x="986372" y="1084039"/>
                  <a:pt x="986332" y="1082554"/>
                </a:cubicBezTo>
                <a:lnTo>
                  <a:pt x="986326" y="1082477"/>
                </a:lnTo>
                <a:lnTo>
                  <a:pt x="986332" y="1082473"/>
                </a:lnTo>
                <a:lnTo>
                  <a:pt x="985980" y="1077746"/>
                </a:lnTo>
                <a:lnTo>
                  <a:pt x="986292" y="1071594"/>
                </a:lnTo>
                <a:lnTo>
                  <a:pt x="986169" y="1071457"/>
                </a:lnTo>
                <a:lnTo>
                  <a:pt x="986171" y="1071393"/>
                </a:lnTo>
                <a:cubicBezTo>
                  <a:pt x="986131" y="1069345"/>
                  <a:pt x="985489" y="1067659"/>
                  <a:pt x="982759" y="1067338"/>
                </a:cubicBezTo>
                <a:close/>
                <a:moveTo>
                  <a:pt x="1020656" y="1065732"/>
                </a:moveTo>
                <a:cubicBezTo>
                  <a:pt x="1019051" y="1065732"/>
                  <a:pt x="1017445" y="1066696"/>
                  <a:pt x="1018087" y="1068302"/>
                </a:cubicBezTo>
                <a:lnTo>
                  <a:pt x="1018087" y="1068302"/>
                </a:lnTo>
                <a:cubicBezTo>
                  <a:pt x="1019051" y="1070872"/>
                  <a:pt x="1021299" y="1071193"/>
                  <a:pt x="1023868" y="1070872"/>
                </a:cubicBezTo>
                <a:cubicBezTo>
                  <a:pt x="1025474" y="1070550"/>
                  <a:pt x="1026437" y="1069908"/>
                  <a:pt x="1026759" y="1067981"/>
                </a:cubicBezTo>
                <a:lnTo>
                  <a:pt x="1026758" y="1067981"/>
                </a:lnTo>
                <a:lnTo>
                  <a:pt x="1026758" y="1067980"/>
                </a:lnTo>
                <a:cubicBezTo>
                  <a:pt x="1025153" y="1066054"/>
                  <a:pt x="1022905" y="1065732"/>
                  <a:pt x="1020656" y="1065732"/>
                </a:cubicBezTo>
                <a:close/>
                <a:moveTo>
                  <a:pt x="1041211" y="1063806"/>
                </a:moveTo>
                <a:cubicBezTo>
                  <a:pt x="1037357" y="1063164"/>
                  <a:pt x="1035109" y="1064448"/>
                  <a:pt x="1032861" y="1065733"/>
                </a:cubicBezTo>
                <a:cubicBezTo>
                  <a:pt x="1027079" y="1069266"/>
                  <a:pt x="1031576" y="1077617"/>
                  <a:pt x="1026437" y="1081791"/>
                </a:cubicBezTo>
                <a:lnTo>
                  <a:pt x="1026883" y="1081443"/>
                </a:lnTo>
                <a:lnTo>
                  <a:pt x="1026757" y="1081792"/>
                </a:lnTo>
                <a:lnTo>
                  <a:pt x="1033549" y="1076232"/>
                </a:lnTo>
                <a:lnTo>
                  <a:pt x="1035630" y="1074605"/>
                </a:lnTo>
                <a:lnTo>
                  <a:pt x="1035699" y="1074472"/>
                </a:lnTo>
                <a:lnTo>
                  <a:pt x="1035830" y="1074364"/>
                </a:lnTo>
                <a:cubicBezTo>
                  <a:pt x="1037998" y="1071193"/>
                  <a:pt x="1039604" y="1067499"/>
                  <a:pt x="1041531" y="1063806"/>
                </a:cubicBezTo>
                <a:lnTo>
                  <a:pt x="1041167" y="1063890"/>
                </a:lnTo>
                <a:close/>
                <a:moveTo>
                  <a:pt x="1105443" y="1061879"/>
                </a:moveTo>
                <a:cubicBezTo>
                  <a:pt x="1104159" y="1065412"/>
                  <a:pt x="1102553" y="1068944"/>
                  <a:pt x="1101268" y="1072478"/>
                </a:cubicBezTo>
                <a:lnTo>
                  <a:pt x="1101197" y="1073506"/>
                </a:lnTo>
                <a:lnTo>
                  <a:pt x="1100866" y="1076854"/>
                </a:lnTo>
                <a:cubicBezTo>
                  <a:pt x="1101267" y="1077937"/>
                  <a:pt x="1102391" y="1078580"/>
                  <a:pt x="1104800" y="1078259"/>
                </a:cubicBezTo>
                <a:cubicBezTo>
                  <a:pt x="1111223" y="1077295"/>
                  <a:pt x="1117646" y="1076653"/>
                  <a:pt x="1123427" y="1074726"/>
                </a:cubicBezTo>
                <a:cubicBezTo>
                  <a:pt x="1125675" y="1073923"/>
                  <a:pt x="1127844" y="1072719"/>
                  <a:pt x="1128968" y="1070952"/>
                </a:cubicBezTo>
                <a:lnTo>
                  <a:pt x="1128937" y="1070652"/>
                </a:lnTo>
                <a:lnTo>
                  <a:pt x="1128969" y="1070631"/>
                </a:lnTo>
                <a:cubicBezTo>
                  <a:pt x="1130092" y="1068865"/>
                  <a:pt x="1130173" y="1066536"/>
                  <a:pt x="1128246" y="1063485"/>
                </a:cubicBezTo>
                <a:cubicBezTo>
                  <a:pt x="1120538" y="1067660"/>
                  <a:pt x="1112830" y="1064770"/>
                  <a:pt x="1105443" y="1061879"/>
                </a:cubicBezTo>
                <a:close/>
                <a:moveTo>
                  <a:pt x="1113151" y="1051601"/>
                </a:moveTo>
                <a:cubicBezTo>
                  <a:pt x="1109618" y="1049674"/>
                  <a:pt x="1107691" y="1050638"/>
                  <a:pt x="1107048" y="1054491"/>
                </a:cubicBezTo>
                <a:lnTo>
                  <a:pt x="1107253" y="1054565"/>
                </a:lnTo>
                <a:lnTo>
                  <a:pt x="1106728" y="1054813"/>
                </a:lnTo>
                <a:cubicBezTo>
                  <a:pt x="1110903" y="1058346"/>
                  <a:pt x="1116042" y="1057061"/>
                  <a:pt x="1120859" y="1057061"/>
                </a:cubicBezTo>
                <a:lnTo>
                  <a:pt x="1120390" y="1056762"/>
                </a:lnTo>
                <a:lnTo>
                  <a:pt x="1121180" y="1056739"/>
                </a:lnTo>
                <a:cubicBezTo>
                  <a:pt x="1118610" y="1055134"/>
                  <a:pt x="1115720" y="1053207"/>
                  <a:pt x="1113151" y="1051601"/>
                </a:cubicBezTo>
                <a:close/>
                <a:moveTo>
                  <a:pt x="1064975" y="1043893"/>
                </a:moveTo>
                <a:lnTo>
                  <a:pt x="1064859" y="1043950"/>
                </a:lnTo>
                <a:lnTo>
                  <a:pt x="1054339" y="1048993"/>
                </a:lnTo>
                <a:lnTo>
                  <a:pt x="1049313" y="1057580"/>
                </a:lnTo>
                <a:lnTo>
                  <a:pt x="1049239" y="1057703"/>
                </a:lnTo>
                <a:cubicBezTo>
                  <a:pt x="1050041" y="1060112"/>
                  <a:pt x="1051647" y="1061076"/>
                  <a:pt x="1053574" y="1061397"/>
                </a:cubicBezTo>
                <a:lnTo>
                  <a:pt x="1053576" y="1061397"/>
                </a:lnTo>
                <a:cubicBezTo>
                  <a:pt x="1055502" y="1061719"/>
                  <a:pt x="1057750" y="1061397"/>
                  <a:pt x="1059838" y="1061236"/>
                </a:cubicBezTo>
                <a:cubicBezTo>
                  <a:pt x="1072685" y="1063164"/>
                  <a:pt x="1066904" y="1051601"/>
                  <a:pt x="1069794" y="1046784"/>
                </a:cubicBezTo>
                <a:cubicBezTo>
                  <a:pt x="1072042" y="1042609"/>
                  <a:pt x="1066583" y="1044215"/>
                  <a:pt x="1064977" y="1043893"/>
                </a:cubicBezTo>
                <a:close/>
                <a:moveTo>
                  <a:pt x="439351" y="1039398"/>
                </a:moveTo>
                <a:cubicBezTo>
                  <a:pt x="440635" y="1039719"/>
                  <a:pt x="441919" y="1041004"/>
                  <a:pt x="441598" y="1042610"/>
                </a:cubicBezTo>
                <a:cubicBezTo>
                  <a:pt x="440635" y="1044215"/>
                  <a:pt x="440314" y="1046142"/>
                  <a:pt x="438066" y="1046142"/>
                </a:cubicBezTo>
                <a:cubicBezTo>
                  <a:pt x="436461" y="1045178"/>
                  <a:pt x="435176" y="1043894"/>
                  <a:pt x="435497" y="1041967"/>
                </a:cubicBezTo>
                <a:cubicBezTo>
                  <a:pt x="435818" y="1040040"/>
                  <a:pt x="437103" y="1038755"/>
                  <a:pt x="439351" y="1039398"/>
                </a:cubicBezTo>
                <a:close/>
                <a:moveTo>
                  <a:pt x="1095807" y="1027514"/>
                </a:moveTo>
                <a:cubicBezTo>
                  <a:pt x="1089384" y="1032331"/>
                  <a:pt x="1081998" y="1036185"/>
                  <a:pt x="1076216" y="1041645"/>
                </a:cubicBezTo>
                <a:cubicBezTo>
                  <a:pt x="1074290" y="1043412"/>
                  <a:pt x="1072122" y="1045660"/>
                  <a:pt x="1071319" y="1048149"/>
                </a:cubicBezTo>
                <a:lnTo>
                  <a:pt x="1071450" y="1048466"/>
                </a:lnTo>
                <a:lnTo>
                  <a:pt x="1071199" y="1048792"/>
                </a:lnTo>
                <a:lnTo>
                  <a:pt x="1074404" y="1056258"/>
                </a:lnTo>
                <a:lnTo>
                  <a:pt x="1071720" y="1058345"/>
                </a:lnTo>
                <a:lnTo>
                  <a:pt x="1072104" y="1058691"/>
                </a:lnTo>
                <a:lnTo>
                  <a:pt x="1071722" y="1058988"/>
                </a:lnTo>
                <a:cubicBezTo>
                  <a:pt x="1073006" y="1064448"/>
                  <a:pt x="1077824" y="1061558"/>
                  <a:pt x="1081035" y="1062200"/>
                </a:cubicBezTo>
                <a:cubicBezTo>
                  <a:pt x="1082640" y="1062521"/>
                  <a:pt x="1084487" y="1062200"/>
                  <a:pt x="1086214" y="1062441"/>
                </a:cubicBezTo>
                <a:lnTo>
                  <a:pt x="1089839" y="1065381"/>
                </a:lnTo>
                <a:lnTo>
                  <a:pt x="1082078" y="1065090"/>
                </a:lnTo>
                <a:cubicBezTo>
                  <a:pt x="1079267" y="1064770"/>
                  <a:pt x="1076698" y="1065090"/>
                  <a:pt x="1074932" y="1068623"/>
                </a:cubicBezTo>
                <a:lnTo>
                  <a:pt x="1075746" y="1068837"/>
                </a:lnTo>
                <a:lnTo>
                  <a:pt x="1074933" y="1069266"/>
                </a:lnTo>
                <a:cubicBezTo>
                  <a:pt x="1079750" y="1073762"/>
                  <a:pt x="1093882" y="1073120"/>
                  <a:pt x="1097736" y="1068623"/>
                </a:cubicBezTo>
                <a:cubicBezTo>
                  <a:pt x="1100787" y="1064770"/>
                  <a:pt x="1102232" y="1060594"/>
                  <a:pt x="1102071" y="1057061"/>
                </a:cubicBezTo>
                <a:lnTo>
                  <a:pt x="1101943" y="1056875"/>
                </a:lnTo>
                <a:lnTo>
                  <a:pt x="1102070" y="1056540"/>
                </a:lnTo>
                <a:lnTo>
                  <a:pt x="1096839" y="1048812"/>
                </a:lnTo>
                <a:lnTo>
                  <a:pt x="1097655" y="1042168"/>
                </a:lnTo>
                <a:cubicBezTo>
                  <a:pt x="1099342" y="1040923"/>
                  <a:pt x="1102071" y="1040522"/>
                  <a:pt x="1104801" y="1040039"/>
                </a:cubicBezTo>
                <a:lnTo>
                  <a:pt x="1104544" y="1039472"/>
                </a:lnTo>
                <a:lnTo>
                  <a:pt x="1104800" y="1039397"/>
                </a:lnTo>
                <a:cubicBezTo>
                  <a:pt x="1103194" y="1035864"/>
                  <a:pt x="1101910" y="1032331"/>
                  <a:pt x="1100304" y="1028799"/>
                </a:cubicBezTo>
                <a:cubicBezTo>
                  <a:pt x="1099340" y="1027514"/>
                  <a:pt x="1098698" y="1025587"/>
                  <a:pt x="1095807" y="1027514"/>
                </a:cubicBezTo>
                <a:close/>
                <a:moveTo>
                  <a:pt x="564925" y="1013705"/>
                </a:moveTo>
                <a:cubicBezTo>
                  <a:pt x="557539" y="1014989"/>
                  <a:pt x="554006" y="1021091"/>
                  <a:pt x="549831" y="1025909"/>
                </a:cubicBezTo>
                <a:cubicBezTo>
                  <a:pt x="547261" y="1029121"/>
                  <a:pt x="554969" y="1030727"/>
                  <a:pt x="554648" y="1035223"/>
                </a:cubicBezTo>
                <a:cubicBezTo>
                  <a:pt x="557860" y="1032011"/>
                  <a:pt x="559466" y="1028479"/>
                  <a:pt x="562999" y="1026873"/>
                </a:cubicBezTo>
                <a:cubicBezTo>
                  <a:pt x="566853" y="1024945"/>
                  <a:pt x="563320" y="1019486"/>
                  <a:pt x="568137" y="1017880"/>
                </a:cubicBezTo>
                <a:cubicBezTo>
                  <a:pt x="569422" y="1017559"/>
                  <a:pt x="569743" y="1015311"/>
                  <a:pt x="568779" y="1014026"/>
                </a:cubicBezTo>
                <a:cubicBezTo>
                  <a:pt x="567816" y="1012420"/>
                  <a:pt x="566210" y="1013383"/>
                  <a:pt x="564925" y="1013705"/>
                </a:cubicBezTo>
                <a:close/>
                <a:moveTo>
                  <a:pt x="1035108" y="1008245"/>
                </a:moveTo>
                <a:cubicBezTo>
                  <a:pt x="1032859" y="1006960"/>
                  <a:pt x="1030611" y="1007603"/>
                  <a:pt x="1029006" y="1009529"/>
                </a:cubicBezTo>
                <a:cubicBezTo>
                  <a:pt x="1027400" y="1011135"/>
                  <a:pt x="1024189" y="1014347"/>
                  <a:pt x="1025473" y="1014668"/>
                </a:cubicBezTo>
                <a:cubicBezTo>
                  <a:pt x="1033502" y="1017237"/>
                  <a:pt x="1028363" y="1025587"/>
                  <a:pt x="1032539" y="1029763"/>
                </a:cubicBezTo>
                <a:lnTo>
                  <a:pt x="1032539" y="1028506"/>
                </a:lnTo>
                <a:lnTo>
                  <a:pt x="1032861" y="1029763"/>
                </a:lnTo>
                <a:lnTo>
                  <a:pt x="1032861" y="1019436"/>
                </a:lnTo>
                <a:lnTo>
                  <a:pt x="1036152" y="1022216"/>
                </a:lnTo>
                <a:cubicBezTo>
                  <a:pt x="1036473" y="1023420"/>
                  <a:pt x="1036071" y="1024785"/>
                  <a:pt x="1035429" y="1026230"/>
                </a:cubicBezTo>
                <a:cubicBezTo>
                  <a:pt x="1034465" y="1028157"/>
                  <a:pt x="1032539" y="1030405"/>
                  <a:pt x="1036071" y="1031689"/>
                </a:cubicBezTo>
                <a:lnTo>
                  <a:pt x="1036250" y="1031512"/>
                </a:lnTo>
                <a:lnTo>
                  <a:pt x="1036393" y="1031689"/>
                </a:lnTo>
                <a:lnTo>
                  <a:pt x="1037735" y="1030348"/>
                </a:lnTo>
                <a:lnTo>
                  <a:pt x="1039283" y="1037471"/>
                </a:lnTo>
                <a:cubicBezTo>
                  <a:pt x="1039604" y="1041967"/>
                  <a:pt x="1039604" y="1047427"/>
                  <a:pt x="1044100" y="1048711"/>
                </a:cubicBezTo>
                <a:lnTo>
                  <a:pt x="1044306" y="1048583"/>
                </a:lnTo>
                <a:lnTo>
                  <a:pt x="1044422" y="1048711"/>
                </a:lnTo>
                <a:cubicBezTo>
                  <a:pt x="1049561" y="1049996"/>
                  <a:pt x="1048276" y="1043251"/>
                  <a:pt x="1050845" y="1040682"/>
                </a:cubicBezTo>
                <a:cubicBezTo>
                  <a:pt x="1051488" y="1040361"/>
                  <a:pt x="1051809" y="1039718"/>
                  <a:pt x="1052130" y="1039397"/>
                </a:cubicBezTo>
                <a:cubicBezTo>
                  <a:pt x="1057911" y="1032011"/>
                  <a:pt x="1049561" y="1027515"/>
                  <a:pt x="1047955" y="1021412"/>
                </a:cubicBezTo>
                <a:cubicBezTo>
                  <a:pt x="1047313" y="1018843"/>
                  <a:pt x="1045948" y="1017639"/>
                  <a:pt x="1044262" y="1017237"/>
                </a:cubicBezTo>
                <a:lnTo>
                  <a:pt x="1039178" y="1017818"/>
                </a:lnTo>
                <a:lnTo>
                  <a:pt x="1038631" y="1017857"/>
                </a:lnTo>
                <a:lnTo>
                  <a:pt x="1036715" y="1013705"/>
                </a:lnTo>
                <a:cubicBezTo>
                  <a:pt x="1037678" y="1011457"/>
                  <a:pt x="1037678" y="1009529"/>
                  <a:pt x="1035430" y="1008245"/>
                </a:cubicBezTo>
                <a:lnTo>
                  <a:pt x="1035123" y="1008309"/>
                </a:lnTo>
                <a:close/>
                <a:moveTo>
                  <a:pt x="487847" y="999895"/>
                </a:moveTo>
                <a:cubicBezTo>
                  <a:pt x="478854" y="1011457"/>
                  <a:pt x="478854" y="1011457"/>
                  <a:pt x="469541" y="1006961"/>
                </a:cubicBezTo>
                <a:cubicBezTo>
                  <a:pt x="476285" y="1005676"/>
                  <a:pt x="480460" y="999253"/>
                  <a:pt x="487847" y="999895"/>
                </a:cubicBezTo>
                <a:close/>
                <a:moveTo>
                  <a:pt x="1331542" y="954289"/>
                </a:moveTo>
                <a:cubicBezTo>
                  <a:pt x="1334753" y="953647"/>
                  <a:pt x="1332826" y="956858"/>
                  <a:pt x="1334432" y="957821"/>
                </a:cubicBezTo>
                <a:cubicBezTo>
                  <a:pt x="1334432" y="960390"/>
                  <a:pt x="1332184" y="959427"/>
                  <a:pt x="1331221" y="959748"/>
                </a:cubicBezTo>
                <a:cubicBezTo>
                  <a:pt x="1329936" y="960069"/>
                  <a:pt x="1328010" y="960069"/>
                  <a:pt x="1328331" y="957821"/>
                </a:cubicBezTo>
                <a:cubicBezTo>
                  <a:pt x="1328652" y="956216"/>
                  <a:pt x="1329936" y="954610"/>
                  <a:pt x="1331542" y="954289"/>
                </a:cubicBezTo>
                <a:close/>
                <a:moveTo>
                  <a:pt x="449306" y="936947"/>
                </a:moveTo>
                <a:cubicBezTo>
                  <a:pt x="448663" y="937268"/>
                  <a:pt x="448342" y="937589"/>
                  <a:pt x="447700" y="937910"/>
                </a:cubicBezTo>
                <a:cubicBezTo>
                  <a:pt x="446416" y="938874"/>
                  <a:pt x="444811" y="939516"/>
                  <a:pt x="443205" y="940479"/>
                </a:cubicBezTo>
                <a:cubicBezTo>
                  <a:pt x="444811" y="938553"/>
                  <a:pt x="447058" y="937589"/>
                  <a:pt x="449306" y="936947"/>
                </a:cubicBezTo>
                <a:close/>
                <a:moveTo>
                  <a:pt x="462153" y="930523"/>
                </a:moveTo>
                <a:cubicBezTo>
                  <a:pt x="453482" y="931487"/>
                  <a:pt x="446417" y="935341"/>
                  <a:pt x="439993" y="940480"/>
                </a:cubicBezTo>
                <a:cubicBezTo>
                  <a:pt x="437424" y="942406"/>
                  <a:pt x="437103" y="944654"/>
                  <a:pt x="441599" y="944976"/>
                </a:cubicBezTo>
                <a:cubicBezTo>
                  <a:pt x="447379" y="938552"/>
                  <a:pt x="455730" y="935983"/>
                  <a:pt x="462153" y="930523"/>
                </a:cubicBezTo>
                <a:close/>
                <a:moveTo>
                  <a:pt x="1729464" y="919283"/>
                </a:moveTo>
                <a:cubicBezTo>
                  <a:pt x="1730749" y="919604"/>
                  <a:pt x="1732033" y="919925"/>
                  <a:pt x="1732033" y="921852"/>
                </a:cubicBezTo>
                <a:cubicBezTo>
                  <a:pt x="1731712" y="923778"/>
                  <a:pt x="1730749" y="925063"/>
                  <a:pt x="1728822" y="925063"/>
                </a:cubicBezTo>
                <a:cubicBezTo>
                  <a:pt x="1726895" y="925063"/>
                  <a:pt x="1725610" y="923778"/>
                  <a:pt x="1725610" y="921852"/>
                </a:cubicBezTo>
                <a:cubicBezTo>
                  <a:pt x="1725610" y="919604"/>
                  <a:pt x="1727858" y="919604"/>
                  <a:pt x="1729464" y="919283"/>
                </a:cubicBezTo>
                <a:close/>
                <a:moveTo>
                  <a:pt x="1382608" y="911897"/>
                </a:moveTo>
                <a:cubicBezTo>
                  <a:pt x="1385498" y="911575"/>
                  <a:pt x="1387746" y="911575"/>
                  <a:pt x="1389352" y="914466"/>
                </a:cubicBezTo>
                <a:cubicBezTo>
                  <a:pt x="1390316" y="916393"/>
                  <a:pt x="1389673" y="917998"/>
                  <a:pt x="1388389" y="919283"/>
                </a:cubicBezTo>
                <a:cubicBezTo>
                  <a:pt x="1386141" y="921210"/>
                  <a:pt x="1383892" y="920246"/>
                  <a:pt x="1381965" y="918641"/>
                </a:cubicBezTo>
                <a:cubicBezTo>
                  <a:pt x="1378754" y="915750"/>
                  <a:pt x="1375542" y="917356"/>
                  <a:pt x="1372009" y="917998"/>
                </a:cubicBezTo>
                <a:cubicBezTo>
                  <a:pt x="1360126" y="920889"/>
                  <a:pt x="1348564" y="919604"/>
                  <a:pt x="1336681" y="918320"/>
                </a:cubicBezTo>
                <a:cubicBezTo>
                  <a:pt x="1334754" y="918320"/>
                  <a:pt x="1332827" y="917035"/>
                  <a:pt x="1331863" y="913823"/>
                </a:cubicBezTo>
                <a:cubicBezTo>
                  <a:pt x="1339893" y="912218"/>
                  <a:pt x="1346958" y="915750"/>
                  <a:pt x="1354666" y="915750"/>
                </a:cubicBezTo>
                <a:cubicBezTo>
                  <a:pt x="1364301" y="915429"/>
                  <a:pt x="1373294" y="913181"/>
                  <a:pt x="1382608" y="911897"/>
                </a:cubicBezTo>
                <a:close/>
                <a:moveTo>
                  <a:pt x="1207895" y="870145"/>
                </a:moveTo>
                <a:cubicBezTo>
                  <a:pt x="1217851" y="872393"/>
                  <a:pt x="1216888" y="878817"/>
                  <a:pt x="1218815" y="884598"/>
                </a:cubicBezTo>
                <a:cubicBezTo>
                  <a:pt x="1212392" y="882029"/>
                  <a:pt x="1213034" y="875605"/>
                  <a:pt x="1207895" y="870145"/>
                </a:cubicBezTo>
                <a:close/>
                <a:moveTo>
                  <a:pt x="1313558" y="814262"/>
                </a:moveTo>
                <a:cubicBezTo>
                  <a:pt x="1316448" y="814583"/>
                  <a:pt x="1319660" y="814905"/>
                  <a:pt x="1319017" y="818759"/>
                </a:cubicBezTo>
                <a:cubicBezTo>
                  <a:pt x="1318375" y="821649"/>
                  <a:pt x="1317090" y="824861"/>
                  <a:pt x="1313558" y="824861"/>
                </a:cubicBezTo>
                <a:cubicBezTo>
                  <a:pt x="1310346" y="824861"/>
                  <a:pt x="1308098" y="822613"/>
                  <a:pt x="1308419" y="819080"/>
                </a:cubicBezTo>
                <a:cubicBezTo>
                  <a:pt x="1308740" y="816510"/>
                  <a:pt x="1310667" y="813941"/>
                  <a:pt x="1313558" y="814262"/>
                </a:cubicBezTo>
                <a:close/>
                <a:moveTo>
                  <a:pt x="1286901" y="813299"/>
                </a:moveTo>
                <a:cubicBezTo>
                  <a:pt x="1293966" y="815226"/>
                  <a:pt x="1298141" y="822612"/>
                  <a:pt x="1299747" y="829036"/>
                </a:cubicBezTo>
                <a:cubicBezTo>
                  <a:pt x="1302638" y="839313"/>
                  <a:pt x="1303601" y="841561"/>
                  <a:pt x="1313558" y="838670"/>
                </a:cubicBezTo>
                <a:cubicBezTo>
                  <a:pt x="1323513" y="835780"/>
                  <a:pt x="1334112" y="841882"/>
                  <a:pt x="1343747" y="836101"/>
                </a:cubicBezTo>
                <a:cubicBezTo>
                  <a:pt x="1345353" y="835138"/>
                  <a:pt x="1347601" y="836743"/>
                  <a:pt x="1348243" y="839313"/>
                </a:cubicBezTo>
                <a:cubicBezTo>
                  <a:pt x="1348886" y="842203"/>
                  <a:pt x="1346637" y="843167"/>
                  <a:pt x="1344710" y="843488"/>
                </a:cubicBezTo>
                <a:cubicBezTo>
                  <a:pt x="1337966" y="844773"/>
                  <a:pt x="1330900" y="846057"/>
                  <a:pt x="1323834" y="846057"/>
                </a:cubicBezTo>
                <a:cubicBezTo>
                  <a:pt x="1306492" y="846378"/>
                  <a:pt x="1297499" y="857940"/>
                  <a:pt x="1301353" y="874962"/>
                </a:cubicBezTo>
                <a:cubicBezTo>
                  <a:pt x="1302638" y="881064"/>
                  <a:pt x="1303280" y="887166"/>
                  <a:pt x="1305528" y="892947"/>
                </a:cubicBezTo>
                <a:cubicBezTo>
                  <a:pt x="1308098" y="899691"/>
                  <a:pt x="1300390" y="906435"/>
                  <a:pt x="1291397" y="906435"/>
                </a:cubicBezTo>
                <a:cubicBezTo>
                  <a:pt x="1278551" y="906435"/>
                  <a:pt x="1265383" y="896480"/>
                  <a:pt x="1261850" y="883954"/>
                </a:cubicBezTo>
                <a:cubicBezTo>
                  <a:pt x="1259281" y="874641"/>
                  <a:pt x="1257033" y="865327"/>
                  <a:pt x="1252537" y="856655"/>
                </a:cubicBezTo>
                <a:cubicBezTo>
                  <a:pt x="1248040" y="848305"/>
                  <a:pt x="1256069" y="842846"/>
                  <a:pt x="1258638" y="835780"/>
                </a:cubicBezTo>
                <a:cubicBezTo>
                  <a:pt x="1259923" y="831926"/>
                  <a:pt x="1263135" y="829036"/>
                  <a:pt x="1264419" y="824861"/>
                </a:cubicBezTo>
                <a:cubicBezTo>
                  <a:pt x="1267631" y="813620"/>
                  <a:pt x="1279514" y="811050"/>
                  <a:pt x="1286901" y="813299"/>
                </a:cubicBezTo>
                <a:close/>
                <a:moveTo>
                  <a:pt x="950562" y="805831"/>
                </a:moveTo>
                <a:cubicBezTo>
                  <a:pt x="948796" y="806714"/>
                  <a:pt x="947110" y="808320"/>
                  <a:pt x="945825" y="810087"/>
                </a:cubicBezTo>
                <a:cubicBezTo>
                  <a:pt x="940044" y="814262"/>
                  <a:pt x="934905" y="819080"/>
                  <a:pt x="932015" y="826466"/>
                </a:cubicBezTo>
                <a:cubicBezTo>
                  <a:pt x="936832" y="825824"/>
                  <a:pt x="941329" y="825503"/>
                  <a:pt x="945504" y="824218"/>
                </a:cubicBezTo>
                <a:cubicBezTo>
                  <a:pt x="949679" y="822934"/>
                  <a:pt x="954496" y="821328"/>
                  <a:pt x="955138" y="815868"/>
                </a:cubicBezTo>
                <a:cubicBezTo>
                  <a:pt x="958350" y="812656"/>
                  <a:pt x="958350" y="807517"/>
                  <a:pt x="955781" y="805911"/>
                </a:cubicBezTo>
                <a:cubicBezTo>
                  <a:pt x="954176" y="804787"/>
                  <a:pt x="952328" y="804948"/>
                  <a:pt x="950562" y="805831"/>
                </a:cubicBezTo>
                <a:close/>
                <a:moveTo>
                  <a:pt x="939673" y="793727"/>
                </a:moveTo>
                <a:cubicBezTo>
                  <a:pt x="933440" y="792402"/>
                  <a:pt x="932899" y="795233"/>
                  <a:pt x="930731" y="806554"/>
                </a:cubicBezTo>
                <a:cubicBezTo>
                  <a:pt x="930409" y="807517"/>
                  <a:pt x="930088" y="808160"/>
                  <a:pt x="930088" y="809123"/>
                </a:cubicBezTo>
                <a:cubicBezTo>
                  <a:pt x="929767" y="810730"/>
                  <a:pt x="929446" y="812978"/>
                  <a:pt x="931373" y="813620"/>
                </a:cubicBezTo>
                <a:cubicBezTo>
                  <a:pt x="932657" y="813941"/>
                  <a:pt x="934585" y="813941"/>
                  <a:pt x="935548" y="812978"/>
                </a:cubicBezTo>
                <a:cubicBezTo>
                  <a:pt x="941650" y="806554"/>
                  <a:pt x="950001" y="803021"/>
                  <a:pt x="959956" y="797240"/>
                </a:cubicBezTo>
                <a:cubicBezTo>
                  <a:pt x="954176" y="796919"/>
                  <a:pt x="950643" y="797240"/>
                  <a:pt x="948074" y="796277"/>
                </a:cubicBezTo>
                <a:cubicBezTo>
                  <a:pt x="944461" y="795072"/>
                  <a:pt x="941750" y="794169"/>
                  <a:pt x="939673" y="793727"/>
                </a:cubicBezTo>
                <a:close/>
                <a:moveTo>
                  <a:pt x="1623802" y="786000"/>
                </a:moveTo>
                <a:cubicBezTo>
                  <a:pt x="1627013" y="786964"/>
                  <a:pt x="1630546" y="788248"/>
                  <a:pt x="1631189" y="792423"/>
                </a:cubicBezTo>
                <a:cubicBezTo>
                  <a:pt x="1631831" y="794671"/>
                  <a:pt x="1630225" y="794992"/>
                  <a:pt x="1628298" y="795314"/>
                </a:cubicBezTo>
                <a:cubicBezTo>
                  <a:pt x="1624765" y="794029"/>
                  <a:pt x="1621875" y="792102"/>
                  <a:pt x="1620911" y="788569"/>
                </a:cubicBezTo>
                <a:cubicBezTo>
                  <a:pt x="1620269" y="786321"/>
                  <a:pt x="1621875" y="785358"/>
                  <a:pt x="1623802" y="786000"/>
                </a:cubicBezTo>
                <a:close/>
                <a:moveTo>
                  <a:pt x="1664589" y="732687"/>
                </a:moveTo>
                <a:cubicBezTo>
                  <a:pt x="1667801" y="732687"/>
                  <a:pt x="1671655" y="734614"/>
                  <a:pt x="1671334" y="739110"/>
                </a:cubicBezTo>
                <a:cubicBezTo>
                  <a:pt x="1671012" y="744249"/>
                  <a:pt x="1667480" y="748745"/>
                  <a:pt x="1661699" y="748745"/>
                </a:cubicBezTo>
                <a:cubicBezTo>
                  <a:pt x="1657523" y="748745"/>
                  <a:pt x="1653027" y="746818"/>
                  <a:pt x="1653027" y="742001"/>
                </a:cubicBezTo>
                <a:cubicBezTo>
                  <a:pt x="1653027" y="735578"/>
                  <a:pt x="1657845" y="733008"/>
                  <a:pt x="1664589" y="732687"/>
                </a:cubicBezTo>
                <a:close/>
                <a:moveTo>
                  <a:pt x="1458683" y="732647"/>
                </a:moveTo>
                <a:cubicBezTo>
                  <a:pt x="1461774" y="731643"/>
                  <a:pt x="1464986" y="731563"/>
                  <a:pt x="1468679" y="733329"/>
                </a:cubicBezTo>
                <a:cubicBezTo>
                  <a:pt x="1462256" y="733650"/>
                  <a:pt x="1456796" y="738788"/>
                  <a:pt x="1449409" y="737503"/>
                </a:cubicBezTo>
                <a:cubicBezTo>
                  <a:pt x="1452621" y="735577"/>
                  <a:pt x="1455592" y="733650"/>
                  <a:pt x="1458683" y="732647"/>
                </a:cubicBezTo>
                <a:close/>
                <a:moveTo>
                  <a:pt x="1541262" y="731403"/>
                </a:moveTo>
                <a:cubicBezTo>
                  <a:pt x="1548649" y="735257"/>
                  <a:pt x="1558284" y="728512"/>
                  <a:pt x="1565350" y="737184"/>
                </a:cubicBezTo>
                <a:cubicBezTo>
                  <a:pt x="1564065" y="739110"/>
                  <a:pt x="1562138" y="740074"/>
                  <a:pt x="1559890" y="739110"/>
                </a:cubicBezTo>
                <a:cubicBezTo>
                  <a:pt x="1553467" y="737184"/>
                  <a:pt x="1547043" y="739110"/>
                  <a:pt x="1540941" y="739753"/>
                </a:cubicBezTo>
                <a:cubicBezTo>
                  <a:pt x="1538051" y="740074"/>
                  <a:pt x="1535802" y="739110"/>
                  <a:pt x="1534197" y="736541"/>
                </a:cubicBezTo>
                <a:cubicBezTo>
                  <a:pt x="1532912" y="734935"/>
                  <a:pt x="1533554" y="733330"/>
                  <a:pt x="1534839" y="731724"/>
                </a:cubicBezTo>
                <a:cubicBezTo>
                  <a:pt x="1536766" y="729797"/>
                  <a:pt x="1539335" y="730118"/>
                  <a:pt x="1541262" y="731403"/>
                </a:cubicBezTo>
                <a:close/>
                <a:moveTo>
                  <a:pt x="545657" y="725702"/>
                </a:moveTo>
                <a:cubicBezTo>
                  <a:pt x="550234" y="724337"/>
                  <a:pt x="555934" y="725943"/>
                  <a:pt x="562036" y="730761"/>
                </a:cubicBezTo>
                <a:cubicBezTo>
                  <a:pt x="553686" y="730761"/>
                  <a:pt x="547905" y="734936"/>
                  <a:pt x="542766" y="741359"/>
                </a:cubicBezTo>
                <a:cubicBezTo>
                  <a:pt x="537306" y="747782"/>
                  <a:pt x="530883" y="753563"/>
                  <a:pt x="524781" y="759023"/>
                </a:cubicBezTo>
                <a:cubicBezTo>
                  <a:pt x="523496" y="760308"/>
                  <a:pt x="522212" y="765125"/>
                  <a:pt x="519000" y="761271"/>
                </a:cubicBezTo>
                <a:cubicBezTo>
                  <a:pt x="516752" y="758381"/>
                  <a:pt x="514504" y="754206"/>
                  <a:pt x="518358" y="751957"/>
                </a:cubicBezTo>
                <a:cubicBezTo>
                  <a:pt x="523817" y="749067"/>
                  <a:pt x="527350" y="742002"/>
                  <a:pt x="534416" y="742323"/>
                </a:cubicBezTo>
                <a:cubicBezTo>
                  <a:pt x="537949" y="742323"/>
                  <a:pt x="536022" y="739753"/>
                  <a:pt x="536022" y="738469"/>
                </a:cubicBezTo>
                <a:cubicBezTo>
                  <a:pt x="537628" y="731403"/>
                  <a:pt x="541081" y="727067"/>
                  <a:pt x="545657" y="725702"/>
                </a:cubicBezTo>
                <a:close/>
                <a:moveTo>
                  <a:pt x="1134989" y="725621"/>
                </a:moveTo>
                <a:cubicBezTo>
                  <a:pt x="1133705" y="723052"/>
                  <a:pt x="1131135" y="724979"/>
                  <a:pt x="1129530" y="725942"/>
                </a:cubicBezTo>
                <a:cubicBezTo>
                  <a:pt x="1126318" y="727869"/>
                  <a:pt x="1123427" y="730438"/>
                  <a:pt x="1120537" y="732687"/>
                </a:cubicBezTo>
                <a:cubicBezTo>
                  <a:pt x="1118931" y="733972"/>
                  <a:pt x="1119252" y="735577"/>
                  <a:pt x="1120216" y="737183"/>
                </a:cubicBezTo>
                <a:cubicBezTo>
                  <a:pt x="1120858" y="738146"/>
                  <a:pt x="1121179" y="740074"/>
                  <a:pt x="1123427" y="739431"/>
                </a:cubicBezTo>
                <a:cubicBezTo>
                  <a:pt x="1125676" y="737504"/>
                  <a:pt x="1129530" y="736862"/>
                  <a:pt x="1129208" y="733008"/>
                </a:cubicBezTo>
                <a:cubicBezTo>
                  <a:pt x="1128887" y="730760"/>
                  <a:pt x="1129208" y="729796"/>
                  <a:pt x="1131457" y="729154"/>
                </a:cubicBezTo>
                <a:cubicBezTo>
                  <a:pt x="1133384" y="728833"/>
                  <a:pt x="1136274" y="728190"/>
                  <a:pt x="1134989" y="725621"/>
                </a:cubicBezTo>
                <a:close/>
                <a:moveTo>
                  <a:pt x="1148479" y="724978"/>
                </a:moveTo>
                <a:cubicBezTo>
                  <a:pt x="1144303" y="728832"/>
                  <a:pt x="1139165" y="731724"/>
                  <a:pt x="1135953" y="737183"/>
                </a:cubicBezTo>
                <a:cubicBezTo>
                  <a:pt x="1143983" y="740716"/>
                  <a:pt x="1145589" y="730439"/>
                  <a:pt x="1151691" y="730439"/>
                </a:cubicBezTo>
                <a:cubicBezTo>
                  <a:pt x="1153618" y="730439"/>
                  <a:pt x="1156829" y="729475"/>
                  <a:pt x="1155223" y="725942"/>
                </a:cubicBezTo>
                <a:cubicBezTo>
                  <a:pt x="1153618" y="722409"/>
                  <a:pt x="1150085" y="723373"/>
                  <a:pt x="1148479" y="724978"/>
                </a:cubicBezTo>
                <a:close/>
                <a:moveTo>
                  <a:pt x="583955" y="723012"/>
                </a:moveTo>
                <a:cubicBezTo>
                  <a:pt x="585320" y="722571"/>
                  <a:pt x="586604" y="722892"/>
                  <a:pt x="587407" y="726264"/>
                </a:cubicBezTo>
                <a:cubicBezTo>
                  <a:pt x="588692" y="731724"/>
                  <a:pt x="586443" y="734936"/>
                  <a:pt x="582911" y="737184"/>
                </a:cubicBezTo>
                <a:cubicBezTo>
                  <a:pt x="578415" y="740075"/>
                  <a:pt x="565568" y="735578"/>
                  <a:pt x="561714" y="731082"/>
                </a:cubicBezTo>
                <a:cubicBezTo>
                  <a:pt x="568780" y="731403"/>
                  <a:pt x="571991" y="721768"/>
                  <a:pt x="580020" y="724337"/>
                </a:cubicBezTo>
                <a:cubicBezTo>
                  <a:pt x="581144" y="724658"/>
                  <a:pt x="582590" y="723454"/>
                  <a:pt x="583955" y="723012"/>
                </a:cubicBezTo>
                <a:close/>
                <a:moveTo>
                  <a:pt x="1351776" y="702819"/>
                </a:moveTo>
                <a:cubicBezTo>
                  <a:pt x="1356272" y="704104"/>
                  <a:pt x="1359163" y="707315"/>
                  <a:pt x="1362696" y="711811"/>
                </a:cubicBezTo>
                <a:cubicBezTo>
                  <a:pt x="1357557" y="709885"/>
                  <a:pt x="1354024" y="708279"/>
                  <a:pt x="1350170" y="706994"/>
                </a:cubicBezTo>
                <a:cubicBezTo>
                  <a:pt x="1348564" y="706352"/>
                  <a:pt x="1347601" y="705067"/>
                  <a:pt x="1347922" y="703783"/>
                </a:cubicBezTo>
                <a:cubicBezTo>
                  <a:pt x="1348564" y="702177"/>
                  <a:pt x="1350170" y="702498"/>
                  <a:pt x="1351776" y="702819"/>
                </a:cubicBezTo>
                <a:close/>
                <a:moveTo>
                  <a:pt x="1070114" y="699929"/>
                </a:moveTo>
                <a:cubicBezTo>
                  <a:pt x="1073004" y="702498"/>
                  <a:pt x="1071078" y="706031"/>
                  <a:pt x="1070757" y="709242"/>
                </a:cubicBezTo>
                <a:cubicBezTo>
                  <a:pt x="1069472" y="706031"/>
                  <a:pt x="1064656" y="705067"/>
                  <a:pt x="1066261" y="700892"/>
                </a:cubicBezTo>
                <a:cubicBezTo>
                  <a:pt x="1066582" y="700250"/>
                  <a:pt x="1069472" y="699286"/>
                  <a:pt x="1070114" y="699929"/>
                </a:cubicBezTo>
                <a:close/>
                <a:moveTo>
                  <a:pt x="1132421" y="681622"/>
                </a:moveTo>
                <a:cubicBezTo>
                  <a:pt x="1128566" y="682585"/>
                  <a:pt x="1127924" y="685476"/>
                  <a:pt x="1126960" y="689651"/>
                </a:cubicBezTo>
                <a:cubicBezTo>
                  <a:pt x="1131135" y="688366"/>
                  <a:pt x="1134026" y="687081"/>
                  <a:pt x="1134669" y="683549"/>
                </a:cubicBezTo>
                <a:cubicBezTo>
                  <a:pt x="1134990" y="682264"/>
                  <a:pt x="1133384" y="681300"/>
                  <a:pt x="1132421" y="681622"/>
                </a:cubicBezTo>
                <a:close/>
                <a:moveTo>
                  <a:pt x="1169033" y="657213"/>
                </a:moveTo>
                <a:cubicBezTo>
                  <a:pt x="1165500" y="659140"/>
                  <a:pt x="1160683" y="661709"/>
                  <a:pt x="1160683" y="665563"/>
                </a:cubicBezTo>
                <a:cubicBezTo>
                  <a:pt x="1161003" y="674555"/>
                  <a:pt x="1154901" y="679694"/>
                  <a:pt x="1148799" y="686439"/>
                </a:cubicBezTo>
                <a:cubicBezTo>
                  <a:pt x="1156186" y="685797"/>
                  <a:pt x="1160361" y="682906"/>
                  <a:pt x="1164857" y="680015"/>
                </a:cubicBezTo>
                <a:cubicBezTo>
                  <a:pt x="1169996" y="676483"/>
                  <a:pt x="1170960" y="670059"/>
                  <a:pt x="1175777" y="666527"/>
                </a:cubicBezTo>
                <a:cubicBezTo>
                  <a:pt x="1177383" y="665242"/>
                  <a:pt x="1180595" y="664279"/>
                  <a:pt x="1178346" y="661709"/>
                </a:cubicBezTo>
                <a:cubicBezTo>
                  <a:pt x="1176099" y="658819"/>
                  <a:pt x="1173529" y="654965"/>
                  <a:pt x="1169033" y="657213"/>
                </a:cubicBezTo>
                <a:close/>
                <a:moveTo>
                  <a:pt x="1192675" y="651283"/>
                </a:moveTo>
                <a:lnTo>
                  <a:pt x="1190593" y="658956"/>
                </a:lnTo>
                <a:lnTo>
                  <a:pt x="1191194" y="658217"/>
                </a:lnTo>
                <a:close/>
                <a:moveTo>
                  <a:pt x="1375863" y="650791"/>
                </a:moveTo>
                <a:cubicBezTo>
                  <a:pt x="1380359" y="649185"/>
                  <a:pt x="1382286" y="652397"/>
                  <a:pt x="1384214" y="655608"/>
                </a:cubicBezTo>
                <a:cubicBezTo>
                  <a:pt x="1387425" y="661068"/>
                  <a:pt x="1389673" y="668776"/>
                  <a:pt x="1394490" y="671667"/>
                </a:cubicBezTo>
                <a:cubicBezTo>
                  <a:pt x="1401556" y="675842"/>
                  <a:pt x="1402841" y="678732"/>
                  <a:pt x="1398666" y="685155"/>
                </a:cubicBezTo>
                <a:cubicBezTo>
                  <a:pt x="1407337" y="689652"/>
                  <a:pt x="1402199" y="702177"/>
                  <a:pt x="1412475" y="706352"/>
                </a:cubicBezTo>
                <a:cubicBezTo>
                  <a:pt x="1419862" y="709564"/>
                  <a:pt x="1423074" y="718235"/>
                  <a:pt x="1423395" y="725301"/>
                </a:cubicBezTo>
                <a:cubicBezTo>
                  <a:pt x="1423716" y="733972"/>
                  <a:pt x="1426928" y="733330"/>
                  <a:pt x="1432709" y="731403"/>
                </a:cubicBezTo>
                <a:cubicBezTo>
                  <a:pt x="1433351" y="731403"/>
                  <a:pt x="1434636" y="731403"/>
                  <a:pt x="1436241" y="731403"/>
                </a:cubicBezTo>
                <a:cubicBezTo>
                  <a:pt x="1425643" y="737184"/>
                  <a:pt x="1425001" y="739432"/>
                  <a:pt x="1431103" y="749388"/>
                </a:cubicBezTo>
                <a:cubicBezTo>
                  <a:pt x="1438811" y="761914"/>
                  <a:pt x="1438489" y="774439"/>
                  <a:pt x="1428855" y="785680"/>
                </a:cubicBezTo>
                <a:cubicBezTo>
                  <a:pt x="1416330" y="800453"/>
                  <a:pt x="1417614" y="816190"/>
                  <a:pt x="1423074" y="832890"/>
                </a:cubicBezTo>
                <a:cubicBezTo>
                  <a:pt x="1424358" y="837387"/>
                  <a:pt x="1426606" y="841562"/>
                  <a:pt x="1428855" y="845737"/>
                </a:cubicBezTo>
                <a:cubicBezTo>
                  <a:pt x="1430782" y="849591"/>
                  <a:pt x="1433030" y="854409"/>
                  <a:pt x="1429818" y="856978"/>
                </a:cubicBezTo>
                <a:cubicBezTo>
                  <a:pt x="1425964" y="860189"/>
                  <a:pt x="1421147" y="862437"/>
                  <a:pt x="1414402" y="859868"/>
                </a:cubicBezTo>
                <a:cubicBezTo>
                  <a:pt x="1403162" y="855372"/>
                  <a:pt x="1398344" y="847022"/>
                  <a:pt x="1395133" y="836744"/>
                </a:cubicBezTo>
                <a:cubicBezTo>
                  <a:pt x="1395133" y="836423"/>
                  <a:pt x="1395133" y="836102"/>
                  <a:pt x="1394812" y="835781"/>
                </a:cubicBezTo>
                <a:cubicBezTo>
                  <a:pt x="1385177" y="822292"/>
                  <a:pt x="1386783" y="807840"/>
                  <a:pt x="1389994" y="793066"/>
                </a:cubicBezTo>
                <a:cubicBezTo>
                  <a:pt x="1394169" y="773796"/>
                  <a:pt x="1389994" y="755169"/>
                  <a:pt x="1386462" y="736542"/>
                </a:cubicBezTo>
                <a:cubicBezTo>
                  <a:pt x="1384214" y="724659"/>
                  <a:pt x="1379075" y="713418"/>
                  <a:pt x="1377148" y="702177"/>
                </a:cubicBezTo>
                <a:cubicBezTo>
                  <a:pt x="1374579" y="688367"/>
                  <a:pt x="1370404" y="674557"/>
                  <a:pt x="1369761" y="660105"/>
                </a:cubicBezTo>
                <a:cubicBezTo>
                  <a:pt x="1369761" y="656251"/>
                  <a:pt x="1371367" y="652076"/>
                  <a:pt x="1375863" y="650791"/>
                </a:cubicBezTo>
                <a:close/>
                <a:moveTo>
                  <a:pt x="1350171" y="650469"/>
                </a:moveTo>
                <a:cubicBezTo>
                  <a:pt x="1341178" y="652396"/>
                  <a:pt x="1339572" y="659783"/>
                  <a:pt x="1335397" y="665242"/>
                </a:cubicBezTo>
                <a:lnTo>
                  <a:pt x="1335107" y="665533"/>
                </a:lnTo>
                <a:lnTo>
                  <a:pt x="1336320" y="676524"/>
                </a:lnTo>
                <a:cubicBezTo>
                  <a:pt x="1337484" y="679856"/>
                  <a:pt x="1340053" y="682425"/>
                  <a:pt x="1345995" y="683228"/>
                </a:cubicBezTo>
                <a:cubicBezTo>
                  <a:pt x="1337003" y="688046"/>
                  <a:pt x="1332827" y="685798"/>
                  <a:pt x="1333148" y="676805"/>
                </a:cubicBezTo>
                <a:cubicBezTo>
                  <a:pt x="1333148" y="673593"/>
                  <a:pt x="1333469" y="670382"/>
                  <a:pt x="1333469" y="667170"/>
                </a:cubicBezTo>
                <a:lnTo>
                  <a:pt x="1333470" y="667169"/>
                </a:lnTo>
                <a:lnTo>
                  <a:pt x="1329014" y="661148"/>
                </a:lnTo>
                <a:cubicBezTo>
                  <a:pt x="1328412" y="658819"/>
                  <a:pt x="1328814" y="656089"/>
                  <a:pt x="1330580" y="652717"/>
                </a:cubicBezTo>
                <a:cubicBezTo>
                  <a:pt x="1332507" y="659140"/>
                  <a:pt x="1334434" y="659783"/>
                  <a:pt x="1337967" y="654323"/>
                </a:cubicBezTo>
                <a:cubicBezTo>
                  <a:pt x="1340215" y="651111"/>
                  <a:pt x="1343748" y="648221"/>
                  <a:pt x="1350171" y="650469"/>
                </a:cubicBezTo>
                <a:close/>
                <a:moveTo>
                  <a:pt x="1195694" y="642980"/>
                </a:moveTo>
                <a:lnTo>
                  <a:pt x="1194689" y="643703"/>
                </a:lnTo>
                <a:lnTo>
                  <a:pt x="1194727" y="643725"/>
                </a:lnTo>
                <a:lnTo>
                  <a:pt x="1194619" y="644120"/>
                </a:lnTo>
                <a:close/>
                <a:moveTo>
                  <a:pt x="1276696" y="639377"/>
                </a:moveTo>
                <a:lnTo>
                  <a:pt x="1276840" y="639514"/>
                </a:lnTo>
                <a:lnTo>
                  <a:pt x="1276873" y="639423"/>
                </a:lnTo>
                <a:close/>
                <a:moveTo>
                  <a:pt x="1488270" y="612251"/>
                </a:moveTo>
                <a:cubicBezTo>
                  <a:pt x="1492767" y="612251"/>
                  <a:pt x="1496942" y="612572"/>
                  <a:pt x="1500475" y="614820"/>
                </a:cubicBezTo>
                <a:cubicBezTo>
                  <a:pt x="1496300" y="616104"/>
                  <a:pt x="1496300" y="616104"/>
                  <a:pt x="1488270" y="612251"/>
                </a:cubicBezTo>
                <a:close/>
                <a:moveTo>
                  <a:pt x="1479920" y="603579"/>
                </a:moveTo>
                <a:cubicBezTo>
                  <a:pt x="1481205" y="602937"/>
                  <a:pt x="1483132" y="602937"/>
                  <a:pt x="1483774" y="604543"/>
                </a:cubicBezTo>
                <a:cubicBezTo>
                  <a:pt x="1484737" y="606791"/>
                  <a:pt x="1480883" y="610003"/>
                  <a:pt x="1484737" y="612251"/>
                </a:cubicBezTo>
                <a:cubicBezTo>
                  <a:pt x="1485059" y="612572"/>
                  <a:pt x="1482810" y="613214"/>
                  <a:pt x="1481847" y="612893"/>
                </a:cubicBezTo>
                <a:cubicBezTo>
                  <a:pt x="1472212" y="608718"/>
                  <a:pt x="1464504" y="612251"/>
                  <a:pt x="1456796" y="617390"/>
                </a:cubicBezTo>
                <a:cubicBezTo>
                  <a:pt x="1455512" y="618353"/>
                  <a:pt x="1453585" y="618353"/>
                  <a:pt x="1450694" y="616426"/>
                </a:cubicBezTo>
                <a:cubicBezTo>
                  <a:pt x="1460329" y="610324"/>
                  <a:pt x="1470285" y="607433"/>
                  <a:pt x="1479920" y="603579"/>
                </a:cubicBezTo>
                <a:close/>
                <a:moveTo>
                  <a:pt x="1216566" y="577887"/>
                </a:moveTo>
                <a:cubicBezTo>
                  <a:pt x="1218172" y="577887"/>
                  <a:pt x="1219457" y="579172"/>
                  <a:pt x="1218814" y="580777"/>
                </a:cubicBezTo>
                <a:cubicBezTo>
                  <a:pt x="1218493" y="583025"/>
                  <a:pt x="1216887" y="584631"/>
                  <a:pt x="1214960" y="585595"/>
                </a:cubicBezTo>
                <a:cubicBezTo>
                  <a:pt x="1213034" y="584952"/>
                  <a:pt x="1212391" y="583668"/>
                  <a:pt x="1212391" y="582383"/>
                </a:cubicBezTo>
                <a:cubicBezTo>
                  <a:pt x="1212391" y="579814"/>
                  <a:pt x="1213676" y="577887"/>
                  <a:pt x="1216566" y="577887"/>
                </a:cubicBezTo>
                <a:close/>
                <a:moveTo>
                  <a:pt x="1081678" y="569536"/>
                </a:moveTo>
                <a:cubicBezTo>
                  <a:pt x="1083605" y="569215"/>
                  <a:pt x="1084247" y="571784"/>
                  <a:pt x="1084889" y="573711"/>
                </a:cubicBezTo>
                <a:cubicBezTo>
                  <a:pt x="1085210" y="576281"/>
                  <a:pt x="1083605" y="577565"/>
                  <a:pt x="1081678" y="577886"/>
                </a:cubicBezTo>
                <a:cubicBezTo>
                  <a:pt x="1079109" y="578207"/>
                  <a:pt x="1078145" y="576602"/>
                  <a:pt x="1077824" y="574354"/>
                </a:cubicBezTo>
                <a:cubicBezTo>
                  <a:pt x="1077503" y="571463"/>
                  <a:pt x="1079109" y="569858"/>
                  <a:pt x="1081678" y="569536"/>
                </a:cubicBezTo>
                <a:close/>
                <a:moveTo>
                  <a:pt x="1416651" y="567288"/>
                </a:moveTo>
                <a:cubicBezTo>
                  <a:pt x="1412476" y="565682"/>
                  <a:pt x="1408622" y="567288"/>
                  <a:pt x="1404768" y="569215"/>
                </a:cubicBezTo>
                <a:cubicBezTo>
                  <a:pt x="1389031" y="577565"/>
                  <a:pt x="1372010" y="583025"/>
                  <a:pt x="1354988" y="585273"/>
                </a:cubicBezTo>
                <a:cubicBezTo>
                  <a:pt x="1338288" y="587521"/>
                  <a:pt x="1320945" y="587521"/>
                  <a:pt x="1303923" y="586557"/>
                </a:cubicBezTo>
                <a:cubicBezTo>
                  <a:pt x="1297500" y="586236"/>
                  <a:pt x="1291398" y="583988"/>
                  <a:pt x="1287222" y="580776"/>
                </a:cubicBezTo>
                <a:cubicBezTo>
                  <a:pt x="1292201" y="583346"/>
                  <a:pt x="1296055" y="586878"/>
                  <a:pt x="1298624" y="591294"/>
                </a:cubicBezTo>
                <a:lnTo>
                  <a:pt x="1301965" y="605601"/>
                </a:lnTo>
                <a:lnTo>
                  <a:pt x="1301996" y="605506"/>
                </a:lnTo>
                <a:lnTo>
                  <a:pt x="1327989" y="617406"/>
                </a:lnTo>
                <a:lnTo>
                  <a:pt x="1328010" y="617389"/>
                </a:lnTo>
                <a:cubicBezTo>
                  <a:pt x="1345674" y="614177"/>
                  <a:pt x="1363659" y="613214"/>
                  <a:pt x="1381644" y="611929"/>
                </a:cubicBezTo>
                <a:cubicBezTo>
                  <a:pt x="1383893" y="611608"/>
                  <a:pt x="1386462" y="612250"/>
                  <a:pt x="1388710" y="612893"/>
                </a:cubicBezTo>
                <a:cubicBezTo>
                  <a:pt x="1393206" y="614177"/>
                  <a:pt x="1396418" y="613856"/>
                  <a:pt x="1398987" y="609039"/>
                </a:cubicBezTo>
                <a:cubicBezTo>
                  <a:pt x="1400593" y="606148"/>
                  <a:pt x="1403484" y="603900"/>
                  <a:pt x="1407017" y="604542"/>
                </a:cubicBezTo>
                <a:cubicBezTo>
                  <a:pt x="1410871" y="605506"/>
                  <a:pt x="1410228" y="608718"/>
                  <a:pt x="1409265" y="611929"/>
                </a:cubicBezTo>
                <a:cubicBezTo>
                  <a:pt x="1408944" y="613535"/>
                  <a:pt x="1408944" y="614820"/>
                  <a:pt x="1410549" y="615462"/>
                </a:cubicBezTo>
                <a:cubicBezTo>
                  <a:pt x="1412798" y="616104"/>
                  <a:pt x="1415367" y="615141"/>
                  <a:pt x="1415688" y="613214"/>
                </a:cubicBezTo>
                <a:cubicBezTo>
                  <a:pt x="1417615" y="605827"/>
                  <a:pt x="1421469" y="599083"/>
                  <a:pt x="1425002" y="592660"/>
                </a:cubicBezTo>
                <a:cubicBezTo>
                  <a:pt x="1426607" y="589769"/>
                  <a:pt x="1423717" y="587200"/>
                  <a:pt x="1421790" y="585273"/>
                </a:cubicBezTo>
                <a:cubicBezTo>
                  <a:pt x="1419542" y="582703"/>
                  <a:pt x="1417294" y="579813"/>
                  <a:pt x="1420505" y="576922"/>
                </a:cubicBezTo>
                <a:cubicBezTo>
                  <a:pt x="1426607" y="570499"/>
                  <a:pt x="1420505" y="568894"/>
                  <a:pt x="1416651" y="567288"/>
                </a:cubicBezTo>
                <a:close/>
                <a:moveTo>
                  <a:pt x="1430783" y="559901"/>
                </a:moveTo>
                <a:lnTo>
                  <a:pt x="1431104" y="560222"/>
                </a:lnTo>
                <a:lnTo>
                  <a:pt x="1430839" y="560208"/>
                </a:lnTo>
                <a:close/>
                <a:moveTo>
                  <a:pt x="1096451" y="534851"/>
                </a:moveTo>
                <a:cubicBezTo>
                  <a:pt x="1098699" y="535172"/>
                  <a:pt x="1100305" y="536456"/>
                  <a:pt x="1100305" y="538704"/>
                </a:cubicBezTo>
                <a:cubicBezTo>
                  <a:pt x="1099662" y="540631"/>
                  <a:pt x="1098699" y="541916"/>
                  <a:pt x="1096451" y="541595"/>
                </a:cubicBezTo>
                <a:cubicBezTo>
                  <a:pt x="1093882" y="541274"/>
                  <a:pt x="1093239" y="539025"/>
                  <a:pt x="1093239" y="537099"/>
                </a:cubicBezTo>
                <a:cubicBezTo>
                  <a:pt x="1093239" y="535493"/>
                  <a:pt x="1094524" y="534529"/>
                  <a:pt x="1096451" y="534851"/>
                </a:cubicBezTo>
                <a:close/>
                <a:moveTo>
                  <a:pt x="1406052" y="532281"/>
                </a:moveTo>
                <a:cubicBezTo>
                  <a:pt x="1408942" y="533566"/>
                  <a:pt x="1412475" y="534208"/>
                  <a:pt x="1412797" y="538062"/>
                </a:cubicBezTo>
                <a:cubicBezTo>
                  <a:pt x="1412797" y="538704"/>
                  <a:pt x="1411512" y="539668"/>
                  <a:pt x="1411191" y="539668"/>
                </a:cubicBezTo>
                <a:cubicBezTo>
                  <a:pt x="1407979" y="538704"/>
                  <a:pt x="1407979" y="534850"/>
                  <a:pt x="1406052" y="532281"/>
                </a:cubicBezTo>
                <a:close/>
                <a:moveTo>
                  <a:pt x="1601320" y="529069"/>
                </a:moveTo>
                <a:cubicBezTo>
                  <a:pt x="1604532" y="528106"/>
                  <a:pt x="1608707" y="526500"/>
                  <a:pt x="1610313" y="529712"/>
                </a:cubicBezTo>
                <a:cubicBezTo>
                  <a:pt x="1612240" y="533245"/>
                  <a:pt x="1607743" y="535814"/>
                  <a:pt x="1605174" y="537741"/>
                </a:cubicBezTo>
                <a:cubicBezTo>
                  <a:pt x="1602283" y="539989"/>
                  <a:pt x="1596503" y="538383"/>
                  <a:pt x="1596824" y="544485"/>
                </a:cubicBezTo>
                <a:cubicBezTo>
                  <a:pt x="1596824" y="544806"/>
                  <a:pt x="1594897" y="545127"/>
                  <a:pt x="1594575" y="545127"/>
                </a:cubicBezTo>
                <a:cubicBezTo>
                  <a:pt x="1587189" y="536777"/>
                  <a:pt x="1581408" y="546412"/>
                  <a:pt x="1574984" y="547054"/>
                </a:cubicBezTo>
                <a:cubicBezTo>
                  <a:pt x="1567598" y="547697"/>
                  <a:pt x="1560532" y="551551"/>
                  <a:pt x="1553145" y="554441"/>
                </a:cubicBezTo>
                <a:cubicBezTo>
                  <a:pt x="1564386" y="546091"/>
                  <a:pt x="1575627" y="538383"/>
                  <a:pt x="1589437" y="535814"/>
                </a:cubicBezTo>
                <a:cubicBezTo>
                  <a:pt x="1592006" y="535171"/>
                  <a:pt x="1594575" y="534850"/>
                  <a:pt x="1596181" y="532602"/>
                </a:cubicBezTo>
                <a:cubicBezTo>
                  <a:pt x="1597466" y="530996"/>
                  <a:pt x="1599072" y="529712"/>
                  <a:pt x="1601320" y="529069"/>
                </a:cubicBezTo>
                <a:close/>
                <a:moveTo>
                  <a:pt x="418154" y="508194"/>
                </a:moveTo>
                <a:cubicBezTo>
                  <a:pt x="425219" y="514617"/>
                  <a:pt x="424577" y="522325"/>
                  <a:pt x="427467" y="528106"/>
                </a:cubicBezTo>
                <a:cubicBezTo>
                  <a:pt x="436781" y="547376"/>
                  <a:pt x="442883" y="567609"/>
                  <a:pt x="450591" y="587521"/>
                </a:cubicBezTo>
                <a:cubicBezTo>
                  <a:pt x="457978" y="606470"/>
                  <a:pt x="464401" y="625740"/>
                  <a:pt x="470182" y="645331"/>
                </a:cubicBezTo>
                <a:cubicBezTo>
                  <a:pt x="475642" y="663316"/>
                  <a:pt x="482707" y="680980"/>
                  <a:pt x="489130" y="698965"/>
                </a:cubicBezTo>
                <a:lnTo>
                  <a:pt x="501590" y="732511"/>
                </a:lnTo>
                <a:lnTo>
                  <a:pt x="501656" y="732366"/>
                </a:lnTo>
                <a:cubicBezTo>
                  <a:pt x="507758" y="743285"/>
                  <a:pt x="510006" y="755811"/>
                  <a:pt x="519320" y="765445"/>
                </a:cubicBezTo>
                <a:cubicBezTo>
                  <a:pt x="522211" y="768336"/>
                  <a:pt x="524138" y="773796"/>
                  <a:pt x="525744" y="778613"/>
                </a:cubicBezTo>
                <a:cubicBezTo>
                  <a:pt x="527349" y="783109"/>
                  <a:pt x="530882" y="783751"/>
                  <a:pt x="534094" y="781503"/>
                </a:cubicBezTo>
                <a:cubicBezTo>
                  <a:pt x="537948" y="778934"/>
                  <a:pt x="542445" y="777650"/>
                  <a:pt x="546298" y="777971"/>
                </a:cubicBezTo>
                <a:cubicBezTo>
                  <a:pt x="554969" y="778613"/>
                  <a:pt x="557539" y="768336"/>
                  <a:pt x="565568" y="768015"/>
                </a:cubicBezTo>
                <a:cubicBezTo>
                  <a:pt x="566531" y="768015"/>
                  <a:pt x="566531" y="764803"/>
                  <a:pt x="565568" y="763197"/>
                </a:cubicBezTo>
                <a:cubicBezTo>
                  <a:pt x="562677" y="757417"/>
                  <a:pt x="569101" y="759343"/>
                  <a:pt x="570385" y="757095"/>
                </a:cubicBezTo>
                <a:cubicBezTo>
                  <a:pt x="572634" y="753241"/>
                  <a:pt x="572955" y="757417"/>
                  <a:pt x="573597" y="758059"/>
                </a:cubicBezTo>
                <a:cubicBezTo>
                  <a:pt x="575846" y="760628"/>
                  <a:pt x="578094" y="759985"/>
                  <a:pt x="580663" y="758380"/>
                </a:cubicBezTo>
                <a:cubicBezTo>
                  <a:pt x="584838" y="755811"/>
                  <a:pt x="586765" y="750350"/>
                  <a:pt x="592224" y="749387"/>
                </a:cubicBezTo>
                <a:cubicBezTo>
                  <a:pt x="593830" y="749066"/>
                  <a:pt x="594794" y="746818"/>
                  <a:pt x="593509" y="744891"/>
                </a:cubicBezTo>
                <a:cubicBezTo>
                  <a:pt x="590619" y="739752"/>
                  <a:pt x="593830" y="736220"/>
                  <a:pt x="597042" y="731402"/>
                </a:cubicBezTo>
                <a:cubicBezTo>
                  <a:pt x="599932" y="743606"/>
                  <a:pt x="609888" y="738789"/>
                  <a:pt x="616633" y="740716"/>
                </a:cubicBezTo>
                <a:cubicBezTo>
                  <a:pt x="618560" y="744570"/>
                  <a:pt x="612136" y="745854"/>
                  <a:pt x="615027" y="748745"/>
                </a:cubicBezTo>
                <a:cubicBezTo>
                  <a:pt x="617918" y="751635"/>
                  <a:pt x="621772" y="756774"/>
                  <a:pt x="625947" y="749708"/>
                </a:cubicBezTo>
                <a:cubicBezTo>
                  <a:pt x="628516" y="745533"/>
                  <a:pt x="631406" y="743606"/>
                  <a:pt x="637509" y="743285"/>
                </a:cubicBezTo>
                <a:cubicBezTo>
                  <a:pt x="644253" y="742642"/>
                  <a:pt x="651640" y="739110"/>
                  <a:pt x="656136" y="732687"/>
                </a:cubicBezTo>
                <a:cubicBezTo>
                  <a:pt x="658705" y="728833"/>
                  <a:pt x="662881" y="727227"/>
                  <a:pt x="665771" y="730760"/>
                </a:cubicBezTo>
                <a:cubicBezTo>
                  <a:pt x="668019" y="733329"/>
                  <a:pt x="668019" y="736862"/>
                  <a:pt x="662881" y="739431"/>
                </a:cubicBezTo>
                <a:cubicBezTo>
                  <a:pt x="658384" y="742000"/>
                  <a:pt x="655815" y="747781"/>
                  <a:pt x="653567" y="752920"/>
                </a:cubicBezTo>
                <a:cubicBezTo>
                  <a:pt x="648428" y="763519"/>
                  <a:pt x="636867" y="768657"/>
                  <a:pt x="631085" y="778934"/>
                </a:cubicBezTo>
                <a:cubicBezTo>
                  <a:pt x="629158" y="782467"/>
                  <a:pt x="625626" y="786321"/>
                  <a:pt x="627874" y="789854"/>
                </a:cubicBezTo>
                <a:cubicBezTo>
                  <a:pt x="630764" y="794350"/>
                  <a:pt x="632370" y="801094"/>
                  <a:pt x="641041" y="800131"/>
                </a:cubicBezTo>
                <a:cubicBezTo>
                  <a:pt x="653567" y="798525"/>
                  <a:pt x="665450" y="803663"/>
                  <a:pt x="677654" y="805912"/>
                </a:cubicBezTo>
                <a:cubicBezTo>
                  <a:pt x="679902" y="806554"/>
                  <a:pt x="681508" y="806875"/>
                  <a:pt x="683114" y="804627"/>
                </a:cubicBezTo>
                <a:cubicBezTo>
                  <a:pt x="684077" y="803343"/>
                  <a:pt x="685683" y="802379"/>
                  <a:pt x="686325" y="800773"/>
                </a:cubicBezTo>
                <a:cubicBezTo>
                  <a:pt x="688895" y="795313"/>
                  <a:pt x="690821" y="787927"/>
                  <a:pt x="687289" y="784073"/>
                </a:cubicBezTo>
                <a:cubicBezTo>
                  <a:pt x="683756" y="780219"/>
                  <a:pt x="677011" y="783109"/>
                  <a:pt x="671873" y="785679"/>
                </a:cubicBezTo>
                <a:cubicBezTo>
                  <a:pt x="670267" y="786642"/>
                  <a:pt x="669303" y="789533"/>
                  <a:pt x="666735" y="787285"/>
                </a:cubicBezTo>
                <a:cubicBezTo>
                  <a:pt x="665129" y="785679"/>
                  <a:pt x="666092" y="783751"/>
                  <a:pt x="666092" y="782146"/>
                </a:cubicBezTo>
                <a:cubicBezTo>
                  <a:pt x="666092" y="779255"/>
                  <a:pt x="668341" y="777329"/>
                  <a:pt x="670588" y="777650"/>
                </a:cubicBezTo>
                <a:cubicBezTo>
                  <a:pt x="684077" y="779577"/>
                  <a:pt x="688253" y="770263"/>
                  <a:pt x="692106" y="760307"/>
                </a:cubicBezTo>
                <a:cubicBezTo>
                  <a:pt x="696281" y="749066"/>
                  <a:pt x="698208" y="737826"/>
                  <a:pt x="695960" y="725300"/>
                </a:cubicBezTo>
                <a:cubicBezTo>
                  <a:pt x="693069" y="708921"/>
                  <a:pt x="698851" y="694148"/>
                  <a:pt x="708486" y="680979"/>
                </a:cubicBezTo>
                <a:cubicBezTo>
                  <a:pt x="713946" y="673593"/>
                  <a:pt x="731931" y="672629"/>
                  <a:pt x="739317" y="678089"/>
                </a:cubicBezTo>
                <a:cubicBezTo>
                  <a:pt x="752485" y="688045"/>
                  <a:pt x="766295" y="696074"/>
                  <a:pt x="784280" y="693505"/>
                </a:cubicBezTo>
                <a:cubicBezTo>
                  <a:pt x="790383" y="692542"/>
                  <a:pt x="797127" y="694790"/>
                  <a:pt x="803550" y="697359"/>
                </a:cubicBezTo>
                <a:cubicBezTo>
                  <a:pt x="809331" y="699928"/>
                  <a:pt x="816075" y="697038"/>
                  <a:pt x="822499" y="698644"/>
                </a:cubicBezTo>
                <a:cubicBezTo>
                  <a:pt x="830528" y="700892"/>
                  <a:pt x="838878" y="700892"/>
                  <a:pt x="846907" y="706352"/>
                </a:cubicBezTo>
                <a:cubicBezTo>
                  <a:pt x="846265" y="696074"/>
                  <a:pt x="845944" y="686760"/>
                  <a:pt x="842090" y="678089"/>
                </a:cubicBezTo>
                <a:cubicBezTo>
                  <a:pt x="837914" y="668775"/>
                  <a:pt x="835024" y="659141"/>
                  <a:pt x="830528" y="650469"/>
                </a:cubicBezTo>
                <a:cubicBezTo>
                  <a:pt x="826674" y="643082"/>
                  <a:pt x="828601" y="635053"/>
                  <a:pt x="827316" y="627345"/>
                </a:cubicBezTo>
                <a:cubicBezTo>
                  <a:pt x="825389" y="616747"/>
                  <a:pt x="822819" y="606148"/>
                  <a:pt x="819608" y="595872"/>
                </a:cubicBezTo>
                <a:cubicBezTo>
                  <a:pt x="818965" y="593944"/>
                  <a:pt x="818002" y="591696"/>
                  <a:pt x="819287" y="589769"/>
                </a:cubicBezTo>
                <a:cubicBezTo>
                  <a:pt x="824104" y="595229"/>
                  <a:pt x="832776" y="619638"/>
                  <a:pt x="831492" y="626060"/>
                </a:cubicBezTo>
                <a:cubicBezTo>
                  <a:pt x="830528" y="631199"/>
                  <a:pt x="833097" y="635696"/>
                  <a:pt x="834703" y="639550"/>
                </a:cubicBezTo>
                <a:cubicBezTo>
                  <a:pt x="843374" y="659783"/>
                  <a:pt x="849476" y="680658"/>
                  <a:pt x="854294" y="702176"/>
                </a:cubicBezTo>
                <a:cubicBezTo>
                  <a:pt x="855578" y="708278"/>
                  <a:pt x="858469" y="711490"/>
                  <a:pt x="864250" y="714380"/>
                </a:cubicBezTo>
                <a:cubicBezTo>
                  <a:pt x="872600" y="718556"/>
                  <a:pt x="880308" y="724336"/>
                  <a:pt x="889301" y="728512"/>
                </a:cubicBezTo>
                <a:cubicBezTo>
                  <a:pt x="897972" y="732687"/>
                  <a:pt x="898293" y="732044"/>
                  <a:pt x="902147" y="723052"/>
                </a:cubicBezTo>
                <a:cubicBezTo>
                  <a:pt x="906322" y="713417"/>
                  <a:pt x="907286" y="702176"/>
                  <a:pt x="916921" y="694790"/>
                </a:cubicBezTo>
                <a:cubicBezTo>
                  <a:pt x="922701" y="690293"/>
                  <a:pt x="927840" y="689651"/>
                  <a:pt x="934263" y="692220"/>
                </a:cubicBezTo>
                <a:cubicBezTo>
                  <a:pt x="940687" y="694790"/>
                  <a:pt x="939081" y="700570"/>
                  <a:pt x="939081" y="705067"/>
                </a:cubicBezTo>
                <a:cubicBezTo>
                  <a:pt x="939081" y="725942"/>
                  <a:pt x="939081" y="746496"/>
                  <a:pt x="940366" y="767373"/>
                </a:cubicBezTo>
                <a:cubicBezTo>
                  <a:pt x="940687" y="773475"/>
                  <a:pt x="937796" y="779255"/>
                  <a:pt x="935548" y="785036"/>
                </a:cubicBezTo>
                <a:lnTo>
                  <a:pt x="936124" y="786116"/>
                </a:lnTo>
                <a:lnTo>
                  <a:pt x="935547" y="785679"/>
                </a:lnTo>
                <a:cubicBezTo>
                  <a:pt x="932015" y="789211"/>
                  <a:pt x="932979" y="791137"/>
                  <a:pt x="937475" y="791780"/>
                </a:cubicBezTo>
                <a:cubicBezTo>
                  <a:pt x="940044" y="792101"/>
                  <a:pt x="942935" y="790175"/>
                  <a:pt x="945825" y="791780"/>
                </a:cubicBezTo>
                <a:lnTo>
                  <a:pt x="941103" y="789622"/>
                </a:lnTo>
                <a:lnTo>
                  <a:pt x="942252" y="789533"/>
                </a:lnTo>
                <a:cubicBezTo>
                  <a:pt x="943657" y="789453"/>
                  <a:pt x="945022" y="789694"/>
                  <a:pt x="946146" y="791139"/>
                </a:cubicBezTo>
                <a:cubicBezTo>
                  <a:pt x="955782" y="796277"/>
                  <a:pt x="959635" y="794993"/>
                  <a:pt x="962847" y="785036"/>
                </a:cubicBezTo>
                <a:cubicBezTo>
                  <a:pt x="963489" y="782788"/>
                  <a:pt x="964132" y="780540"/>
                  <a:pt x="965416" y="778613"/>
                </a:cubicBezTo>
                <a:cubicBezTo>
                  <a:pt x="968949" y="773796"/>
                  <a:pt x="972803" y="769299"/>
                  <a:pt x="963810" y="765767"/>
                </a:cubicBezTo>
                <a:cubicBezTo>
                  <a:pt x="960920" y="764803"/>
                  <a:pt x="961884" y="761913"/>
                  <a:pt x="962847" y="759665"/>
                </a:cubicBezTo>
                <a:cubicBezTo>
                  <a:pt x="964132" y="756774"/>
                  <a:pt x="967343" y="755489"/>
                  <a:pt x="969270" y="756774"/>
                </a:cubicBezTo>
                <a:cubicBezTo>
                  <a:pt x="979548" y="762876"/>
                  <a:pt x="986613" y="758059"/>
                  <a:pt x="994000" y="751315"/>
                </a:cubicBezTo>
                <a:cubicBezTo>
                  <a:pt x="995927" y="749387"/>
                  <a:pt x="1000102" y="750030"/>
                  <a:pt x="1002993" y="748424"/>
                </a:cubicBezTo>
                <a:cubicBezTo>
                  <a:pt x="1008773" y="745212"/>
                  <a:pt x="1014875" y="742000"/>
                  <a:pt x="1011985" y="733008"/>
                </a:cubicBezTo>
                <a:cubicBezTo>
                  <a:pt x="1010379" y="728833"/>
                  <a:pt x="1011985" y="724015"/>
                  <a:pt x="1015839" y="720161"/>
                </a:cubicBezTo>
                <a:cubicBezTo>
                  <a:pt x="1021299" y="715023"/>
                  <a:pt x="1025153" y="715344"/>
                  <a:pt x="1029007" y="721767"/>
                </a:cubicBezTo>
                <a:cubicBezTo>
                  <a:pt x="1029649" y="723052"/>
                  <a:pt x="1029970" y="724336"/>
                  <a:pt x="1030933" y="725621"/>
                </a:cubicBezTo>
                <a:cubicBezTo>
                  <a:pt x="1033503" y="729154"/>
                  <a:pt x="1034787" y="736220"/>
                  <a:pt x="1038321" y="735577"/>
                </a:cubicBezTo>
                <a:cubicBezTo>
                  <a:pt x="1043459" y="734614"/>
                  <a:pt x="1049561" y="730760"/>
                  <a:pt x="1051488" y="724979"/>
                </a:cubicBezTo>
                <a:cubicBezTo>
                  <a:pt x="1054057" y="717592"/>
                  <a:pt x="1058875" y="716308"/>
                  <a:pt x="1065619" y="716629"/>
                </a:cubicBezTo>
                <a:cubicBezTo>
                  <a:pt x="1066904" y="716629"/>
                  <a:pt x="1069473" y="717592"/>
                  <a:pt x="1069473" y="717592"/>
                </a:cubicBezTo>
                <a:cubicBezTo>
                  <a:pt x="1073327" y="707957"/>
                  <a:pt x="1080714" y="711169"/>
                  <a:pt x="1088422" y="711169"/>
                </a:cubicBezTo>
                <a:cubicBezTo>
                  <a:pt x="1096451" y="711490"/>
                  <a:pt x="1102553" y="700570"/>
                  <a:pt x="1102874" y="689329"/>
                </a:cubicBezTo>
                <a:cubicBezTo>
                  <a:pt x="1100947" y="688045"/>
                  <a:pt x="1099662" y="689972"/>
                  <a:pt x="1098378" y="690614"/>
                </a:cubicBezTo>
                <a:cubicBezTo>
                  <a:pt x="1097093" y="691257"/>
                  <a:pt x="1095808" y="692220"/>
                  <a:pt x="1094845" y="690293"/>
                </a:cubicBezTo>
                <a:cubicBezTo>
                  <a:pt x="1094524" y="689329"/>
                  <a:pt x="1095166" y="688045"/>
                  <a:pt x="1095488" y="687081"/>
                </a:cubicBezTo>
                <a:cubicBezTo>
                  <a:pt x="1096451" y="684833"/>
                  <a:pt x="1098699" y="684512"/>
                  <a:pt x="1100626" y="684191"/>
                </a:cubicBezTo>
                <a:cubicBezTo>
                  <a:pt x="1111866" y="683227"/>
                  <a:pt x="1118932" y="673271"/>
                  <a:pt x="1129209" y="670381"/>
                </a:cubicBezTo>
                <a:cubicBezTo>
                  <a:pt x="1131137" y="669739"/>
                  <a:pt x="1132421" y="666848"/>
                  <a:pt x="1133385" y="664921"/>
                </a:cubicBezTo>
                <a:cubicBezTo>
                  <a:pt x="1135954" y="659461"/>
                  <a:pt x="1138845" y="655287"/>
                  <a:pt x="1145910" y="656250"/>
                </a:cubicBezTo>
                <a:cubicBezTo>
                  <a:pt x="1147837" y="656571"/>
                  <a:pt x="1151370" y="654965"/>
                  <a:pt x="1151370" y="654002"/>
                </a:cubicBezTo>
                <a:cubicBezTo>
                  <a:pt x="1152333" y="643082"/>
                  <a:pt x="1162289" y="645331"/>
                  <a:pt x="1168070" y="641797"/>
                </a:cubicBezTo>
                <a:cubicBezTo>
                  <a:pt x="1176421" y="636659"/>
                  <a:pt x="1183807" y="638265"/>
                  <a:pt x="1191836" y="642119"/>
                </a:cubicBezTo>
                <a:lnTo>
                  <a:pt x="1192083" y="642256"/>
                </a:lnTo>
                <a:lnTo>
                  <a:pt x="1216888" y="623492"/>
                </a:lnTo>
                <a:lnTo>
                  <a:pt x="1237674" y="605540"/>
                </a:lnTo>
                <a:lnTo>
                  <a:pt x="1237763" y="605185"/>
                </a:lnTo>
                <a:cubicBezTo>
                  <a:pt x="1243544" y="598440"/>
                  <a:pt x="1249004" y="591054"/>
                  <a:pt x="1252858" y="583025"/>
                </a:cubicBezTo>
                <a:cubicBezTo>
                  <a:pt x="1255427" y="577565"/>
                  <a:pt x="1262172" y="578207"/>
                  <a:pt x="1264741" y="573069"/>
                </a:cubicBezTo>
                <a:cubicBezTo>
                  <a:pt x="1259602" y="569536"/>
                  <a:pt x="1254785" y="570499"/>
                  <a:pt x="1249967" y="573069"/>
                </a:cubicBezTo>
                <a:cubicBezTo>
                  <a:pt x="1245150" y="575638"/>
                  <a:pt x="1248040" y="580134"/>
                  <a:pt x="1249004" y="584952"/>
                </a:cubicBezTo>
                <a:cubicBezTo>
                  <a:pt x="1241938" y="576922"/>
                  <a:pt x="1243223" y="571142"/>
                  <a:pt x="1251573" y="568251"/>
                </a:cubicBezTo>
                <a:cubicBezTo>
                  <a:pt x="1261208" y="565040"/>
                  <a:pt x="1271164" y="567288"/>
                  <a:pt x="1278872" y="571463"/>
                </a:cubicBezTo>
                <a:cubicBezTo>
                  <a:pt x="1298784" y="582382"/>
                  <a:pt x="1319660" y="578528"/>
                  <a:pt x="1340535" y="579171"/>
                </a:cubicBezTo>
                <a:cubicBezTo>
                  <a:pt x="1362054" y="579813"/>
                  <a:pt x="1381644" y="572748"/>
                  <a:pt x="1399630" y="563434"/>
                </a:cubicBezTo>
                <a:cubicBezTo>
                  <a:pt x="1405250" y="560543"/>
                  <a:pt x="1410469" y="559580"/>
                  <a:pt x="1415608" y="559419"/>
                </a:cubicBezTo>
                <a:lnTo>
                  <a:pt x="1430839" y="560208"/>
                </a:lnTo>
                <a:lnTo>
                  <a:pt x="1436403" y="590451"/>
                </a:lnTo>
                <a:cubicBezTo>
                  <a:pt x="1435520" y="600688"/>
                  <a:pt x="1432870" y="610966"/>
                  <a:pt x="1431425" y="621243"/>
                </a:cubicBezTo>
                <a:cubicBezTo>
                  <a:pt x="1424359" y="616425"/>
                  <a:pt x="1420505" y="626381"/>
                  <a:pt x="1413440" y="626060"/>
                </a:cubicBezTo>
                <a:cubicBezTo>
                  <a:pt x="1411192" y="626060"/>
                  <a:pt x="1408944" y="627666"/>
                  <a:pt x="1406695" y="626703"/>
                </a:cubicBezTo>
                <a:cubicBezTo>
                  <a:pt x="1389995" y="618031"/>
                  <a:pt x="1372652" y="620922"/>
                  <a:pt x="1354988" y="623491"/>
                </a:cubicBezTo>
                <a:cubicBezTo>
                  <a:pt x="1349849" y="624454"/>
                  <a:pt x="1344068" y="622206"/>
                  <a:pt x="1338609" y="623812"/>
                </a:cubicBezTo>
                <a:cubicBezTo>
                  <a:pt x="1323835" y="627666"/>
                  <a:pt x="1312273" y="635053"/>
                  <a:pt x="1306171" y="650147"/>
                </a:cubicBezTo>
                <a:cubicBezTo>
                  <a:pt x="1303923" y="655928"/>
                  <a:pt x="1301354" y="661709"/>
                  <a:pt x="1296536" y="666527"/>
                </a:cubicBezTo>
                <a:cubicBezTo>
                  <a:pt x="1294288" y="668454"/>
                  <a:pt x="1291076" y="672308"/>
                  <a:pt x="1296857" y="677446"/>
                </a:cubicBezTo>
                <a:cubicBezTo>
                  <a:pt x="1286580" y="672629"/>
                  <a:pt x="1279514" y="676162"/>
                  <a:pt x="1278230" y="685154"/>
                </a:cubicBezTo>
                <a:cubicBezTo>
                  <a:pt x="1270522" y="673913"/>
                  <a:pt x="1262493" y="690935"/>
                  <a:pt x="1253500" y="683548"/>
                </a:cubicBezTo>
                <a:cubicBezTo>
                  <a:pt x="1270201" y="680979"/>
                  <a:pt x="1277266" y="666527"/>
                  <a:pt x="1289792" y="658819"/>
                </a:cubicBezTo>
                <a:cubicBezTo>
                  <a:pt x="1297179" y="654323"/>
                  <a:pt x="1298463" y="644366"/>
                  <a:pt x="1303923" y="637943"/>
                </a:cubicBezTo>
                <a:cubicBezTo>
                  <a:pt x="1307456" y="633768"/>
                  <a:pt x="1310667" y="629914"/>
                  <a:pt x="1315485" y="627666"/>
                </a:cubicBezTo>
                <a:lnTo>
                  <a:pt x="1320377" y="623652"/>
                </a:lnTo>
                <a:lnTo>
                  <a:pt x="1316127" y="626703"/>
                </a:lnTo>
                <a:cubicBezTo>
                  <a:pt x="1316448" y="616426"/>
                  <a:pt x="1308098" y="613856"/>
                  <a:pt x="1301675" y="609360"/>
                </a:cubicBezTo>
                <a:cubicBezTo>
                  <a:pt x="1300069" y="611929"/>
                  <a:pt x="1299105" y="613856"/>
                  <a:pt x="1298463" y="616104"/>
                </a:cubicBezTo>
                <a:lnTo>
                  <a:pt x="1298721" y="615332"/>
                </a:lnTo>
                <a:lnTo>
                  <a:pt x="1297821" y="617389"/>
                </a:lnTo>
                <a:cubicBezTo>
                  <a:pt x="1294930" y="622527"/>
                  <a:pt x="1290434" y="626381"/>
                  <a:pt x="1285938" y="629914"/>
                </a:cubicBezTo>
                <a:lnTo>
                  <a:pt x="1280792" y="638582"/>
                </a:lnTo>
                <a:lnTo>
                  <a:pt x="1280799" y="638586"/>
                </a:lnTo>
                <a:cubicBezTo>
                  <a:pt x="1280157" y="653680"/>
                  <a:pt x="1270843" y="663957"/>
                  <a:pt x="1259923" y="671987"/>
                </a:cubicBezTo>
                <a:cubicBezTo>
                  <a:pt x="1255427" y="675519"/>
                  <a:pt x="1247719" y="676483"/>
                  <a:pt x="1241617" y="675841"/>
                </a:cubicBezTo>
                <a:cubicBezTo>
                  <a:pt x="1229092" y="674556"/>
                  <a:pt x="1216887" y="670702"/>
                  <a:pt x="1204041" y="669738"/>
                </a:cubicBezTo>
                <a:cubicBezTo>
                  <a:pt x="1202435" y="670060"/>
                  <a:pt x="1202756" y="668454"/>
                  <a:pt x="1203078" y="667490"/>
                </a:cubicBezTo>
                <a:lnTo>
                  <a:pt x="1203078" y="667491"/>
                </a:lnTo>
                <a:lnTo>
                  <a:pt x="1203077" y="667490"/>
                </a:lnTo>
                <a:cubicBezTo>
                  <a:pt x="1202114" y="668132"/>
                  <a:pt x="1200829" y="668453"/>
                  <a:pt x="1199866" y="669096"/>
                </a:cubicBezTo>
                <a:lnTo>
                  <a:pt x="1198993" y="668969"/>
                </a:lnTo>
                <a:lnTo>
                  <a:pt x="1187661" y="672951"/>
                </a:lnTo>
                <a:cubicBezTo>
                  <a:pt x="1181880" y="671987"/>
                  <a:pt x="1178990" y="674877"/>
                  <a:pt x="1175136" y="678731"/>
                </a:cubicBezTo>
                <a:cubicBezTo>
                  <a:pt x="1172245" y="681301"/>
                  <a:pt x="1172887" y="682906"/>
                  <a:pt x="1174493" y="685154"/>
                </a:cubicBezTo>
                <a:cubicBezTo>
                  <a:pt x="1176099" y="687403"/>
                  <a:pt x="1178347" y="687081"/>
                  <a:pt x="1180595" y="685475"/>
                </a:cubicBezTo>
                <a:cubicBezTo>
                  <a:pt x="1182522" y="684191"/>
                  <a:pt x="1183486" y="680658"/>
                  <a:pt x="1187661" y="681301"/>
                </a:cubicBezTo>
                <a:cubicBezTo>
                  <a:pt x="1181238" y="693505"/>
                  <a:pt x="1178026" y="707636"/>
                  <a:pt x="1163895" y="714059"/>
                </a:cubicBezTo>
                <a:cubicBezTo>
                  <a:pt x="1155866" y="717914"/>
                  <a:pt x="1152655" y="722088"/>
                  <a:pt x="1162932" y="726906"/>
                </a:cubicBezTo>
                <a:cubicBezTo>
                  <a:pt x="1161326" y="731081"/>
                  <a:pt x="1157151" y="728512"/>
                  <a:pt x="1155224" y="730760"/>
                </a:cubicBezTo>
                <a:cubicBezTo>
                  <a:pt x="1152975" y="733650"/>
                  <a:pt x="1148479" y="734935"/>
                  <a:pt x="1153297" y="739752"/>
                </a:cubicBezTo>
                <a:cubicBezTo>
                  <a:pt x="1154742" y="741358"/>
                  <a:pt x="1155384" y="743125"/>
                  <a:pt x="1155063" y="744730"/>
                </a:cubicBezTo>
                <a:lnTo>
                  <a:pt x="1151292" y="748502"/>
                </a:lnTo>
                <a:lnTo>
                  <a:pt x="1144303" y="744248"/>
                </a:lnTo>
                <a:cubicBezTo>
                  <a:pt x="1142697" y="744569"/>
                  <a:pt x="1140449" y="745533"/>
                  <a:pt x="1141734" y="747781"/>
                </a:cubicBezTo>
                <a:cubicBezTo>
                  <a:pt x="1144303" y="751957"/>
                  <a:pt x="1147515" y="750029"/>
                  <a:pt x="1150726" y="748744"/>
                </a:cubicBezTo>
                <a:lnTo>
                  <a:pt x="1151049" y="748744"/>
                </a:lnTo>
                <a:lnTo>
                  <a:pt x="1151049" y="748745"/>
                </a:lnTo>
                <a:cubicBezTo>
                  <a:pt x="1148801" y="754526"/>
                  <a:pt x="1154581" y="753884"/>
                  <a:pt x="1157793" y="755169"/>
                </a:cubicBezTo>
                <a:cubicBezTo>
                  <a:pt x="1149443" y="761913"/>
                  <a:pt x="1142698" y="768657"/>
                  <a:pt x="1136917" y="776044"/>
                </a:cubicBezTo>
                <a:cubicBezTo>
                  <a:pt x="1134991" y="778613"/>
                  <a:pt x="1131779" y="779897"/>
                  <a:pt x="1129209" y="781503"/>
                </a:cubicBezTo>
                <a:cubicBezTo>
                  <a:pt x="1119896" y="786963"/>
                  <a:pt x="1120538" y="794350"/>
                  <a:pt x="1130173" y="799809"/>
                </a:cubicBezTo>
                <a:cubicBezTo>
                  <a:pt x="1131779" y="800452"/>
                  <a:pt x="1133063" y="801415"/>
                  <a:pt x="1136275" y="803663"/>
                </a:cubicBezTo>
                <a:cubicBezTo>
                  <a:pt x="1129209" y="802379"/>
                  <a:pt x="1124392" y="801094"/>
                  <a:pt x="1119574" y="800131"/>
                </a:cubicBezTo>
                <a:cubicBezTo>
                  <a:pt x="1123428" y="808481"/>
                  <a:pt x="1132421" y="813620"/>
                  <a:pt x="1140451" y="812656"/>
                </a:cubicBezTo>
                <a:cubicBezTo>
                  <a:pt x="1142056" y="812656"/>
                  <a:pt x="1143020" y="812014"/>
                  <a:pt x="1143662" y="810408"/>
                </a:cubicBezTo>
                <a:cubicBezTo>
                  <a:pt x="1144947" y="806554"/>
                  <a:pt x="1141414" y="806233"/>
                  <a:pt x="1139808" y="804306"/>
                </a:cubicBezTo>
                <a:cubicBezTo>
                  <a:pt x="1142698" y="803021"/>
                  <a:pt x="1144947" y="805591"/>
                  <a:pt x="1147516" y="805591"/>
                </a:cubicBezTo>
                <a:cubicBezTo>
                  <a:pt x="1150085" y="805591"/>
                  <a:pt x="1152655" y="803663"/>
                  <a:pt x="1155224" y="805912"/>
                </a:cubicBezTo>
                <a:cubicBezTo>
                  <a:pt x="1152655" y="808481"/>
                  <a:pt x="1148158" y="805912"/>
                  <a:pt x="1145589" y="808802"/>
                </a:cubicBezTo>
                <a:cubicBezTo>
                  <a:pt x="1161647" y="817795"/>
                  <a:pt x="1161647" y="817474"/>
                  <a:pt x="1177384" y="818759"/>
                </a:cubicBezTo>
                <a:cubicBezTo>
                  <a:pt x="1183165" y="819401"/>
                  <a:pt x="1187340" y="814905"/>
                  <a:pt x="1192799" y="815226"/>
                </a:cubicBezTo>
                <a:cubicBezTo>
                  <a:pt x="1195690" y="815226"/>
                  <a:pt x="1198260" y="811372"/>
                  <a:pt x="1201792" y="813941"/>
                </a:cubicBezTo>
                <a:cubicBezTo>
                  <a:pt x="1203398" y="815226"/>
                  <a:pt x="1203398" y="817153"/>
                  <a:pt x="1202756" y="818759"/>
                </a:cubicBezTo>
                <a:cubicBezTo>
                  <a:pt x="1200508" y="823255"/>
                  <a:pt x="1196654" y="820043"/>
                  <a:pt x="1193442" y="820686"/>
                </a:cubicBezTo>
                <a:cubicBezTo>
                  <a:pt x="1185091" y="822291"/>
                  <a:pt x="1176741" y="822612"/>
                  <a:pt x="1168391" y="822612"/>
                </a:cubicBezTo>
                <a:cubicBezTo>
                  <a:pt x="1166785" y="822612"/>
                  <a:pt x="1164859" y="822934"/>
                  <a:pt x="1163253" y="822612"/>
                </a:cubicBezTo>
                <a:cubicBezTo>
                  <a:pt x="1153618" y="821006"/>
                  <a:pt x="1148479" y="824218"/>
                  <a:pt x="1145910" y="832890"/>
                </a:cubicBezTo>
                <a:cubicBezTo>
                  <a:pt x="1144947" y="836102"/>
                  <a:pt x="1146873" y="837707"/>
                  <a:pt x="1148801" y="839634"/>
                </a:cubicBezTo>
                <a:cubicBezTo>
                  <a:pt x="1152333" y="843167"/>
                  <a:pt x="1157472" y="843809"/>
                  <a:pt x="1161647" y="847020"/>
                </a:cubicBezTo>
                <a:cubicBezTo>
                  <a:pt x="1152975" y="847984"/>
                  <a:pt x="1145910" y="841882"/>
                  <a:pt x="1137560" y="841882"/>
                </a:cubicBezTo>
                <a:cubicBezTo>
                  <a:pt x="1140129" y="852480"/>
                  <a:pt x="1147195" y="856014"/>
                  <a:pt x="1158757" y="859546"/>
                </a:cubicBezTo>
                <a:cubicBezTo>
                  <a:pt x="1177384" y="865006"/>
                  <a:pt x="1195690" y="871751"/>
                  <a:pt x="1210142" y="885560"/>
                </a:cubicBezTo>
                <a:cubicBezTo>
                  <a:pt x="1217530" y="892305"/>
                  <a:pt x="1225880" y="896159"/>
                  <a:pt x="1236157" y="892626"/>
                </a:cubicBezTo>
                <a:cubicBezTo>
                  <a:pt x="1240653" y="891341"/>
                  <a:pt x="1243544" y="895195"/>
                  <a:pt x="1247397" y="894553"/>
                </a:cubicBezTo>
                <a:cubicBezTo>
                  <a:pt x="1243865" y="894874"/>
                  <a:pt x="1240332" y="894874"/>
                  <a:pt x="1237120" y="895838"/>
                </a:cubicBezTo>
                <a:cubicBezTo>
                  <a:pt x="1232624" y="896801"/>
                  <a:pt x="1224274" y="895195"/>
                  <a:pt x="1225238" y="901618"/>
                </a:cubicBezTo>
                <a:cubicBezTo>
                  <a:pt x="1226201" y="908363"/>
                  <a:pt x="1230697" y="915429"/>
                  <a:pt x="1237762" y="918640"/>
                </a:cubicBezTo>
                <a:cubicBezTo>
                  <a:pt x="1239047" y="918961"/>
                  <a:pt x="1241616" y="917355"/>
                  <a:pt x="1241616" y="920246"/>
                </a:cubicBezTo>
                <a:cubicBezTo>
                  <a:pt x="1241296" y="932450"/>
                  <a:pt x="1251572" y="937589"/>
                  <a:pt x="1257674" y="945618"/>
                </a:cubicBezTo>
                <a:cubicBezTo>
                  <a:pt x="1268273" y="960070"/>
                  <a:pt x="1280799" y="972917"/>
                  <a:pt x="1291397" y="987369"/>
                </a:cubicBezTo>
                <a:cubicBezTo>
                  <a:pt x="1300068" y="998930"/>
                  <a:pt x="1312272" y="1002143"/>
                  <a:pt x="1324156" y="1005997"/>
                </a:cubicBezTo>
                <a:cubicBezTo>
                  <a:pt x="1336038" y="1009851"/>
                  <a:pt x="1348885" y="1010172"/>
                  <a:pt x="1361410" y="1005997"/>
                </a:cubicBezTo>
                <a:cubicBezTo>
                  <a:pt x="1372008" y="1002464"/>
                  <a:pt x="1373293" y="998610"/>
                  <a:pt x="1366228" y="990260"/>
                </a:cubicBezTo>
                <a:cubicBezTo>
                  <a:pt x="1358520" y="980946"/>
                  <a:pt x="1353381" y="970026"/>
                  <a:pt x="1349206" y="958786"/>
                </a:cubicBezTo>
                <a:cubicBezTo>
                  <a:pt x="1346958" y="952684"/>
                  <a:pt x="1346316" y="944333"/>
                  <a:pt x="1352739" y="940158"/>
                </a:cubicBezTo>
                <a:cubicBezTo>
                  <a:pt x="1360768" y="934698"/>
                  <a:pt x="1370082" y="937589"/>
                  <a:pt x="1377468" y="942085"/>
                </a:cubicBezTo>
                <a:cubicBezTo>
                  <a:pt x="1387104" y="948187"/>
                  <a:pt x="1393206" y="957501"/>
                  <a:pt x="1398023" y="967778"/>
                </a:cubicBezTo>
                <a:cubicBezTo>
                  <a:pt x="1405731" y="984478"/>
                  <a:pt x="1391920" y="1000215"/>
                  <a:pt x="1381001" y="1009529"/>
                </a:cubicBezTo>
                <a:cubicBezTo>
                  <a:pt x="1366228" y="1018843"/>
                  <a:pt x="1350170" y="1015311"/>
                  <a:pt x="1334112" y="1013705"/>
                </a:cubicBezTo>
                <a:cubicBezTo>
                  <a:pt x="1323192" y="1012741"/>
                  <a:pt x="1315163" y="1005033"/>
                  <a:pt x="1304886" y="1002785"/>
                </a:cubicBezTo>
                <a:cubicBezTo>
                  <a:pt x="1304565" y="1003427"/>
                  <a:pt x="1303922" y="1004069"/>
                  <a:pt x="1303922" y="1004391"/>
                </a:cubicBezTo>
                <a:cubicBezTo>
                  <a:pt x="1307133" y="1025266"/>
                  <a:pt x="1302637" y="1032011"/>
                  <a:pt x="1280477" y="1032974"/>
                </a:cubicBezTo>
                <a:cubicBezTo>
                  <a:pt x="1258317" y="1033617"/>
                  <a:pt x="1235836" y="1036507"/>
                  <a:pt x="1213676" y="1031047"/>
                </a:cubicBezTo>
                <a:cubicBezTo>
                  <a:pt x="1207895" y="1029763"/>
                  <a:pt x="1201792" y="1028157"/>
                  <a:pt x="1196012" y="1025909"/>
                </a:cubicBezTo>
                <a:cubicBezTo>
                  <a:pt x="1192799" y="1024624"/>
                  <a:pt x="1189588" y="1024303"/>
                  <a:pt x="1190551" y="1030083"/>
                </a:cubicBezTo>
                <a:cubicBezTo>
                  <a:pt x="1192157" y="1039076"/>
                  <a:pt x="1188625" y="1042609"/>
                  <a:pt x="1179632" y="1040039"/>
                </a:cubicBezTo>
                <a:cubicBezTo>
                  <a:pt x="1167749" y="1036828"/>
                  <a:pt x="1157151" y="1031689"/>
                  <a:pt x="1147195" y="1024624"/>
                </a:cubicBezTo>
                <a:cubicBezTo>
                  <a:pt x="1139166" y="1019164"/>
                  <a:pt x="1131779" y="1011777"/>
                  <a:pt x="1120216" y="1012741"/>
                </a:cubicBezTo>
                <a:cubicBezTo>
                  <a:pt x="1116363" y="1013062"/>
                  <a:pt x="1112509" y="1013383"/>
                  <a:pt x="1108976" y="1013705"/>
                </a:cubicBezTo>
                <a:cubicBezTo>
                  <a:pt x="1102553" y="1014025"/>
                  <a:pt x="1102874" y="1020127"/>
                  <a:pt x="1103838" y="1024624"/>
                </a:cubicBezTo>
                <a:cubicBezTo>
                  <a:pt x="1105764" y="1032332"/>
                  <a:pt x="1110903" y="1039076"/>
                  <a:pt x="1113151" y="1047105"/>
                </a:cubicBezTo>
                <a:cubicBezTo>
                  <a:pt x="1114436" y="1051601"/>
                  <a:pt x="1122786" y="1048069"/>
                  <a:pt x="1124392" y="1053850"/>
                </a:cubicBezTo>
                <a:cubicBezTo>
                  <a:pt x="1126640" y="1055135"/>
                  <a:pt x="1128888" y="1056740"/>
                  <a:pt x="1129530" y="1059309"/>
                </a:cubicBezTo>
                <a:cubicBezTo>
                  <a:pt x="1132421" y="1060594"/>
                  <a:pt x="1134991" y="1062521"/>
                  <a:pt x="1137881" y="1063485"/>
                </a:cubicBezTo>
                <a:cubicBezTo>
                  <a:pt x="1147195" y="1066696"/>
                  <a:pt x="1150406" y="1071514"/>
                  <a:pt x="1149764" y="1081791"/>
                </a:cubicBezTo>
                <a:cubicBezTo>
                  <a:pt x="1150085" y="1082113"/>
                  <a:pt x="1150406" y="1082755"/>
                  <a:pt x="1150406" y="1083076"/>
                </a:cubicBezTo>
                <a:cubicBezTo>
                  <a:pt x="1151691" y="1085645"/>
                  <a:pt x="1152975" y="1088536"/>
                  <a:pt x="1154260" y="1091105"/>
                </a:cubicBezTo>
                <a:cubicBezTo>
                  <a:pt x="1155224" y="1093032"/>
                  <a:pt x="1155545" y="1095280"/>
                  <a:pt x="1154581" y="1096886"/>
                </a:cubicBezTo>
                <a:cubicBezTo>
                  <a:pt x="1148801" y="1104915"/>
                  <a:pt x="1145267" y="1115192"/>
                  <a:pt x="1134991" y="1118403"/>
                </a:cubicBezTo>
                <a:cubicBezTo>
                  <a:pt x="1126319" y="1121294"/>
                  <a:pt x="1118290" y="1117761"/>
                  <a:pt x="1111546" y="1111981"/>
                </a:cubicBezTo>
                <a:cubicBezTo>
                  <a:pt x="1107370" y="1108127"/>
                  <a:pt x="1103516" y="1103951"/>
                  <a:pt x="1100626" y="1099455"/>
                </a:cubicBezTo>
                <a:cubicBezTo>
                  <a:pt x="1098699" y="1096565"/>
                  <a:pt x="1102232" y="1097849"/>
                  <a:pt x="1103516" y="1097528"/>
                </a:cubicBezTo>
                <a:cubicBezTo>
                  <a:pt x="1106728" y="1102667"/>
                  <a:pt x="1109297" y="1108127"/>
                  <a:pt x="1115078" y="1111338"/>
                </a:cubicBezTo>
                <a:cubicBezTo>
                  <a:pt x="1128567" y="1118725"/>
                  <a:pt x="1135633" y="1116798"/>
                  <a:pt x="1145589" y="1103630"/>
                </a:cubicBezTo>
                <a:cubicBezTo>
                  <a:pt x="1149121" y="1098813"/>
                  <a:pt x="1153939" y="1094317"/>
                  <a:pt x="1149443" y="1087572"/>
                </a:cubicBezTo>
                <a:cubicBezTo>
                  <a:pt x="1149443" y="1087251"/>
                  <a:pt x="1149443" y="1087251"/>
                  <a:pt x="1149443" y="1086930"/>
                </a:cubicBezTo>
                <a:cubicBezTo>
                  <a:pt x="1148801" y="1086930"/>
                  <a:pt x="1148479" y="1086930"/>
                  <a:pt x="1148158" y="1086930"/>
                </a:cubicBezTo>
                <a:cubicBezTo>
                  <a:pt x="1146873" y="1086287"/>
                  <a:pt x="1146231" y="1085324"/>
                  <a:pt x="1146552" y="1084361"/>
                </a:cubicBezTo>
                <a:cubicBezTo>
                  <a:pt x="1150085" y="1076332"/>
                  <a:pt x="1143020" y="1073762"/>
                  <a:pt x="1139487" y="1068944"/>
                </a:cubicBezTo>
                <a:cubicBezTo>
                  <a:pt x="1136917" y="1071835"/>
                  <a:pt x="1134991" y="1073762"/>
                  <a:pt x="1131779" y="1075368"/>
                </a:cubicBezTo>
                <a:cubicBezTo>
                  <a:pt x="1120216" y="1081149"/>
                  <a:pt x="1105764" y="1078579"/>
                  <a:pt x="1096130" y="1088536"/>
                </a:cubicBezTo>
                <a:cubicBezTo>
                  <a:pt x="1089385" y="1093032"/>
                  <a:pt x="1083284" y="1090141"/>
                  <a:pt x="1076860" y="1086930"/>
                </a:cubicBezTo>
                <a:cubicBezTo>
                  <a:pt x="1073648" y="1085324"/>
                  <a:pt x="1073327" y="1082113"/>
                  <a:pt x="1071722" y="1079864"/>
                </a:cubicBezTo>
                <a:cubicBezTo>
                  <a:pt x="1069794" y="1076974"/>
                  <a:pt x="1075896" y="1072798"/>
                  <a:pt x="1071079" y="1071514"/>
                </a:cubicBezTo>
                <a:cubicBezTo>
                  <a:pt x="1066261" y="1070229"/>
                  <a:pt x="1067225" y="1077295"/>
                  <a:pt x="1063371" y="1077937"/>
                </a:cubicBezTo>
                <a:cubicBezTo>
                  <a:pt x="1062086" y="1075368"/>
                  <a:pt x="1068510" y="1072478"/>
                  <a:pt x="1063371" y="1068944"/>
                </a:cubicBezTo>
                <a:cubicBezTo>
                  <a:pt x="1059517" y="1066375"/>
                  <a:pt x="1057269" y="1069908"/>
                  <a:pt x="1054379" y="1070229"/>
                </a:cubicBezTo>
                <a:cubicBezTo>
                  <a:pt x="1045065" y="1071193"/>
                  <a:pt x="1039605" y="1076332"/>
                  <a:pt x="1035430" y="1083718"/>
                </a:cubicBezTo>
                <a:cubicBezTo>
                  <a:pt x="1037678" y="1087251"/>
                  <a:pt x="1041853" y="1084681"/>
                  <a:pt x="1045707" y="1087893"/>
                </a:cubicBezTo>
                <a:cubicBezTo>
                  <a:pt x="1028043" y="1089178"/>
                  <a:pt x="1016803" y="1099776"/>
                  <a:pt x="1011343" y="1113907"/>
                </a:cubicBezTo>
                <a:cubicBezTo>
                  <a:pt x="1007810" y="1123542"/>
                  <a:pt x="1013912" y="1133820"/>
                  <a:pt x="1018087" y="1143454"/>
                </a:cubicBezTo>
                <a:cubicBezTo>
                  <a:pt x="1017445" y="1146345"/>
                  <a:pt x="1011664" y="1141528"/>
                  <a:pt x="1012949" y="1146988"/>
                </a:cubicBezTo>
                <a:cubicBezTo>
                  <a:pt x="1010379" y="1153411"/>
                  <a:pt x="1013591" y="1160155"/>
                  <a:pt x="1012949" y="1166900"/>
                </a:cubicBezTo>
                <a:cubicBezTo>
                  <a:pt x="1011343" y="1181030"/>
                  <a:pt x="1009737" y="1194841"/>
                  <a:pt x="1005562" y="1208329"/>
                </a:cubicBezTo>
                <a:cubicBezTo>
                  <a:pt x="1002993" y="1216037"/>
                  <a:pt x="1004598" y="1224387"/>
                  <a:pt x="1002671" y="1231453"/>
                </a:cubicBezTo>
                <a:cubicBezTo>
                  <a:pt x="998817" y="1245263"/>
                  <a:pt x="1003635" y="1259394"/>
                  <a:pt x="998496" y="1273204"/>
                </a:cubicBezTo>
                <a:cubicBezTo>
                  <a:pt x="992715" y="1288942"/>
                  <a:pt x="1001386" y="1299861"/>
                  <a:pt x="1016160" y="1297612"/>
                </a:cubicBezTo>
                <a:cubicBezTo>
                  <a:pt x="1023868" y="1296328"/>
                  <a:pt x="1030291" y="1302109"/>
                  <a:pt x="1036072" y="1307248"/>
                </a:cubicBezTo>
                <a:cubicBezTo>
                  <a:pt x="1038641" y="1309817"/>
                  <a:pt x="1039926" y="1313671"/>
                  <a:pt x="1044101" y="1314956"/>
                </a:cubicBezTo>
                <a:cubicBezTo>
                  <a:pt x="1046349" y="1315598"/>
                  <a:pt x="1046671" y="1319452"/>
                  <a:pt x="1046349" y="1322021"/>
                </a:cubicBezTo>
                <a:cubicBezTo>
                  <a:pt x="1046028" y="1324912"/>
                  <a:pt x="1043459" y="1324269"/>
                  <a:pt x="1041211" y="1325233"/>
                </a:cubicBezTo>
                <a:cubicBezTo>
                  <a:pt x="1027722" y="1330371"/>
                  <a:pt x="1015518" y="1328123"/>
                  <a:pt x="1004277" y="1319452"/>
                </a:cubicBezTo>
                <a:cubicBezTo>
                  <a:pt x="1002028" y="1317846"/>
                  <a:pt x="998817" y="1316883"/>
                  <a:pt x="996890" y="1319452"/>
                </a:cubicBezTo>
                <a:cubicBezTo>
                  <a:pt x="995284" y="1321700"/>
                  <a:pt x="998174" y="1324269"/>
                  <a:pt x="999460" y="1325233"/>
                </a:cubicBezTo>
                <a:cubicBezTo>
                  <a:pt x="1008131" y="1330693"/>
                  <a:pt x="1005241" y="1341612"/>
                  <a:pt x="1011343" y="1348035"/>
                </a:cubicBezTo>
                <a:cubicBezTo>
                  <a:pt x="1011985" y="1348999"/>
                  <a:pt x="1012949" y="1350283"/>
                  <a:pt x="1011664" y="1351247"/>
                </a:cubicBezTo>
                <a:cubicBezTo>
                  <a:pt x="1002350" y="1358955"/>
                  <a:pt x="1008131" y="1367626"/>
                  <a:pt x="1011664" y="1374692"/>
                </a:cubicBezTo>
                <a:cubicBezTo>
                  <a:pt x="1015839" y="1383364"/>
                  <a:pt x="1015197" y="1392356"/>
                  <a:pt x="1017124" y="1401027"/>
                </a:cubicBezTo>
                <a:cubicBezTo>
                  <a:pt x="1018409" y="1405524"/>
                  <a:pt x="1019372" y="1408414"/>
                  <a:pt x="1024189" y="1411304"/>
                </a:cubicBezTo>
                <a:cubicBezTo>
                  <a:pt x="1012949" y="1414516"/>
                  <a:pt x="1016160" y="1420618"/>
                  <a:pt x="1020014" y="1427042"/>
                </a:cubicBezTo>
                <a:cubicBezTo>
                  <a:pt x="1021620" y="1429932"/>
                  <a:pt x="1022262" y="1432823"/>
                  <a:pt x="1024189" y="1437640"/>
                </a:cubicBezTo>
                <a:cubicBezTo>
                  <a:pt x="1015839" y="1431217"/>
                  <a:pt x="1008773" y="1425757"/>
                  <a:pt x="1003956" y="1418691"/>
                </a:cubicBezTo>
                <a:cubicBezTo>
                  <a:pt x="1001708" y="1415480"/>
                  <a:pt x="1000102" y="1415480"/>
                  <a:pt x="997212" y="1417406"/>
                </a:cubicBezTo>
                <a:cubicBezTo>
                  <a:pt x="997212" y="1411947"/>
                  <a:pt x="999780" y="1405202"/>
                  <a:pt x="990467" y="1404560"/>
                </a:cubicBezTo>
                <a:cubicBezTo>
                  <a:pt x="989504" y="1404560"/>
                  <a:pt x="988540" y="1402633"/>
                  <a:pt x="987898" y="1401348"/>
                </a:cubicBezTo>
                <a:cubicBezTo>
                  <a:pt x="986934" y="1399742"/>
                  <a:pt x="985650" y="1398458"/>
                  <a:pt x="983722" y="1399100"/>
                </a:cubicBezTo>
                <a:cubicBezTo>
                  <a:pt x="981796" y="1399742"/>
                  <a:pt x="981796" y="1401991"/>
                  <a:pt x="980832" y="1403276"/>
                </a:cubicBezTo>
                <a:cubicBezTo>
                  <a:pt x="979226" y="1404881"/>
                  <a:pt x="983080" y="1407772"/>
                  <a:pt x="980832" y="1408735"/>
                </a:cubicBezTo>
                <a:cubicBezTo>
                  <a:pt x="980511" y="1408735"/>
                  <a:pt x="979868" y="1409056"/>
                  <a:pt x="979226" y="1409056"/>
                </a:cubicBezTo>
                <a:cubicBezTo>
                  <a:pt x="973766" y="1406166"/>
                  <a:pt x="970555" y="1409699"/>
                  <a:pt x="967986" y="1413553"/>
                </a:cubicBezTo>
                <a:cubicBezTo>
                  <a:pt x="957708" y="1427684"/>
                  <a:pt x="956424" y="1444063"/>
                  <a:pt x="955782" y="1460443"/>
                </a:cubicBezTo>
                <a:cubicBezTo>
                  <a:pt x="955460" y="1468793"/>
                  <a:pt x="954176" y="1477464"/>
                  <a:pt x="957708" y="1485814"/>
                </a:cubicBezTo>
                <a:cubicBezTo>
                  <a:pt x="961884" y="1496413"/>
                  <a:pt x="969912" y="1502515"/>
                  <a:pt x="979868" y="1507011"/>
                </a:cubicBezTo>
                <a:cubicBezTo>
                  <a:pt x="983722" y="1508938"/>
                  <a:pt x="985970" y="1508938"/>
                  <a:pt x="989504" y="1504121"/>
                </a:cubicBezTo>
                <a:cubicBezTo>
                  <a:pt x="1007167" y="1479391"/>
                  <a:pt x="1030933" y="1461727"/>
                  <a:pt x="1060159" y="1453698"/>
                </a:cubicBezTo>
                <a:cubicBezTo>
                  <a:pt x="1074612" y="1449844"/>
                  <a:pt x="1090028" y="1448239"/>
                  <a:pt x="1104480" y="1444705"/>
                </a:cubicBezTo>
                <a:cubicBezTo>
                  <a:pt x="1122465" y="1439888"/>
                  <a:pt x="1127282" y="1454019"/>
                  <a:pt x="1135954" y="1463012"/>
                </a:cubicBezTo>
                <a:cubicBezTo>
                  <a:pt x="1142056" y="1469114"/>
                  <a:pt x="1148158" y="1475216"/>
                  <a:pt x="1152012" y="1483245"/>
                </a:cubicBezTo>
                <a:cubicBezTo>
                  <a:pt x="1152975" y="1485814"/>
                  <a:pt x="1155545" y="1485814"/>
                  <a:pt x="1158114" y="1485172"/>
                </a:cubicBezTo>
                <a:cubicBezTo>
                  <a:pt x="1172567" y="1480675"/>
                  <a:pt x="1187661" y="1476179"/>
                  <a:pt x="1196975" y="1464617"/>
                </a:cubicBezTo>
                <a:cubicBezTo>
                  <a:pt x="1204040" y="1455304"/>
                  <a:pt x="1211427" y="1450808"/>
                  <a:pt x="1222347" y="1448239"/>
                </a:cubicBezTo>
                <a:cubicBezTo>
                  <a:pt x="1229091" y="1446633"/>
                  <a:pt x="1235514" y="1441494"/>
                  <a:pt x="1240653" y="1435392"/>
                </a:cubicBezTo>
                <a:cubicBezTo>
                  <a:pt x="1245792" y="1429290"/>
                  <a:pt x="1252536" y="1424151"/>
                  <a:pt x="1260244" y="1420939"/>
                </a:cubicBezTo>
                <a:cubicBezTo>
                  <a:pt x="1263777" y="1419334"/>
                  <a:pt x="1268915" y="1418370"/>
                  <a:pt x="1268595" y="1413232"/>
                </a:cubicBezTo>
                <a:cubicBezTo>
                  <a:pt x="1268273" y="1407450"/>
                  <a:pt x="1262813" y="1408414"/>
                  <a:pt x="1258959" y="1407772"/>
                </a:cubicBezTo>
                <a:cubicBezTo>
                  <a:pt x="1242580" y="1404560"/>
                  <a:pt x="1231018" y="1382721"/>
                  <a:pt x="1237442" y="1366663"/>
                </a:cubicBezTo>
                <a:cubicBezTo>
                  <a:pt x="1242259" y="1369875"/>
                  <a:pt x="1244828" y="1374692"/>
                  <a:pt x="1246434" y="1380152"/>
                </a:cubicBezTo>
                <a:cubicBezTo>
                  <a:pt x="1247076" y="1383042"/>
                  <a:pt x="1248040" y="1385933"/>
                  <a:pt x="1249003" y="1388502"/>
                </a:cubicBezTo>
                <a:cubicBezTo>
                  <a:pt x="1254463" y="1401991"/>
                  <a:pt x="1260887" y="1401027"/>
                  <a:pt x="1272127" y="1396852"/>
                </a:cubicBezTo>
                <a:cubicBezTo>
                  <a:pt x="1277587" y="1394926"/>
                  <a:pt x="1282405" y="1391714"/>
                  <a:pt x="1287543" y="1396852"/>
                </a:cubicBezTo>
                <a:cubicBezTo>
                  <a:pt x="1293324" y="1402954"/>
                  <a:pt x="1291075" y="1414838"/>
                  <a:pt x="1282083" y="1417406"/>
                </a:cubicBezTo>
                <a:cubicBezTo>
                  <a:pt x="1264740" y="1422224"/>
                  <a:pt x="1253500" y="1435071"/>
                  <a:pt x="1240011" y="1445027"/>
                </a:cubicBezTo>
                <a:cubicBezTo>
                  <a:pt x="1232303" y="1450808"/>
                  <a:pt x="1224274" y="1456267"/>
                  <a:pt x="1219456" y="1464939"/>
                </a:cubicBezTo>
                <a:cubicBezTo>
                  <a:pt x="1218172" y="1467187"/>
                  <a:pt x="1215281" y="1468471"/>
                  <a:pt x="1212070" y="1469114"/>
                </a:cubicBezTo>
                <a:cubicBezTo>
                  <a:pt x="1194084" y="1472968"/>
                  <a:pt x="1178347" y="1482603"/>
                  <a:pt x="1161326" y="1488384"/>
                </a:cubicBezTo>
                <a:cubicBezTo>
                  <a:pt x="1159720" y="1489026"/>
                  <a:pt x="1156829" y="1489348"/>
                  <a:pt x="1157793" y="1491274"/>
                </a:cubicBezTo>
                <a:cubicBezTo>
                  <a:pt x="1161005" y="1498661"/>
                  <a:pt x="1159078" y="1507332"/>
                  <a:pt x="1164216" y="1514077"/>
                </a:cubicBezTo>
                <a:cubicBezTo>
                  <a:pt x="1166143" y="1516325"/>
                  <a:pt x="1167749" y="1518573"/>
                  <a:pt x="1167749" y="1521784"/>
                </a:cubicBezTo>
                <a:cubicBezTo>
                  <a:pt x="1167749" y="1550369"/>
                  <a:pt x="1161005" y="1576061"/>
                  <a:pt x="1136917" y="1595010"/>
                </a:cubicBezTo>
                <a:cubicBezTo>
                  <a:pt x="1123750" y="1605287"/>
                  <a:pt x="1112188" y="1617812"/>
                  <a:pt x="1099020" y="1627768"/>
                </a:cubicBezTo>
                <a:cubicBezTo>
                  <a:pt x="1075896" y="1645111"/>
                  <a:pt x="1049240" y="1648644"/>
                  <a:pt x="1021299" y="1641257"/>
                </a:cubicBezTo>
                <a:cubicBezTo>
                  <a:pt x="1005562" y="1637082"/>
                  <a:pt x="995284" y="1625199"/>
                  <a:pt x="988861" y="1611068"/>
                </a:cubicBezTo>
                <a:cubicBezTo>
                  <a:pt x="983401" y="1599185"/>
                  <a:pt x="980511" y="1586017"/>
                  <a:pt x="977620" y="1572850"/>
                </a:cubicBezTo>
                <a:cubicBezTo>
                  <a:pt x="974409" y="1558397"/>
                  <a:pt x="977942" y="1544266"/>
                  <a:pt x="981474" y="1530456"/>
                </a:cubicBezTo>
                <a:cubicBezTo>
                  <a:pt x="984686" y="1517930"/>
                  <a:pt x="984365" y="1516967"/>
                  <a:pt x="973124" y="1512150"/>
                </a:cubicBezTo>
                <a:cubicBezTo>
                  <a:pt x="952570" y="1503157"/>
                  <a:pt x="944541" y="1488063"/>
                  <a:pt x="945504" y="1460121"/>
                </a:cubicBezTo>
                <a:cubicBezTo>
                  <a:pt x="945826" y="1451771"/>
                  <a:pt x="947431" y="1443421"/>
                  <a:pt x="948074" y="1435071"/>
                </a:cubicBezTo>
                <a:cubicBezTo>
                  <a:pt x="948395" y="1428969"/>
                  <a:pt x="949680" y="1421903"/>
                  <a:pt x="941972" y="1418370"/>
                </a:cubicBezTo>
                <a:cubicBezTo>
                  <a:pt x="939723" y="1417406"/>
                  <a:pt x="940044" y="1416122"/>
                  <a:pt x="941972" y="1414838"/>
                </a:cubicBezTo>
                <a:cubicBezTo>
                  <a:pt x="947431" y="1410984"/>
                  <a:pt x="944220" y="1406487"/>
                  <a:pt x="940687" y="1405524"/>
                </a:cubicBezTo>
                <a:cubicBezTo>
                  <a:pt x="930731" y="1402954"/>
                  <a:pt x="923986" y="1394926"/>
                  <a:pt x="915957" y="1389787"/>
                </a:cubicBezTo>
                <a:cubicBezTo>
                  <a:pt x="905359" y="1383364"/>
                  <a:pt x="894761" y="1383364"/>
                  <a:pt x="883520" y="1379510"/>
                </a:cubicBezTo>
                <a:cubicBezTo>
                  <a:pt x="883198" y="1388502"/>
                  <a:pt x="890585" y="1393962"/>
                  <a:pt x="891870" y="1402312"/>
                </a:cubicBezTo>
                <a:cubicBezTo>
                  <a:pt x="883198" y="1399422"/>
                  <a:pt x="875812" y="1395888"/>
                  <a:pt x="872279" y="1387538"/>
                </a:cubicBezTo>
                <a:cubicBezTo>
                  <a:pt x="871636" y="1385612"/>
                  <a:pt x="870352" y="1383364"/>
                  <a:pt x="867140" y="1383684"/>
                </a:cubicBezTo>
                <a:cubicBezTo>
                  <a:pt x="859754" y="1384006"/>
                  <a:pt x="853973" y="1379188"/>
                  <a:pt x="847550" y="1377582"/>
                </a:cubicBezTo>
                <a:cubicBezTo>
                  <a:pt x="836951" y="1375334"/>
                  <a:pt x="838236" y="1366984"/>
                  <a:pt x="835666" y="1360239"/>
                </a:cubicBezTo>
                <a:cubicBezTo>
                  <a:pt x="834703" y="1357349"/>
                  <a:pt x="839520" y="1351568"/>
                  <a:pt x="832455" y="1351568"/>
                </a:cubicBezTo>
                <a:cubicBezTo>
                  <a:pt x="819287" y="1351889"/>
                  <a:pt x="816717" y="1353817"/>
                  <a:pt x="816717" y="1362809"/>
                </a:cubicBezTo>
                <a:cubicBezTo>
                  <a:pt x="816717" y="1377904"/>
                  <a:pt x="816717" y="1393320"/>
                  <a:pt x="813827" y="1408414"/>
                </a:cubicBezTo>
                <a:cubicBezTo>
                  <a:pt x="813185" y="1411947"/>
                  <a:pt x="814149" y="1414838"/>
                  <a:pt x="816075" y="1417406"/>
                </a:cubicBezTo>
                <a:cubicBezTo>
                  <a:pt x="819608" y="1421582"/>
                  <a:pt x="820571" y="1426078"/>
                  <a:pt x="820571" y="1431217"/>
                </a:cubicBezTo>
                <a:cubicBezTo>
                  <a:pt x="820250" y="1453698"/>
                  <a:pt x="824104" y="1475537"/>
                  <a:pt x="825389" y="1497698"/>
                </a:cubicBezTo>
                <a:cubicBezTo>
                  <a:pt x="826032" y="1513434"/>
                  <a:pt x="827316" y="1529172"/>
                  <a:pt x="826995" y="1544909"/>
                </a:cubicBezTo>
                <a:cubicBezTo>
                  <a:pt x="826995" y="1550689"/>
                  <a:pt x="832455" y="1553580"/>
                  <a:pt x="833739" y="1558719"/>
                </a:cubicBezTo>
                <a:cubicBezTo>
                  <a:pt x="836630" y="1568996"/>
                  <a:pt x="840484" y="1578951"/>
                  <a:pt x="845944" y="1587944"/>
                </a:cubicBezTo>
                <a:cubicBezTo>
                  <a:pt x="851082" y="1596294"/>
                  <a:pt x="849798" y="1606251"/>
                  <a:pt x="853330" y="1614922"/>
                </a:cubicBezTo>
                <a:cubicBezTo>
                  <a:pt x="860074" y="1630980"/>
                  <a:pt x="866819" y="1646717"/>
                  <a:pt x="875490" y="1661812"/>
                </a:cubicBezTo>
                <a:cubicBezTo>
                  <a:pt x="879344" y="1668556"/>
                  <a:pt x="885446" y="1673053"/>
                  <a:pt x="891549" y="1677870"/>
                </a:cubicBezTo>
                <a:cubicBezTo>
                  <a:pt x="903753" y="1687184"/>
                  <a:pt x="913388" y="1698745"/>
                  <a:pt x="920453" y="1712555"/>
                </a:cubicBezTo>
                <a:cubicBezTo>
                  <a:pt x="923665" y="1718658"/>
                  <a:pt x="929767" y="1721227"/>
                  <a:pt x="934263" y="1725724"/>
                </a:cubicBezTo>
                <a:cubicBezTo>
                  <a:pt x="942935" y="1734716"/>
                  <a:pt x="952570" y="1743387"/>
                  <a:pt x="959635" y="1753664"/>
                </a:cubicBezTo>
                <a:cubicBezTo>
                  <a:pt x="966058" y="1762978"/>
                  <a:pt x="977299" y="1765548"/>
                  <a:pt x="985970" y="1771328"/>
                </a:cubicBezTo>
                <a:cubicBezTo>
                  <a:pt x="1003956" y="1783211"/>
                  <a:pt x="1023225" y="1792525"/>
                  <a:pt x="1043459" y="1800554"/>
                </a:cubicBezTo>
                <a:lnTo>
                  <a:pt x="1055732" y="1805343"/>
                </a:lnTo>
                <a:lnTo>
                  <a:pt x="1064014" y="1801839"/>
                </a:lnTo>
                <a:cubicBezTo>
                  <a:pt x="1064977" y="1799591"/>
                  <a:pt x="1055342" y="1801197"/>
                  <a:pt x="1062087" y="1797664"/>
                </a:cubicBezTo>
                <a:cubicBezTo>
                  <a:pt x="1066583" y="1795416"/>
                  <a:pt x="1067868" y="1800233"/>
                  <a:pt x="1069474" y="1803766"/>
                </a:cubicBezTo>
                <a:cubicBezTo>
                  <a:pt x="1071079" y="1806978"/>
                  <a:pt x="1072364" y="1807941"/>
                  <a:pt x="1077182" y="1807941"/>
                </a:cubicBezTo>
                <a:cubicBezTo>
                  <a:pt x="1083605" y="1807941"/>
                  <a:pt x="1087459" y="1808584"/>
                  <a:pt x="1090992" y="1802482"/>
                </a:cubicBezTo>
                <a:cubicBezTo>
                  <a:pt x="1091634" y="1800876"/>
                  <a:pt x="1096130" y="1802161"/>
                  <a:pt x="1095809" y="1805372"/>
                </a:cubicBezTo>
                <a:cubicBezTo>
                  <a:pt x="1095809" y="1807299"/>
                  <a:pt x="1092919" y="1810511"/>
                  <a:pt x="1096130" y="1810511"/>
                </a:cubicBezTo>
                <a:cubicBezTo>
                  <a:pt x="1100627" y="1810511"/>
                  <a:pt x="1102233" y="1815650"/>
                  <a:pt x="1107050" y="1814686"/>
                </a:cubicBezTo>
                <a:cubicBezTo>
                  <a:pt x="1109298" y="1813722"/>
                  <a:pt x="1113795" y="1812117"/>
                  <a:pt x="1114116" y="1817576"/>
                </a:cubicBezTo>
                <a:lnTo>
                  <a:pt x="1113746" y="1817553"/>
                </a:lnTo>
                <a:lnTo>
                  <a:pt x="1115400" y="1817897"/>
                </a:lnTo>
                <a:lnTo>
                  <a:pt x="1116929" y="1818712"/>
                </a:lnTo>
                <a:lnTo>
                  <a:pt x="1129852" y="1822073"/>
                </a:lnTo>
                <a:cubicBezTo>
                  <a:pt x="1133064" y="1822875"/>
                  <a:pt x="1136516" y="1823277"/>
                  <a:pt x="1139447" y="1824521"/>
                </a:cubicBezTo>
                <a:lnTo>
                  <a:pt x="1145220" y="1831227"/>
                </a:lnTo>
                <a:lnTo>
                  <a:pt x="1147195" y="1832028"/>
                </a:lnTo>
                <a:cubicBezTo>
                  <a:pt x="1160041" y="1844554"/>
                  <a:pt x="1177384" y="1851619"/>
                  <a:pt x="1190230" y="1864466"/>
                </a:cubicBezTo>
                <a:cubicBezTo>
                  <a:pt x="1202114" y="1876348"/>
                  <a:pt x="1212391" y="1889195"/>
                  <a:pt x="1217208" y="1906538"/>
                </a:cubicBezTo>
                <a:cubicBezTo>
                  <a:pt x="1222026" y="1924202"/>
                  <a:pt x="1225558" y="1941866"/>
                  <a:pt x="1226843" y="1959851"/>
                </a:cubicBezTo>
                <a:cubicBezTo>
                  <a:pt x="1228770" y="1987792"/>
                  <a:pt x="1222989" y="2013806"/>
                  <a:pt x="1204683" y="2036288"/>
                </a:cubicBezTo>
                <a:cubicBezTo>
                  <a:pt x="1200187" y="2042069"/>
                  <a:pt x="1197296" y="2048813"/>
                  <a:pt x="1191194" y="2053631"/>
                </a:cubicBezTo>
                <a:cubicBezTo>
                  <a:pt x="1166143" y="2074186"/>
                  <a:pt x="1138202" y="2071937"/>
                  <a:pt x="1118290" y="2046244"/>
                </a:cubicBezTo>
                <a:cubicBezTo>
                  <a:pt x="1105764" y="2030186"/>
                  <a:pt x="1092597" y="2015091"/>
                  <a:pt x="1080714" y="1998712"/>
                </a:cubicBezTo>
                <a:cubicBezTo>
                  <a:pt x="1072685" y="1987471"/>
                  <a:pt x="1066904" y="1974946"/>
                  <a:pt x="1059517" y="1963384"/>
                </a:cubicBezTo>
                <a:cubicBezTo>
                  <a:pt x="1050525" y="1949574"/>
                  <a:pt x="1040890" y="1938012"/>
                  <a:pt x="1027079" y="1928377"/>
                </a:cubicBezTo>
                <a:cubicBezTo>
                  <a:pt x="1016481" y="1921311"/>
                  <a:pt x="1006847" y="1911677"/>
                  <a:pt x="998496" y="1901399"/>
                </a:cubicBezTo>
                <a:cubicBezTo>
                  <a:pt x="988861" y="1889516"/>
                  <a:pt x="976978" y="1879560"/>
                  <a:pt x="967986" y="1867356"/>
                </a:cubicBezTo>
                <a:cubicBezTo>
                  <a:pt x="953854" y="1848408"/>
                  <a:pt x="936511" y="1832349"/>
                  <a:pt x="920453" y="1815649"/>
                </a:cubicBezTo>
                <a:cubicBezTo>
                  <a:pt x="903753" y="1798627"/>
                  <a:pt x="889301" y="1780000"/>
                  <a:pt x="872600" y="1763299"/>
                </a:cubicBezTo>
                <a:cubicBezTo>
                  <a:pt x="864571" y="1755270"/>
                  <a:pt x="860396" y="1743387"/>
                  <a:pt x="853973" y="1733752"/>
                </a:cubicBezTo>
                <a:cubicBezTo>
                  <a:pt x="844016" y="1718658"/>
                  <a:pt x="840162" y="1700993"/>
                  <a:pt x="833739" y="1684614"/>
                </a:cubicBezTo>
                <a:cubicBezTo>
                  <a:pt x="830849" y="1676907"/>
                  <a:pt x="824747" y="1671126"/>
                  <a:pt x="820893" y="1663739"/>
                </a:cubicBezTo>
                <a:cubicBezTo>
                  <a:pt x="810295" y="1644148"/>
                  <a:pt x="804513" y="1623594"/>
                  <a:pt x="799696" y="1602075"/>
                </a:cubicBezTo>
                <a:cubicBezTo>
                  <a:pt x="795842" y="1585054"/>
                  <a:pt x="793915" y="1567711"/>
                  <a:pt x="789098" y="1550689"/>
                </a:cubicBezTo>
                <a:cubicBezTo>
                  <a:pt x="785565" y="1537842"/>
                  <a:pt x="785886" y="1523712"/>
                  <a:pt x="785565" y="1509902"/>
                </a:cubicBezTo>
                <a:cubicBezTo>
                  <a:pt x="785565" y="1501872"/>
                  <a:pt x="785244" y="1494165"/>
                  <a:pt x="783638" y="1486457"/>
                </a:cubicBezTo>
                <a:cubicBezTo>
                  <a:pt x="780747" y="1472325"/>
                  <a:pt x="777857" y="1458837"/>
                  <a:pt x="780426" y="1444063"/>
                </a:cubicBezTo>
                <a:cubicBezTo>
                  <a:pt x="782353" y="1432823"/>
                  <a:pt x="776251" y="1422224"/>
                  <a:pt x="774324" y="1411304"/>
                </a:cubicBezTo>
                <a:cubicBezTo>
                  <a:pt x="772397" y="1399100"/>
                  <a:pt x="773682" y="1386896"/>
                  <a:pt x="769828" y="1375014"/>
                </a:cubicBezTo>
                <a:cubicBezTo>
                  <a:pt x="766295" y="1364415"/>
                  <a:pt x="767259" y="1352211"/>
                  <a:pt x="758266" y="1343860"/>
                </a:cubicBezTo>
                <a:cubicBezTo>
                  <a:pt x="757944" y="1343218"/>
                  <a:pt x="757624" y="1341933"/>
                  <a:pt x="757944" y="1341291"/>
                </a:cubicBezTo>
                <a:cubicBezTo>
                  <a:pt x="761798" y="1330051"/>
                  <a:pt x="754090" y="1321379"/>
                  <a:pt x="751843" y="1311423"/>
                </a:cubicBezTo>
                <a:cubicBezTo>
                  <a:pt x="747668" y="1292153"/>
                  <a:pt x="732894" y="1278985"/>
                  <a:pt x="721654" y="1263891"/>
                </a:cubicBezTo>
                <a:cubicBezTo>
                  <a:pt x="719084" y="1260358"/>
                  <a:pt x="716836" y="1256504"/>
                  <a:pt x="714266" y="1252972"/>
                </a:cubicBezTo>
                <a:cubicBezTo>
                  <a:pt x="709450" y="1245905"/>
                  <a:pt x="702705" y="1246227"/>
                  <a:pt x="698530" y="1253935"/>
                </a:cubicBezTo>
                <a:cubicBezTo>
                  <a:pt x="696923" y="1257146"/>
                  <a:pt x="695318" y="1260358"/>
                  <a:pt x="693712" y="1263891"/>
                </a:cubicBezTo>
                <a:cubicBezTo>
                  <a:pt x="689215" y="1257468"/>
                  <a:pt x="685362" y="1251044"/>
                  <a:pt x="676369" y="1251044"/>
                </a:cubicBezTo>
                <a:cubicBezTo>
                  <a:pt x="673479" y="1251044"/>
                  <a:pt x="671873" y="1248475"/>
                  <a:pt x="671552" y="1245584"/>
                </a:cubicBezTo>
                <a:cubicBezTo>
                  <a:pt x="670267" y="1234665"/>
                  <a:pt x="673157" y="1223424"/>
                  <a:pt x="667056" y="1212826"/>
                </a:cubicBezTo>
                <a:lnTo>
                  <a:pt x="667366" y="1206931"/>
                </a:lnTo>
                <a:lnTo>
                  <a:pt x="676690" y="1213147"/>
                </a:lnTo>
                <a:lnTo>
                  <a:pt x="682583" y="1214647"/>
                </a:lnTo>
                <a:lnTo>
                  <a:pt x="693110" y="1217483"/>
                </a:lnTo>
                <a:cubicBezTo>
                  <a:pt x="698449" y="1217242"/>
                  <a:pt x="703668" y="1215395"/>
                  <a:pt x="708486" y="1212183"/>
                </a:cubicBezTo>
                <a:cubicBezTo>
                  <a:pt x="714266" y="1208329"/>
                  <a:pt x="721332" y="1202227"/>
                  <a:pt x="721974" y="1195162"/>
                </a:cubicBezTo>
                <a:cubicBezTo>
                  <a:pt x="722457" y="1187936"/>
                  <a:pt x="725648" y="1178362"/>
                  <a:pt x="719897" y="1172806"/>
                </a:cubicBezTo>
                <a:lnTo>
                  <a:pt x="719099" y="1172459"/>
                </a:lnTo>
                <a:lnTo>
                  <a:pt x="718933" y="1172119"/>
                </a:lnTo>
                <a:lnTo>
                  <a:pt x="710220" y="1168377"/>
                </a:lnTo>
                <a:lnTo>
                  <a:pt x="708165" y="1166578"/>
                </a:lnTo>
                <a:cubicBezTo>
                  <a:pt x="702384" y="1159192"/>
                  <a:pt x="694354" y="1154053"/>
                  <a:pt x="689858" y="1144097"/>
                </a:cubicBezTo>
                <a:cubicBezTo>
                  <a:pt x="685362" y="1134141"/>
                  <a:pt x="683756" y="1125148"/>
                  <a:pt x="683114" y="1115192"/>
                </a:cubicBezTo>
                <a:cubicBezTo>
                  <a:pt x="683114" y="1112302"/>
                  <a:pt x="682150" y="1109411"/>
                  <a:pt x="679260" y="1109090"/>
                </a:cubicBezTo>
                <a:lnTo>
                  <a:pt x="678925" y="1109444"/>
                </a:lnTo>
                <a:lnTo>
                  <a:pt x="678296" y="1108448"/>
                </a:lnTo>
                <a:cubicBezTo>
                  <a:pt x="674763" y="1108127"/>
                  <a:pt x="673799" y="1111659"/>
                  <a:pt x="672515" y="1114550"/>
                </a:cubicBezTo>
                <a:cubicBezTo>
                  <a:pt x="670588" y="1118404"/>
                  <a:pt x="668661" y="1125791"/>
                  <a:pt x="671231" y="1126112"/>
                </a:cubicBezTo>
                <a:lnTo>
                  <a:pt x="672143" y="1126510"/>
                </a:lnTo>
                <a:lnTo>
                  <a:pt x="672194" y="1126754"/>
                </a:lnTo>
                <a:lnTo>
                  <a:pt x="674620" y="1127635"/>
                </a:lnTo>
                <a:lnTo>
                  <a:pt x="674723" y="1129725"/>
                </a:lnTo>
                <a:cubicBezTo>
                  <a:pt x="674201" y="1131250"/>
                  <a:pt x="672997" y="1132856"/>
                  <a:pt x="674121" y="1133820"/>
                </a:cubicBezTo>
                <a:cubicBezTo>
                  <a:pt x="676048" y="1135747"/>
                  <a:pt x="671231" y="1141528"/>
                  <a:pt x="675405" y="1141206"/>
                </a:cubicBezTo>
                <a:lnTo>
                  <a:pt x="676218" y="1141581"/>
                </a:lnTo>
                <a:lnTo>
                  <a:pt x="676369" y="1141849"/>
                </a:lnTo>
                <a:lnTo>
                  <a:pt x="680461" y="1143786"/>
                </a:lnTo>
                <a:lnTo>
                  <a:pt x="678938" y="1147630"/>
                </a:lnTo>
                <a:cubicBezTo>
                  <a:pt x="672194" y="1154695"/>
                  <a:pt x="673479" y="1163367"/>
                  <a:pt x="673799" y="1171717"/>
                </a:cubicBezTo>
                <a:lnTo>
                  <a:pt x="671976" y="1179928"/>
                </a:lnTo>
                <a:lnTo>
                  <a:pt x="671271" y="1167060"/>
                </a:lnTo>
                <a:cubicBezTo>
                  <a:pt x="670990" y="1161440"/>
                  <a:pt x="670267" y="1155819"/>
                  <a:pt x="667698" y="1150199"/>
                </a:cubicBezTo>
                <a:lnTo>
                  <a:pt x="667210" y="1151801"/>
                </a:lnTo>
                <a:lnTo>
                  <a:pt x="666734" y="1149557"/>
                </a:lnTo>
                <a:cubicBezTo>
                  <a:pt x="663201" y="1155659"/>
                  <a:pt x="664807" y="1161761"/>
                  <a:pt x="661274" y="1166258"/>
                </a:cubicBezTo>
                <a:lnTo>
                  <a:pt x="657328" y="1175395"/>
                </a:lnTo>
                <a:lnTo>
                  <a:pt x="660312" y="1177819"/>
                </a:lnTo>
                <a:cubicBezTo>
                  <a:pt x="662881" y="1180067"/>
                  <a:pt x="660633" y="1181994"/>
                  <a:pt x="659027" y="1183600"/>
                </a:cubicBezTo>
                <a:lnTo>
                  <a:pt x="654858" y="1186935"/>
                </a:lnTo>
                <a:lnTo>
                  <a:pt x="654209" y="1191951"/>
                </a:lnTo>
                <a:cubicBezTo>
                  <a:pt x="654529" y="1193877"/>
                  <a:pt x="653887" y="1196125"/>
                  <a:pt x="654851" y="1197731"/>
                </a:cubicBezTo>
                <a:lnTo>
                  <a:pt x="655720" y="1198600"/>
                </a:lnTo>
                <a:lnTo>
                  <a:pt x="650877" y="1210257"/>
                </a:lnTo>
                <a:cubicBezTo>
                  <a:pt x="650034" y="1214593"/>
                  <a:pt x="649874" y="1219249"/>
                  <a:pt x="650034" y="1224067"/>
                </a:cubicBezTo>
                <a:lnTo>
                  <a:pt x="648562" y="1224067"/>
                </a:lnTo>
                <a:lnTo>
                  <a:pt x="646501" y="1238199"/>
                </a:lnTo>
                <a:cubicBezTo>
                  <a:pt x="641363" y="1235629"/>
                  <a:pt x="639115" y="1233381"/>
                  <a:pt x="642326" y="1228885"/>
                </a:cubicBezTo>
                <a:cubicBezTo>
                  <a:pt x="643611" y="1227279"/>
                  <a:pt x="644253" y="1225031"/>
                  <a:pt x="645538" y="1222782"/>
                </a:cubicBezTo>
                <a:lnTo>
                  <a:pt x="646559" y="1222782"/>
                </a:lnTo>
                <a:lnTo>
                  <a:pt x="644735" y="1213910"/>
                </a:lnTo>
                <a:cubicBezTo>
                  <a:pt x="643209" y="1212987"/>
                  <a:pt x="640399" y="1214271"/>
                  <a:pt x="634939" y="1217001"/>
                </a:cubicBezTo>
                <a:cubicBezTo>
                  <a:pt x="621129" y="1223745"/>
                  <a:pt x="608604" y="1219249"/>
                  <a:pt x="597684" y="1210899"/>
                </a:cubicBezTo>
                <a:cubicBezTo>
                  <a:pt x="591904" y="1206081"/>
                  <a:pt x="585802" y="1203191"/>
                  <a:pt x="577451" y="1199658"/>
                </a:cubicBezTo>
                <a:cubicBezTo>
                  <a:pt x="581948" y="1215717"/>
                  <a:pt x="580984" y="1230169"/>
                  <a:pt x="571670" y="1242694"/>
                </a:cubicBezTo>
                <a:cubicBezTo>
                  <a:pt x="569422" y="1229526"/>
                  <a:pt x="569422" y="1229526"/>
                  <a:pt x="572955" y="1217643"/>
                </a:cubicBezTo>
                <a:cubicBezTo>
                  <a:pt x="576809" y="1205760"/>
                  <a:pt x="573597" y="1194841"/>
                  <a:pt x="568458" y="1184242"/>
                </a:cubicBezTo>
                <a:cubicBezTo>
                  <a:pt x="567495" y="1181673"/>
                  <a:pt x="565568" y="1178782"/>
                  <a:pt x="567495" y="1176856"/>
                </a:cubicBezTo>
                <a:cubicBezTo>
                  <a:pt x="570707" y="1173323"/>
                  <a:pt x="571027" y="1178782"/>
                  <a:pt x="572955" y="1179746"/>
                </a:cubicBezTo>
                <a:cubicBezTo>
                  <a:pt x="575845" y="1181030"/>
                  <a:pt x="577050" y="1180308"/>
                  <a:pt x="577772" y="1178983"/>
                </a:cubicBezTo>
                <a:lnTo>
                  <a:pt x="578290" y="1177807"/>
                </a:lnTo>
                <a:lnTo>
                  <a:pt x="577451" y="1174929"/>
                </a:lnTo>
                <a:lnTo>
                  <a:pt x="579214" y="1154073"/>
                </a:lnTo>
                <a:lnTo>
                  <a:pt x="578094" y="1154696"/>
                </a:lnTo>
                <a:cubicBezTo>
                  <a:pt x="575846" y="1153732"/>
                  <a:pt x="577130" y="1151484"/>
                  <a:pt x="577451" y="1150199"/>
                </a:cubicBezTo>
                <a:cubicBezTo>
                  <a:pt x="580342" y="1142170"/>
                  <a:pt x="583232" y="1134141"/>
                  <a:pt x="585802" y="1126111"/>
                </a:cubicBezTo>
                <a:cubicBezTo>
                  <a:pt x="586765" y="1122900"/>
                  <a:pt x="588692" y="1119367"/>
                  <a:pt x="582911" y="1118083"/>
                </a:cubicBezTo>
                <a:cubicBezTo>
                  <a:pt x="578736" y="1117119"/>
                  <a:pt x="580984" y="1113265"/>
                  <a:pt x="580342" y="1110696"/>
                </a:cubicBezTo>
                <a:cubicBezTo>
                  <a:pt x="579378" y="1107163"/>
                  <a:pt x="584517" y="1102025"/>
                  <a:pt x="577130" y="1099776"/>
                </a:cubicBezTo>
                <a:cubicBezTo>
                  <a:pt x="575524" y="1099455"/>
                  <a:pt x="577772" y="1096565"/>
                  <a:pt x="579057" y="1094959"/>
                </a:cubicBezTo>
                <a:cubicBezTo>
                  <a:pt x="588050" y="1085967"/>
                  <a:pt x="589976" y="1072798"/>
                  <a:pt x="583874" y="1061236"/>
                </a:cubicBezTo>
                <a:lnTo>
                  <a:pt x="582422" y="1059421"/>
                </a:lnTo>
                <a:lnTo>
                  <a:pt x="582910" y="1060274"/>
                </a:lnTo>
                <a:cubicBezTo>
                  <a:pt x="579699" y="1061558"/>
                  <a:pt x="579699" y="1070872"/>
                  <a:pt x="572955" y="1064127"/>
                </a:cubicBezTo>
                <a:cubicBezTo>
                  <a:pt x="571670" y="1067339"/>
                  <a:pt x="573276" y="1071193"/>
                  <a:pt x="573597" y="1074726"/>
                </a:cubicBezTo>
                <a:cubicBezTo>
                  <a:pt x="573918" y="1078901"/>
                  <a:pt x="571670" y="1082113"/>
                  <a:pt x="568458" y="1082756"/>
                </a:cubicBezTo>
                <a:cubicBezTo>
                  <a:pt x="563320" y="1083719"/>
                  <a:pt x="565889" y="1078901"/>
                  <a:pt x="565247" y="1076332"/>
                </a:cubicBezTo>
                <a:cubicBezTo>
                  <a:pt x="563962" y="1069266"/>
                  <a:pt x="566531" y="1061879"/>
                  <a:pt x="563641" y="1055135"/>
                </a:cubicBezTo>
                <a:cubicBezTo>
                  <a:pt x="563641" y="1054814"/>
                  <a:pt x="564604" y="1053850"/>
                  <a:pt x="564925" y="1053208"/>
                </a:cubicBezTo>
                <a:cubicBezTo>
                  <a:pt x="565889" y="1051281"/>
                  <a:pt x="568137" y="1058668"/>
                  <a:pt x="568137" y="1052887"/>
                </a:cubicBezTo>
                <a:cubicBezTo>
                  <a:pt x="568137" y="1050960"/>
                  <a:pt x="564604" y="1049996"/>
                  <a:pt x="562356" y="1051602"/>
                </a:cubicBezTo>
                <a:cubicBezTo>
                  <a:pt x="560108" y="1053208"/>
                  <a:pt x="556897" y="1055777"/>
                  <a:pt x="556575" y="1058025"/>
                </a:cubicBezTo>
                <a:cubicBezTo>
                  <a:pt x="555612" y="1068624"/>
                  <a:pt x="545014" y="1074405"/>
                  <a:pt x="545014" y="1085325"/>
                </a:cubicBezTo>
                <a:cubicBezTo>
                  <a:pt x="545014" y="1090785"/>
                  <a:pt x="540839" y="1096565"/>
                  <a:pt x="538269" y="1102989"/>
                </a:cubicBezTo>
                <a:cubicBezTo>
                  <a:pt x="536102" y="1098653"/>
                  <a:pt x="541340" y="1092872"/>
                  <a:pt x="539218" y="1089575"/>
                </a:cubicBezTo>
                <a:lnTo>
                  <a:pt x="535030" y="1087676"/>
                </a:lnTo>
                <a:lnTo>
                  <a:pt x="534415" y="1088215"/>
                </a:lnTo>
                <a:cubicBezTo>
                  <a:pt x="529918" y="1111659"/>
                  <a:pt x="519642" y="1131572"/>
                  <a:pt x="502620" y="1148593"/>
                </a:cubicBezTo>
                <a:cubicBezTo>
                  <a:pt x="497160" y="1154053"/>
                  <a:pt x="496197" y="1162403"/>
                  <a:pt x="493948" y="1169469"/>
                </a:cubicBezTo>
                <a:cubicBezTo>
                  <a:pt x="489773" y="1181673"/>
                  <a:pt x="481102" y="1190987"/>
                  <a:pt x="472431" y="1199979"/>
                </a:cubicBezTo>
                <a:cubicBezTo>
                  <a:pt x="464723" y="1208009"/>
                  <a:pt x="461511" y="1218607"/>
                  <a:pt x="457015" y="1228241"/>
                </a:cubicBezTo>
                <a:cubicBezTo>
                  <a:pt x="450913" y="1241730"/>
                  <a:pt x="447701" y="1255862"/>
                  <a:pt x="443526" y="1269993"/>
                </a:cubicBezTo>
                <a:cubicBezTo>
                  <a:pt x="439030" y="1285408"/>
                  <a:pt x="429073" y="1298576"/>
                  <a:pt x="422008" y="1313029"/>
                </a:cubicBezTo>
                <a:cubicBezTo>
                  <a:pt x="418796" y="1319452"/>
                  <a:pt x="415906" y="1326197"/>
                  <a:pt x="412694" y="1332620"/>
                </a:cubicBezTo>
                <a:cubicBezTo>
                  <a:pt x="410767" y="1336152"/>
                  <a:pt x="413336" y="1339364"/>
                  <a:pt x="414300" y="1342575"/>
                </a:cubicBezTo>
                <a:cubicBezTo>
                  <a:pt x="416548" y="1349641"/>
                  <a:pt x="415584" y="1356064"/>
                  <a:pt x="408519" y="1361845"/>
                </a:cubicBezTo>
                <a:cubicBezTo>
                  <a:pt x="406592" y="1355743"/>
                  <a:pt x="404344" y="1350926"/>
                  <a:pt x="406913" y="1345145"/>
                </a:cubicBezTo>
                <a:cubicBezTo>
                  <a:pt x="407556" y="1343218"/>
                  <a:pt x="407876" y="1341291"/>
                  <a:pt x="405950" y="1340327"/>
                </a:cubicBezTo>
                <a:cubicBezTo>
                  <a:pt x="403702" y="1339043"/>
                  <a:pt x="402096" y="1340327"/>
                  <a:pt x="400490" y="1341933"/>
                </a:cubicBezTo>
                <a:cubicBezTo>
                  <a:pt x="390855" y="1353174"/>
                  <a:pt x="382505" y="1365057"/>
                  <a:pt x="376082" y="1378225"/>
                </a:cubicBezTo>
                <a:cubicBezTo>
                  <a:pt x="374476" y="1382079"/>
                  <a:pt x="371264" y="1384648"/>
                  <a:pt x="369337" y="1388181"/>
                </a:cubicBezTo>
                <a:cubicBezTo>
                  <a:pt x="363556" y="1398458"/>
                  <a:pt x="361308" y="1409378"/>
                  <a:pt x="361629" y="1420939"/>
                </a:cubicBezTo>
                <a:cubicBezTo>
                  <a:pt x="361950" y="1424472"/>
                  <a:pt x="360987" y="1428647"/>
                  <a:pt x="365162" y="1430253"/>
                </a:cubicBezTo>
                <a:cubicBezTo>
                  <a:pt x="369980" y="1432181"/>
                  <a:pt x="369980" y="1426721"/>
                  <a:pt x="372228" y="1424472"/>
                </a:cubicBezTo>
                <a:cubicBezTo>
                  <a:pt x="373191" y="1423508"/>
                  <a:pt x="373834" y="1422545"/>
                  <a:pt x="374476" y="1421582"/>
                </a:cubicBezTo>
                <a:cubicBezTo>
                  <a:pt x="376082" y="1421260"/>
                  <a:pt x="376724" y="1421582"/>
                  <a:pt x="376082" y="1423508"/>
                </a:cubicBezTo>
                <a:cubicBezTo>
                  <a:pt x="369980" y="1435392"/>
                  <a:pt x="366768" y="1448559"/>
                  <a:pt x="358739" y="1459479"/>
                </a:cubicBezTo>
                <a:cubicBezTo>
                  <a:pt x="354885" y="1464617"/>
                  <a:pt x="351673" y="1469756"/>
                  <a:pt x="347819" y="1474574"/>
                </a:cubicBezTo>
                <a:cubicBezTo>
                  <a:pt x="345250" y="1478106"/>
                  <a:pt x="341075" y="1480997"/>
                  <a:pt x="336579" y="1480033"/>
                </a:cubicBezTo>
                <a:cubicBezTo>
                  <a:pt x="331440" y="1478749"/>
                  <a:pt x="332403" y="1473610"/>
                  <a:pt x="331761" y="1469756"/>
                </a:cubicBezTo>
                <a:cubicBezTo>
                  <a:pt x="325980" y="1439888"/>
                  <a:pt x="338505" y="1415800"/>
                  <a:pt x="356169" y="1393641"/>
                </a:cubicBezTo>
                <a:cubicBezTo>
                  <a:pt x="366447" y="1380794"/>
                  <a:pt x="376403" y="1367626"/>
                  <a:pt x="385395" y="1354137"/>
                </a:cubicBezTo>
                <a:cubicBezTo>
                  <a:pt x="390534" y="1346109"/>
                  <a:pt x="395672" y="1338079"/>
                  <a:pt x="396636" y="1327802"/>
                </a:cubicBezTo>
                <a:cubicBezTo>
                  <a:pt x="397278" y="1319131"/>
                  <a:pt x="401132" y="1311102"/>
                  <a:pt x="406271" y="1303715"/>
                </a:cubicBezTo>
                <a:cubicBezTo>
                  <a:pt x="418154" y="1285730"/>
                  <a:pt x="426183" y="1266139"/>
                  <a:pt x="434212" y="1246548"/>
                </a:cubicBezTo>
                <a:cubicBezTo>
                  <a:pt x="438066" y="1236592"/>
                  <a:pt x="445453" y="1228563"/>
                  <a:pt x="448665" y="1217643"/>
                </a:cubicBezTo>
                <a:cubicBezTo>
                  <a:pt x="451555" y="1208009"/>
                  <a:pt x="452839" y="1198373"/>
                  <a:pt x="454124" y="1188417"/>
                </a:cubicBezTo>
                <a:cubicBezTo>
                  <a:pt x="455730" y="1177177"/>
                  <a:pt x="455730" y="1165294"/>
                  <a:pt x="463117" y="1155338"/>
                </a:cubicBezTo>
                <a:cubicBezTo>
                  <a:pt x="465043" y="1152768"/>
                  <a:pt x="466328" y="1149236"/>
                  <a:pt x="467613" y="1146024"/>
                </a:cubicBezTo>
                <a:cubicBezTo>
                  <a:pt x="468897" y="1142491"/>
                  <a:pt x="466328" y="1139922"/>
                  <a:pt x="464080" y="1137674"/>
                </a:cubicBezTo>
                <a:cubicBezTo>
                  <a:pt x="461832" y="1135426"/>
                  <a:pt x="459905" y="1138316"/>
                  <a:pt x="458299" y="1139600"/>
                </a:cubicBezTo>
                <a:cubicBezTo>
                  <a:pt x="446737" y="1148914"/>
                  <a:pt x="436461" y="1159834"/>
                  <a:pt x="427146" y="1171396"/>
                </a:cubicBezTo>
                <a:cubicBezTo>
                  <a:pt x="425862" y="1173002"/>
                  <a:pt x="425219" y="1175250"/>
                  <a:pt x="421686" y="1175571"/>
                </a:cubicBezTo>
                <a:cubicBezTo>
                  <a:pt x="423292" y="1168184"/>
                  <a:pt x="428110" y="1163366"/>
                  <a:pt x="431964" y="1158228"/>
                </a:cubicBezTo>
                <a:cubicBezTo>
                  <a:pt x="441278" y="1145060"/>
                  <a:pt x="453803" y="1134462"/>
                  <a:pt x="462474" y="1120652"/>
                </a:cubicBezTo>
                <a:cubicBezTo>
                  <a:pt x="467292" y="1113265"/>
                  <a:pt x="470182" y="1105236"/>
                  <a:pt x="473715" y="1097207"/>
                </a:cubicBezTo>
                <a:cubicBezTo>
                  <a:pt x="474679" y="1095280"/>
                  <a:pt x="474679" y="1091747"/>
                  <a:pt x="478211" y="1093032"/>
                </a:cubicBezTo>
                <a:cubicBezTo>
                  <a:pt x="481102" y="1094317"/>
                  <a:pt x="481423" y="1096886"/>
                  <a:pt x="480459" y="1099776"/>
                </a:cubicBezTo>
                <a:cubicBezTo>
                  <a:pt x="479175" y="1104273"/>
                  <a:pt x="477890" y="1108448"/>
                  <a:pt x="476927" y="1112623"/>
                </a:cubicBezTo>
                <a:cubicBezTo>
                  <a:pt x="475963" y="1116798"/>
                  <a:pt x="476285" y="1120652"/>
                  <a:pt x="480139" y="1122900"/>
                </a:cubicBezTo>
                <a:cubicBezTo>
                  <a:pt x="484313" y="1125148"/>
                  <a:pt x="488809" y="1125469"/>
                  <a:pt x="492663" y="1122257"/>
                </a:cubicBezTo>
                <a:cubicBezTo>
                  <a:pt x="496518" y="1119046"/>
                  <a:pt x="499730" y="1115513"/>
                  <a:pt x="501656" y="1110696"/>
                </a:cubicBezTo>
                <a:cubicBezTo>
                  <a:pt x="505189" y="1101382"/>
                  <a:pt x="509364" y="1092069"/>
                  <a:pt x="512576" y="1082755"/>
                </a:cubicBezTo>
                <a:cubicBezTo>
                  <a:pt x="517072" y="1069587"/>
                  <a:pt x="525744" y="1058667"/>
                  <a:pt x="533452" y="1047427"/>
                </a:cubicBezTo>
                <a:cubicBezTo>
                  <a:pt x="536021" y="1043573"/>
                  <a:pt x="538591" y="1039718"/>
                  <a:pt x="538911" y="1035543"/>
                </a:cubicBezTo>
                <a:cubicBezTo>
                  <a:pt x="539233" y="1028157"/>
                  <a:pt x="542765" y="1022376"/>
                  <a:pt x="548225" y="1018522"/>
                </a:cubicBezTo>
                <a:cubicBezTo>
                  <a:pt x="552721" y="1014989"/>
                  <a:pt x="554969" y="1010493"/>
                  <a:pt x="557218" y="1005997"/>
                </a:cubicBezTo>
                <a:cubicBezTo>
                  <a:pt x="558823" y="1002785"/>
                  <a:pt x="559787" y="997646"/>
                  <a:pt x="557218" y="996040"/>
                </a:cubicBezTo>
                <a:cubicBezTo>
                  <a:pt x="550152" y="991544"/>
                  <a:pt x="547261" y="983836"/>
                  <a:pt x="542123" y="978055"/>
                </a:cubicBezTo>
                <a:cubicBezTo>
                  <a:pt x="539233" y="974844"/>
                  <a:pt x="536021" y="979661"/>
                  <a:pt x="533130" y="977734"/>
                </a:cubicBezTo>
                <a:lnTo>
                  <a:pt x="532491" y="977442"/>
                </a:lnTo>
                <a:lnTo>
                  <a:pt x="526507" y="979622"/>
                </a:lnTo>
                <a:cubicBezTo>
                  <a:pt x="524700" y="981508"/>
                  <a:pt x="523014" y="983676"/>
                  <a:pt x="520284" y="983837"/>
                </a:cubicBezTo>
                <a:cubicBezTo>
                  <a:pt x="518357" y="981267"/>
                  <a:pt x="523496" y="980625"/>
                  <a:pt x="521569" y="977413"/>
                </a:cubicBezTo>
                <a:cubicBezTo>
                  <a:pt x="518357" y="979019"/>
                  <a:pt x="511292" y="977735"/>
                  <a:pt x="516430" y="985443"/>
                </a:cubicBezTo>
                <a:cubicBezTo>
                  <a:pt x="517394" y="986727"/>
                  <a:pt x="516109" y="989297"/>
                  <a:pt x="514503" y="989939"/>
                </a:cubicBezTo>
                <a:cubicBezTo>
                  <a:pt x="509365" y="991866"/>
                  <a:pt x="504547" y="993793"/>
                  <a:pt x="499730" y="996362"/>
                </a:cubicBezTo>
                <a:cubicBezTo>
                  <a:pt x="496839" y="997968"/>
                  <a:pt x="495876" y="995077"/>
                  <a:pt x="496839" y="992508"/>
                </a:cubicBezTo>
                <a:cubicBezTo>
                  <a:pt x="497803" y="989618"/>
                  <a:pt x="511934" y="976129"/>
                  <a:pt x="515145" y="974844"/>
                </a:cubicBezTo>
                <a:cubicBezTo>
                  <a:pt x="512898" y="968742"/>
                  <a:pt x="506474" y="974523"/>
                  <a:pt x="502941" y="970348"/>
                </a:cubicBezTo>
                <a:cubicBezTo>
                  <a:pt x="505993" y="970027"/>
                  <a:pt x="508321" y="967698"/>
                  <a:pt x="510770" y="966093"/>
                </a:cubicBezTo>
                <a:lnTo>
                  <a:pt x="518902" y="966169"/>
                </a:lnTo>
                <a:lnTo>
                  <a:pt x="518397" y="962800"/>
                </a:lnTo>
                <a:cubicBezTo>
                  <a:pt x="517715" y="961355"/>
                  <a:pt x="517554" y="960070"/>
                  <a:pt x="520926" y="959749"/>
                </a:cubicBezTo>
                <a:lnTo>
                  <a:pt x="521831" y="958893"/>
                </a:lnTo>
                <a:lnTo>
                  <a:pt x="521248" y="959107"/>
                </a:lnTo>
                <a:cubicBezTo>
                  <a:pt x="521408" y="956217"/>
                  <a:pt x="520846" y="953085"/>
                  <a:pt x="521247" y="950315"/>
                </a:cubicBezTo>
                <a:lnTo>
                  <a:pt x="526854" y="943891"/>
                </a:lnTo>
                <a:lnTo>
                  <a:pt x="530802" y="932049"/>
                </a:lnTo>
                <a:cubicBezTo>
                  <a:pt x="529437" y="928757"/>
                  <a:pt x="525583" y="926027"/>
                  <a:pt x="519963" y="923136"/>
                </a:cubicBezTo>
                <a:cubicBezTo>
                  <a:pt x="502299" y="913823"/>
                  <a:pt x="491058" y="927954"/>
                  <a:pt x="476927" y="930844"/>
                </a:cubicBezTo>
                <a:cubicBezTo>
                  <a:pt x="466007" y="933093"/>
                  <a:pt x="454445" y="937268"/>
                  <a:pt x="445453" y="945297"/>
                </a:cubicBezTo>
                <a:cubicBezTo>
                  <a:pt x="444489" y="945939"/>
                  <a:pt x="442562" y="945618"/>
                  <a:pt x="441278" y="945618"/>
                </a:cubicBezTo>
                <a:cubicBezTo>
                  <a:pt x="433249" y="953968"/>
                  <a:pt x="422329" y="957822"/>
                  <a:pt x="412694" y="963282"/>
                </a:cubicBezTo>
                <a:cubicBezTo>
                  <a:pt x="395672" y="972596"/>
                  <a:pt x="379614" y="983515"/>
                  <a:pt x="362593" y="992829"/>
                </a:cubicBezTo>
                <a:lnTo>
                  <a:pt x="327908" y="1012741"/>
                </a:lnTo>
                <a:lnTo>
                  <a:pt x="321806" y="1018843"/>
                </a:lnTo>
                <a:cubicBezTo>
                  <a:pt x="311207" y="1026230"/>
                  <a:pt x="303178" y="1035223"/>
                  <a:pt x="299967" y="1047748"/>
                </a:cubicBezTo>
                <a:lnTo>
                  <a:pt x="299964" y="1047746"/>
                </a:lnTo>
                <a:lnTo>
                  <a:pt x="299966" y="1047748"/>
                </a:lnTo>
                <a:cubicBezTo>
                  <a:pt x="302214" y="1063164"/>
                  <a:pt x="310886" y="1066697"/>
                  <a:pt x="325017" y="1059310"/>
                </a:cubicBezTo>
                <a:cubicBezTo>
                  <a:pt x="337863" y="1052566"/>
                  <a:pt x="350067" y="1044536"/>
                  <a:pt x="364199" y="1040361"/>
                </a:cubicBezTo>
                <a:cubicBezTo>
                  <a:pt x="375439" y="1037150"/>
                  <a:pt x="385074" y="1028478"/>
                  <a:pt x="394709" y="1021413"/>
                </a:cubicBezTo>
                <a:cubicBezTo>
                  <a:pt x="401453" y="1016595"/>
                  <a:pt x="407877" y="1012420"/>
                  <a:pt x="415264" y="1008566"/>
                </a:cubicBezTo>
                <a:cubicBezTo>
                  <a:pt x="429395" y="1001822"/>
                  <a:pt x="442562" y="992829"/>
                  <a:pt x="456051" y="984479"/>
                </a:cubicBezTo>
                <a:cubicBezTo>
                  <a:pt x="458620" y="982873"/>
                  <a:pt x="460869" y="981589"/>
                  <a:pt x="463759" y="980625"/>
                </a:cubicBezTo>
                <a:cubicBezTo>
                  <a:pt x="457015" y="996683"/>
                  <a:pt x="443526" y="1005033"/>
                  <a:pt x="430037" y="1012741"/>
                </a:cubicBezTo>
                <a:cubicBezTo>
                  <a:pt x="424898" y="1015632"/>
                  <a:pt x="419760" y="1018522"/>
                  <a:pt x="415585" y="1022697"/>
                </a:cubicBezTo>
                <a:cubicBezTo>
                  <a:pt x="411410" y="1026872"/>
                  <a:pt x="406592" y="1029442"/>
                  <a:pt x="400490" y="1031048"/>
                </a:cubicBezTo>
                <a:cubicBezTo>
                  <a:pt x="389571" y="1033938"/>
                  <a:pt x="379614" y="1040040"/>
                  <a:pt x="369016" y="1044536"/>
                </a:cubicBezTo>
                <a:cubicBezTo>
                  <a:pt x="359060" y="1048712"/>
                  <a:pt x="350389" y="1054171"/>
                  <a:pt x="341396" y="1059631"/>
                </a:cubicBezTo>
                <a:cubicBezTo>
                  <a:pt x="332404" y="1065091"/>
                  <a:pt x="322769" y="1069908"/>
                  <a:pt x="316667" y="1078901"/>
                </a:cubicBezTo>
                <a:cubicBezTo>
                  <a:pt x="314740" y="1081792"/>
                  <a:pt x="311849" y="1084040"/>
                  <a:pt x="307995" y="1085003"/>
                </a:cubicBezTo>
                <a:cubicBezTo>
                  <a:pt x="304141" y="1085967"/>
                  <a:pt x="299645" y="1088215"/>
                  <a:pt x="296112" y="1087251"/>
                </a:cubicBezTo>
                <a:cubicBezTo>
                  <a:pt x="290331" y="1085646"/>
                  <a:pt x="294827" y="1080507"/>
                  <a:pt x="294507" y="1076974"/>
                </a:cubicBezTo>
                <a:cubicBezTo>
                  <a:pt x="293222" y="1066697"/>
                  <a:pt x="291295" y="1055777"/>
                  <a:pt x="297076" y="1045821"/>
                </a:cubicBezTo>
                <a:lnTo>
                  <a:pt x="297195" y="1045901"/>
                </a:lnTo>
                <a:lnTo>
                  <a:pt x="305266" y="1029522"/>
                </a:lnTo>
                <a:cubicBezTo>
                  <a:pt x="309521" y="1025106"/>
                  <a:pt x="314740" y="1021413"/>
                  <a:pt x="319237" y="1017237"/>
                </a:cubicBezTo>
                <a:cubicBezTo>
                  <a:pt x="321806" y="1014989"/>
                  <a:pt x="324054" y="1012420"/>
                  <a:pt x="326623" y="1010172"/>
                </a:cubicBezTo>
                <a:lnTo>
                  <a:pt x="326682" y="1010231"/>
                </a:lnTo>
                <a:lnTo>
                  <a:pt x="339147" y="999894"/>
                </a:lnTo>
                <a:cubicBezTo>
                  <a:pt x="355848" y="992508"/>
                  <a:pt x="370301" y="981909"/>
                  <a:pt x="385395" y="972274"/>
                </a:cubicBezTo>
                <a:cubicBezTo>
                  <a:pt x="394709" y="966494"/>
                  <a:pt x="404986" y="962318"/>
                  <a:pt x="414942" y="957180"/>
                </a:cubicBezTo>
                <a:cubicBezTo>
                  <a:pt x="419438" y="954610"/>
                  <a:pt x="423934" y="951720"/>
                  <a:pt x="428431" y="948830"/>
                </a:cubicBezTo>
                <a:cubicBezTo>
                  <a:pt x="431322" y="946902"/>
                  <a:pt x="434533" y="944654"/>
                  <a:pt x="432285" y="941122"/>
                </a:cubicBezTo>
                <a:cubicBezTo>
                  <a:pt x="429394" y="936946"/>
                  <a:pt x="426504" y="940800"/>
                  <a:pt x="424256" y="942728"/>
                </a:cubicBezTo>
                <a:cubicBezTo>
                  <a:pt x="419438" y="946260"/>
                  <a:pt x="415584" y="949472"/>
                  <a:pt x="408519" y="947545"/>
                </a:cubicBezTo>
                <a:cubicBezTo>
                  <a:pt x="402738" y="945939"/>
                  <a:pt x="396636" y="952041"/>
                  <a:pt x="388607" y="951399"/>
                </a:cubicBezTo>
                <a:cubicBezTo>
                  <a:pt x="396315" y="945939"/>
                  <a:pt x="404344" y="943691"/>
                  <a:pt x="412052" y="941443"/>
                </a:cubicBezTo>
                <a:cubicBezTo>
                  <a:pt x="427788" y="936946"/>
                  <a:pt x="441920" y="927954"/>
                  <a:pt x="457657" y="923457"/>
                </a:cubicBezTo>
                <a:cubicBezTo>
                  <a:pt x="468897" y="920246"/>
                  <a:pt x="480139" y="916392"/>
                  <a:pt x="491379" y="913823"/>
                </a:cubicBezTo>
                <a:cubicBezTo>
                  <a:pt x="495554" y="912859"/>
                  <a:pt x="498766" y="910932"/>
                  <a:pt x="502299" y="908684"/>
                </a:cubicBezTo>
                <a:cubicBezTo>
                  <a:pt x="507116" y="905793"/>
                  <a:pt x="509686" y="901297"/>
                  <a:pt x="508080" y="896801"/>
                </a:cubicBezTo>
                <a:cubicBezTo>
                  <a:pt x="507116" y="892947"/>
                  <a:pt x="501978" y="893269"/>
                  <a:pt x="498124" y="893269"/>
                </a:cubicBezTo>
                <a:cubicBezTo>
                  <a:pt x="493948" y="893269"/>
                  <a:pt x="489773" y="893269"/>
                  <a:pt x="484955" y="892626"/>
                </a:cubicBezTo>
                <a:cubicBezTo>
                  <a:pt x="495876" y="888130"/>
                  <a:pt x="503904" y="879137"/>
                  <a:pt x="515466" y="875605"/>
                </a:cubicBezTo>
                <a:lnTo>
                  <a:pt x="516436" y="875348"/>
                </a:lnTo>
                <a:lnTo>
                  <a:pt x="520525" y="871710"/>
                </a:lnTo>
                <a:lnTo>
                  <a:pt x="525859" y="872853"/>
                </a:lnTo>
                <a:lnTo>
                  <a:pt x="526386" y="872714"/>
                </a:lnTo>
                <a:cubicBezTo>
                  <a:pt x="529598" y="873677"/>
                  <a:pt x="532488" y="874641"/>
                  <a:pt x="535378" y="871751"/>
                </a:cubicBezTo>
                <a:cubicBezTo>
                  <a:pt x="538269" y="868538"/>
                  <a:pt x="535057" y="866612"/>
                  <a:pt x="534415" y="864042"/>
                </a:cubicBezTo>
                <a:cubicBezTo>
                  <a:pt x="532488" y="856656"/>
                  <a:pt x="527992" y="849911"/>
                  <a:pt x="527992" y="841561"/>
                </a:cubicBezTo>
                <a:cubicBezTo>
                  <a:pt x="528313" y="826466"/>
                  <a:pt x="522853" y="819401"/>
                  <a:pt x="509043" y="814262"/>
                </a:cubicBezTo>
                <a:cubicBezTo>
                  <a:pt x="506474" y="813299"/>
                  <a:pt x="501978" y="815868"/>
                  <a:pt x="501656" y="811693"/>
                </a:cubicBezTo>
                <a:cubicBezTo>
                  <a:pt x="501336" y="807517"/>
                  <a:pt x="500693" y="802058"/>
                  <a:pt x="504226" y="799167"/>
                </a:cubicBezTo>
                <a:cubicBezTo>
                  <a:pt x="509043" y="795313"/>
                  <a:pt x="510006" y="789211"/>
                  <a:pt x="513218" y="784394"/>
                </a:cubicBezTo>
                <a:cubicBezTo>
                  <a:pt x="516751" y="779255"/>
                  <a:pt x="513860" y="773153"/>
                  <a:pt x="511934" y="767373"/>
                </a:cubicBezTo>
                <a:cubicBezTo>
                  <a:pt x="510167" y="762073"/>
                  <a:pt x="507598" y="757095"/>
                  <a:pt x="505269" y="751997"/>
                </a:cubicBezTo>
                <a:lnTo>
                  <a:pt x="500111" y="736085"/>
                </a:lnTo>
                <a:lnTo>
                  <a:pt x="500050" y="736220"/>
                </a:lnTo>
                <a:cubicBezTo>
                  <a:pt x="488809" y="713417"/>
                  <a:pt x="482065" y="689009"/>
                  <a:pt x="473715" y="664922"/>
                </a:cubicBezTo>
                <a:cubicBezTo>
                  <a:pt x="467292" y="645973"/>
                  <a:pt x="460226" y="627345"/>
                  <a:pt x="453482" y="608718"/>
                </a:cubicBezTo>
                <a:cubicBezTo>
                  <a:pt x="443204" y="580456"/>
                  <a:pt x="432606" y="552193"/>
                  <a:pt x="422329" y="523931"/>
                </a:cubicBezTo>
                <a:cubicBezTo>
                  <a:pt x="420723" y="519756"/>
                  <a:pt x="420081" y="514938"/>
                  <a:pt x="418154" y="508194"/>
                </a:cubicBezTo>
                <a:close/>
                <a:moveTo>
                  <a:pt x="1624121" y="494063"/>
                </a:moveTo>
                <a:cubicBezTo>
                  <a:pt x="1625727" y="493742"/>
                  <a:pt x="1626369" y="494705"/>
                  <a:pt x="1626690" y="496632"/>
                </a:cubicBezTo>
                <a:cubicBezTo>
                  <a:pt x="1626369" y="498238"/>
                  <a:pt x="1625406" y="500165"/>
                  <a:pt x="1623800" y="500486"/>
                </a:cubicBezTo>
                <a:cubicBezTo>
                  <a:pt x="1621552" y="500807"/>
                  <a:pt x="1620910" y="498880"/>
                  <a:pt x="1620910" y="497274"/>
                </a:cubicBezTo>
                <a:cubicBezTo>
                  <a:pt x="1620910" y="495348"/>
                  <a:pt x="1622195" y="494063"/>
                  <a:pt x="1624121" y="494063"/>
                </a:cubicBezTo>
                <a:close/>
                <a:moveTo>
                  <a:pt x="1345995" y="488282"/>
                </a:moveTo>
                <a:cubicBezTo>
                  <a:pt x="1338287" y="497917"/>
                  <a:pt x="1328010" y="505303"/>
                  <a:pt x="1320623" y="515581"/>
                </a:cubicBezTo>
                <a:cubicBezTo>
                  <a:pt x="1318696" y="518471"/>
                  <a:pt x="1316448" y="521041"/>
                  <a:pt x="1314200" y="523931"/>
                </a:cubicBezTo>
                <a:cubicBezTo>
                  <a:pt x="1313236" y="514617"/>
                  <a:pt x="1330579" y="495348"/>
                  <a:pt x="1345995" y="488282"/>
                </a:cubicBezTo>
                <a:close/>
                <a:moveTo>
                  <a:pt x="1685786" y="485392"/>
                </a:moveTo>
                <a:cubicBezTo>
                  <a:pt x="1688034" y="485392"/>
                  <a:pt x="1689960" y="486998"/>
                  <a:pt x="1690282" y="489567"/>
                </a:cubicBezTo>
                <a:cubicBezTo>
                  <a:pt x="1689639" y="491494"/>
                  <a:pt x="1689639" y="494063"/>
                  <a:pt x="1686749" y="493742"/>
                </a:cubicBezTo>
                <a:cubicBezTo>
                  <a:pt x="1684180" y="493421"/>
                  <a:pt x="1682574" y="491494"/>
                  <a:pt x="1681932" y="489246"/>
                </a:cubicBezTo>
                <a:cubicBezTo>
                  <a:pt x="1681289" y="486998"/>
                  <a:pt x="1683537" y="485392"/>
                  <a:pt x="1685786" y="485392"/>
                </a:cubicBezTo>
                <a:close/>
                <a:moveTo>
                  <a:pt x="1439452" y="468048"/>
                </a:moveTo>
                <a:cubicBezTo>
                  <a:pt x="1424037" y="474472"/>
                  <a:pt x="1408621" y="480574"/>
                  <a:pt x="1391278" y="480574"/>
                </a:cubicBezTo>
                <a:cubicBezTo>
                  <a:pt x="1407658" y="478004"/>
                  <a:pt x="1421789" y="467727"/>
                  <a:pt x="1439452" y="468048"/>
                </a:cubicBezTo>
                <a:close/>
                <a:moveTo>
                  <a:pt x="26335" y="454560"/>
                </a:moveTo>
                <a:cubicBezTo>
                  <a:pt x="32116" y="452633"/>
                  <a:pt x="36933" y="453918"/>
                  <a:pt x="40787" y="457450"/>
                </a:cubicBezTo>
                <a:cubicBezTo>
                  <a:pt x="45283" y="461304"/>
                  <a:pt x="44962" y="466443"/>
                  <a:pt x="42393" y="471903"/>
                </a:cubicBezTo>
                <a:cubicBezTo>
                  <a:pt x="38539" y="480574"/>
                  <a:pt x="40787" y="489888"/>
                  <a:pt x="40145" y="498881"/>
                </a:cubicBezTo>
                <a:cubicBezTo>
                  <a:pt x="39824" y="501771"/>
                  <a:pt x="42714" y="502734"/>
                  <a:pt x="44320" y="504019"/>
                </a:cubicBezTo>
                <a:cubicBezTo>
                  <a:pt x="47853" y="507231"/>
                  <a:pt x="51064" y="510442"/>
                  <a:pt x="53313" y="514617"/>
                </a:cubicBezTo>
                <a:cubicBezTo>
                  <a:pt x="55882" y="520398"/>
                  <a:pt x="60057" y="523289"/>
                  <a:pt x="67123" y="523610"/>
                </a:cubicBezTo>
                <a:cubicBezTo>
                  <a:pt x="78363" y="524894"/>
                  <a:pt x="90246" y="527143"/>
                  <a:pt x="96991" y="528106"/>
                </a:cubicBezTo>
                <a:cubicBezTo>
                  <a:pt x="128143" y="529070"/>
                  <a:pt x="159296" y="554763"/>
                  <a:pt x="158333" y="583346"/>
                </a:cubicBezTo>
                <a:cubicBezTo>
                  <a:pt x="158333" y="585915"/>
                  <a:pt x="158975" y="588485"/>
                  <a:pt x="159617" y="591054"/>
                </a:cubicBezTo>
                <a:cubicBezTo>
                  <a:pt x="164756" y="607433"/>
                  <a:pt x="158975" y="620601"/>
                  <a:pt x="144844" y="629593"/>
                </a:cubicBezTo>
                <a:cubicBezTo>
                  <a:pt x="135851" y="635374"/>
                  <a:pt x="125253" y="635374"/>
                  <a:pt x="116261" y="640192"/>
                </a:cubicBezTo>
                <a:cubicBezTo>
                  <a:pt x="115618" y="640513"/>
                  <a:pt x="114976" y="640513"/>
                  <a:pt x="114655" y="640513"/>
                </a:cubicBezTo>
                <a:cubicBezTo>
                  <a:pt x="86071" y="644367"/>
                  <a:pt x="51386" y="618353"/>
                  <a:pt x="46889" y="589448"/>
                </a:cubicBezTo>
                <a:cubicBezTo>
                  <a:pt x="45605" y="580777"/>
                  <a:pt x="43356" y="572426"/>
                  <a:pt x="40787" y="563755"/>
                </a:cubicBezTo>
                <a:cubicBezTo>
                  <a:pt x="38218" y="556047"/>
                  <a:pt x="37255" y="548018"/>
                  <a:pt x="36612" y="539668"/>
                </a:cubicBezTo>
                <a:cubicBezTo>
                  <a:pt x="35649" y="526500"/>
                  <a:pt x="28904" y="514617"/>
                  <a:pt x="22160" y="503698"/>
                </a:cubicBezTo>
                <a:cubicBezTo>
                  <a:pt x="16700" y="494705"/>
                  <a:pt x="11240" y="486355"/>
                  <a:pt x="11882" y="475436"/>
                </a:cubicBezTo>
                <a:cubicBezTo>
                  <a:pt x="12204" y="466764"/>
                  <a:pt x="18948" y="457129"/>
                  <a:pt x="26335" y="454560"/>
                </a:cubicBezTo>
                <a:close/>
                <a:moveTo>
                  <a:pt x="782234" y="441914"/>
                </a:moveTo>
                <a:cubicBezTo>
                  <a:pt x="784281" y="442275"/>
                  <a:pt x="786529" y="443158"/>
                  <a:pt x="788777" y="442998"/>
                </a:cubicBezTo>
                <a:cubicBezTo>
                  <a:pt x="786850" y="447494"/>
                  <a:pt x="785244" y="451668"/>
                  <a:pt x="780748" y="450705"/>
                </a:cubicBezTo>
                <a:cubicBezTo>
                  <a:pt x="778500" y="450063"/>
                  <a:pt x="774967" y="446851"/>
                  <a:pt x="776894" y="443961"/>
                </a:cubicBezTo>
                <a:cubicBezTo>
                  <a:pt x="778339" y="441713"/>
                  <a:pt x="780186" y="441552"/>
                  <a:pt x="782234" y="441914"/>
                </a:cubicBezTo>
                <a:close/>
                <a:moveTo>
                  <a:pt x="476928" y="425975"/>
                </a:moveTo>
                <a:cubicBezTo>
                  <a:pt x="482709" y="425333"/>
                  <a:pt x="484957" y="428866"/>
                  <a:pt x="484957" y="433362"/>
                </a:cubicBezTo>
                <a:cubicBezTo>
                  <a:pt x="484636" y="437859"/>
                  <a:pt x="482388" y="442033"/>
                  <a:pt x="477249" y="442355"/>
                </a:cubicBezTo>
                <a:cubicBezTo>
                  <a:pt x="472753" y="442676"/>
                  <a:pt x="469541" y="440428"/>
                  <a:pt x="469541" y="434968"/>
                </a:cubicBezTo>
                <a:cubicBezTo>
                  <a:pt x="469541" y="429508"/>
                  <a:pt x="471147" y="425975"/>
                  <a:pt x="476928" y="425975"/>
                </a:cubicBezTo>
                <a:close/>
                <a:moveTo>
                  <a:pt x="583874" y="409276"/>
                </a:moveTo>
                <a:cubicBezTo>
                  <a:pt x="589334" y="410239"/>
                  <a:pt x="591582" y="414736"/>
                  <a:pt x="590619" y="418911"/>
                </a:cubicBezTo>
                <a:cubicBezTo>
                  <a:pt x="588050" y="430473"/>
                  <a:pt x="593830" y="441393"/>
                  <a:pt x="591903" y="451670"/>
                </a:cubicBezTo>
                <a:cubicBezTo>
                  <a:pt x="593509" y="460663"/>
                  <a:pt x="591261" y="468692"/>
                  <a:pt x="590297" y="476721"/>
                </a:cubicBezTo>
                <a:cubicBezTo>
                  <a:pt x="589655" y="483144"/>
                  <a:pt x="583553" y="484750"/>
                  <a:pt x="578415" y="480896"/>
                </a:cubicBezTo>
                <a:cubicBezTo>
                  <a:pt x="575524" y="478648"/>
                  <a:pt x="574240" y="475115"/>
                  <a:pt x="573276" y="471903"/>
                </a:cubicBezTo>
                <a:cubicBezTo>
                  <a:pt x="567174" y="452955"/>
                  <a:pt x="563320" y="434006"/>
                  <a:pt x="573276" y="415057"/>
                </a:cubicBezTo>
                <a:cubicBezTo>
                  <a:pt x="575524" y="410561"/>
                  <a:pt x="579057" y="408312"/>
                  <a:pt x="583874" y="409276"/>
                </a:cubicBezTo>
                <a:close/>
                <a:moveTo>
                  <a:pt x="825068" y="387116"/>
                </a:moveTo>
                <a:cubicBezTo>
                  <a:pt x="829243" y="385510"/>
                  <a:pt x="826995" y="389364"/>
                  <a:pt x="827958" y="390970"/>
                </a:cubicBezTo>
                <a:cubicBezTo>
                  <a:pt x="829564" y="394503"/>
                  <a:pt x="830207" y="389364"/>
                  <a:pt x="833097" y="390970"/>
                </a:cubicBezTo>
                <a:cubicBezTo>
                  <a:pt x="828280" y="393539"/>
                  <a:pt x="833097" y="398036"/>
                  <a:pt x="830207" y="401247"/>
                </a:cubicBezTo>
                <a:cubicBezTo>
                  <a:pt x="826031" y="399963"/>
                  <a:pt x="826352" y="395466"/>
                  <a:pt x="823783" y="393218"/>
                </a:cubicBezTo>
                <a:cubicBezTo>
                  <a:pt x="822177" y="391612"/>
                  <a:pt x="822820" y="388079"/>
                  <a:pt x="825068" y="387116"/>
                </a:cubicBezTo>
                <a:close/>
                <a:moveTo>
                  <a:pt x="812864" y="383904"/>
                </a:moveTo>
                <a:cubicBezTo>
                  <a:pt x="813185" y="383583"/>
                  <a:pt x="814470" y="384546"/>
                  <a:pt x="814791" y="385188"/>
                </a:cubicBezTo>
                <a:cubicBezTo>
                  <a:pt x="815433" y="386473"/>
                  <a:pt x="814470" y="387757"/>
                  <a:pt x="813185" y="387757"/>
                </a:cubicBezTo>
                <a:cubicBezTo>
                  <a:pt x="809331" y="388079"/>
                  <a:pt x="806762" y="392254"/>
                  <a:pt x="802587" y="390969"/>
                </a:cubicBezTo>
                <a:cubicBezTo>
                  <a:pt x="797127" y="389363"/>
                  <a:pt x="791667" y="390648"/>
                  <a:pt x="785886" y="390969"/>
                </a:cubicBezTo>
                <a:cubicBezTo>
                  <a:pt x="793915" y="384546"/>
                  <a:pt x="804192" y="387115"/>
                  <a:pt x="812864" y="383904"/>
                </a:cubicBezTo>
                <a:close/>
                <a:moveTo>
                  <a:pt x="825390" y="352430"/>
                </a:moveTo>
                <a:cubicBezTo>
                  <a:pt x="830207" y="356284"/>
                  <a:pt x="836952" y="357569"/>
                  <a:pt x="840484" y="364635"/>
                </a:cubicBezTo>
                <a:cubicBezTo>
                  <a:pt x="832777" y="363029"/>
                  <a:pt x="829565" y="355000"/>
                  <a:pt x="822499" y="355963"/>
                </a:cubicBezTo>
                <a:lnTo>
                  <a:pt x="822499" y="355963"/>
                </a:lnTo>
                <a:lnTo>
                  <a:pt x="822178" y="372663"/>
                </a:lnTo>
                <a:cubicBezTo>
                  <a:pt x="823783" y="375232"/>
                  <a:pt x="821535" y="375554"/>
                  <a:pt x="820251" y="376196"/>
                </a:cubicBezTo>
                <a:cubicBezTo>
                  <a:pt x="817682" y="377159"/>
                  <a:pt x="817039" y="375875"/>
                  <a:pt x="817039" y="373627"/>
                </a:cubicBezTo>
                <a:cubicBezTo>
                  <a:pt x="817039" y="371700"/>
                  <a:pt x="817360" y="369451"/>
                  <a:pt x="818003" y="367524"/>
                </a:cubicBezTo>
                <a:cubicBezTo>
                  <a:pt x="818645" y="365919"/>
                  <a:pt x="818966" y="364313"/>
                  <a:pt x="818324" y="362386"/>
                </a:cubicBezTo>
                <a:cubicBezTo>
                  <a:pt x="815112" y="356605"/>
                  <a:pt x="815112" y="356605"/>
                  <a:pt x="822178" y="355320"/>
                </a:cubicBezTo>
                <a:lnTo>
                  <a:pt x="822188" y="355341"/>
                </a:lnTo>
                <a:close/>
                <a:moveTo>
                  <a:pt x="1007810" y="335408"/>
                </a:moveTo>
                <a:cubicBezTo>
                  <a:pt x="1010058" y="336051"/>
                  <a:pt x="1012948" y="336693"/>
                  <a:pt x="1012948" y="339583"/>
                </a:cubicBezTo>
                <a:cubicBezTo>
                  <a:pt x="1012948" y="341831"/>
                  <a:pt x="1010700" y="343758"/>
                  <a:pt x="1008131" y="343437"/>
                </a:cubicBezTo>
                <a:cubicBezTo>
                  <a:pt x="1005883" y="343116"/>
                  <a:pt x="1003635" y="341510"/>
                  <a:pt x="1003956" y="338941"/>
                </a:cubicBezTo>
                <a:cubicBezTo>
                  <a:pt x="1003956" y="336372"/>
                  <a:pt x="1005562" y="335087"/>
                  <a:pt x="1007810" y="335408"/>
                </a:cubicBezTo>
                <a:close/>
                <a:moveTo>
                  <a:pt x="852688" y="311642"/>
                </a:moveTo>
                <a:cubicBezTo>
                  <a:pt x="861359" y="310358"/>
                  <a:pt x="863608" y="320635"/>
                  <a:pt x="872279" y="320635"/>
                </a:cubicBezTo>
                <a:cubicBezTo>
                  <a:pt x="861038" y="326416"/>
                  <a:pt x="859111" y="314854"/>
                  <a:pt x="852688" y="311642"/>
                </a:cubicBezTo>
                <a:close/>
                <a:moveTo>
                  <a:pt x="829565" y="300080"/>
                </a:moveTo>
                <a:cubicBezTo>
                  <a:pt x="832455" y="302970"/>
                  <a:pt x="835024" y="306824"/>
                  <a:pt x="842732" y="302970"/>
                </a:cubicBezTo>
                <a:cubicBezTo>
                  <a:pt x="835346" y="310999"/>
                  <a:pt x="829886" y="304576"/>
                  <a:pt x="824747" y="305219"/>
                </a:cubicBezTo>
                <a:cubicBezTo>
                  <a:pt x="823463" y="305219"/>
                  <a:pt x="824426" y="302328"/>
                  <a:pt x="825389" y="300722"/>
                </a:cubicBezTo>
                <a:cubicBezTo>
                  <a:pt x="826353" y="298474"/>
                  <a:pt x="827638" y="298474"/>
                  <a:pt x="829565" y="300080"/>
                </a:cubicBezTo>
                <a:close/>
                <a:moveTo>
                  <a:pt x="1644998" y="292373"/>
                </a:moveTo>
                <a:cubicBezTo>
                  <a:pt x="1646603" y="291731"/>
                  <a:pt x="1647246" y="293337"/>
                  <a:pt x="1647567" y="294942"/>
                </a:cubicBezTo>
                <a:cubicBezTo>
                  <a:pt x="1647246" y="297511"/>
                  <a:pt x="1645640" y="299117"/>
                  <a:pt x="1643071" y="299438"/>
                </a:cubicBezTo>
                <a:cubicBezTo>
                  <a:pt x="1641144" y="299760"/>
                  <a:pt x="1639538" y="298475"/>
                  <a:pt x="1639859" y="296548"/>
                </a:cubicBezTo>
                <a:cubicBezTo>
                  <a:pt x="1640180" y="293658"/>
                  <a:pt x="1642750" y="293015"/>
                  <a:pt x="1644998" y="292373"/>
                </a:cubicBezTo>
                <a:close/>
                <a:moveTo>
                  <a:pt x="325659" y="282737"/>
                </a:moveTo>
                <a:cubicBezTo>
                  <a:pt x="326944" y="281132"/>
                  <a:pt x="328228" y="282416"/>
                  <a:pt x="329192" y="283701"/>
                </a:cubicBezTo>
                <a:cubicBezTo>
                  <a:pt x="332082" y="287555"/>
                  <a:pt x="334652" y="291087"/>
                  <a:pt x="336579" y="295584"/>
                </a:cubicBezTo>
                <a:cubicBezTo>
                  <a:pt x="346534" y="318708"/>
                  <a:pt x="357133" y="341510"/>
                  <a:pt x="367410" y="364313"/>
                </a:cubicBezTo>
                <a:cubicBezTo>
                  <a:pt x="368695" y="367203"/>
                  <a:pt x="369979" y="369451"/>
                  <a:pt x="372227" y="371699"/>
                </a:cubicBezTo>
                <a:cubicBezTo>
                  <a:pt x="377045" y="376517"/>
                  <a:pt x="377045" y="381013"/>
                  <a:pt x="370622" y="385509"/>
                </a:cubicBezTo>
                <a:cubicBezTo>
                  <a:pt x="366446" y="381334"/>
                  <a:pt x="364841" y="376838"/>
                  <a:pt x="363556" y="372021"/>
                </a:cubicBezTo>
                <a:cubicBezTo>
                  <a:pt x="356491" y="349218"/>
                  <a:pt x="347177" y="327058"/>
                  <a:pt x="335294" y="306182"/>
                </a:cubicBezTo>
                <a:cubicBezTo>
                  <a:pt x="331440" y="299759"/>
                  <a:pt x="331119" y="291409"/>
                  <a:pt x="325338" y="285949"/>
                </a:cubicBezTo>
                <a:cubicBezTo>
                  <a:pt x="324696" y="285307"/>
                  <a:pt x="325017" y="283380"/>
                  <a:pt x="325659" y="282737"/>
                </a:cubicBezTo>
                <a:close/>
                <a:moveTo>
                  <a:pt x="661274" y="231994"/>
                </a:moveTo>
                <a:cubicBezTo>
                  <a:pt x="661917" y="232636"/>
                  <a:pt x="662880" y="233279"/>
                  <a:pt x="663522" y="233921"/>
                </a:cubicBezTo>
                <a:cubicBezTo>
                  <a:pt x="652282" y="244198"/>
                  <a:pt x="637508" y="247731"/>
                  <a:pt x="624019" y="253191"/>
                </a:cubicBezTo>
                <a:cubicBezTo>
                  <a:pt x="601859" y="262183"/>
                  <a:pt x="578735" y="267000"/>
                  <a:pt x="555933" y="272781"/>
                </a:cubicBezTo>
                <a:cubicBezTo>
                  <a:pt x="536984" y="277599"/>
                  <a:pt x="517393" y="280489"/>
                  <a:pt x="498124" y="284022"/>
                </a:cubicBezTo>
                <a:cubicBezTo>
                  <a:pt x="495875" y="284343"/>
                  <a:pt x="493306" y="284343"/>
                  <a:pt x="491700" y="282095"/>
                </a:cubicBezTo>
                <a:cubicBezTo>
                  <a:pt x="490737" y="280168"/>
                  <a:pt x="492021" y="278884"/>
                  <a:pt x="493306" y="277599"/>
                </a:cubicBezTo>
                <a:cubicBezTo>
                  <a:pt x="495233" y="275672"/>
                  <a:pt x="497481" y="275351"/>
                  <a:pt x="499408" y="277278"/>
                </a:cubicBezTo>
                <a:cubicBezTo>
                  <a:pt x="502941" y="280168"/>
                  <a:pt x="506474" y="279205"/>
                  <a:pt x="510006" y="278241"/>
                </a:cubicBezTo>
                <a:cubicBezTo>
                  <a:pt x="548546" y="268928"/>
                  <a:pt x="588049" y="262826"/>
                  <a:pt x="625304" y="249015"/>
                </a:cubicBezTo>
                <a:cubicBezTo>
                  <a:pt x="637829" y="244840"/>
                  <a:pt x="650676" y="240665"/>
                  <a:pt x="661274" y="231994"/>
                </a:cubicBezTo>
                <a:close/>
                <a:moveTo>
                  <a:pt x="741566" y="184141"/>
                </a:moveTo>
                <a:cubicBezTo>
                  <a:pt x="744778" y="183498"/>
                  <a:pt x="744136" y="186710"/>
                  <a:pt x="744457" y="188316"/>
                </a:cubicBezTo>
                <a:cubicBezTo>
                  <a:pt x="745099" y="191206"/>
                  <a:pt x="743494" y="194097"/>
                  <a:pt x="742530" y="196666"/>
                </a:cubicBezTo>
                <a:cubicBezTo>
                  <a:pt x="740282" y="203410"/>
                  <a:pt x="743172" y="208870"/>
                  <a:pt x="748632" y="212403"/>
                </a:cubicBezTo>
                <a:cubicBezTo>
                  <a:pt x="751843" y="214651"/>
                  <a:pt x="758909" y="211761"/>
                  <a:pt x="757624" y="220111"/>
                </a:cubicBezTo>
                <a:cubicBezTo>
                  <a:pt x="757303" y="221717"/>
                  <a:pt x="762763" y="221717"/>
                  <a:pt x="764690" y="220111"/>
                </a:cubicBezTo>
                <a:cubicBezTo>
                  <a:pt x="770471" y="215614"/>
                  <a:pt x="772398" y="220111"/>
                  <a:pt x="775289" y="224286"/>
                </a:cubicBezTo>
                <a:cubicBezTo>
                  <a:pt x="765654" y="219790"/>
                  <a:pt x="758909" y="230709"/>
                  <a:pt x="748953" y="226855"/>
                </a:cubicBezTo>
                <a:cubicBezTo>
                  <a:pt x="750880" y="233600"/>
                  <a:pt x="755055" y="231673"/>
                  <a:pt x="758267" y="231030"/>
                </a:cubicBezTo>
                <a:cubicBezTo>
                  <a:pt x="761800" y="230388"/>
                  <a:pt x="765654" y="229103"/>
                  <a:pt x="768223" y="232315"/>
                </a:cubicBezTo>
                <a:cubicBezTo>
                  <a:pt x="771113" y="235527"/>
                  <a:pt x="767581" y="238096"/>
                  <a:pt x="765975" y="240665"/>
                </a:cubicBezTo>
                <a:cubicBezTo>
                  <a:pt x="761157" y="248373"/>
                  <a:pt x="768544" y="248373"/>
                  <a:pt x="773041" y="251264"/>
                </a:cubicBezTo>
                <a:cubicBezTo>
                  <a:pt x="769508" y="251906"/>
                  <a:pt x="767902" y="253512"/>
                  <a:pt x="769187" y="256723"/>
                </a:cubicBezTo>
                <a:cubicBezTo>
                  <a:pt x="771113" y="262504"/>
                  <a:pt x="772719" y="268285"/>
                  <a:pt x="774967" y="274066"/>
                </a:cubicBezTo>
                <a:cubicBezTo>
                  <a:pt x="775931" y="276314"/>
                  <a:pt x="777537" y="277920"/>
                  <a:pt x="780427" y="275030"/>
                </a:cubicBezTo>
                <a:cubicBezTo>
                  <a:pt x="781712" y="273745"/>
                  <a:pt x="783960" y="272781"/>
                  <a:pt x="785566" y="272139"/>
                </a:cubicBezTo>
                <a:cubicBezTo>
                  <a:pt x="797449" y="267000"/>
                  <a:pt x="800018" y="267964"/>
                  <a:pt x="806441" y="279847"/>
                </a:cubicBezTo>
                <a:cubicBezTo>
                  <a:pt x="797449" y="272460"/>
                  <a:pt x="786529" y="276314"/>
                  <a:pt x="782354" y="287876"/>
                </a:cubicBezTo>
                <a:lnTo>
                  <a:pt x="782431" y="289862"/>
                </a:lnTo>
                <a:lnTo>
                  <a:pt x="783317" y="288518"/>
                </a:lnTo>
                <a:cubicBezTo>
                  <a:pt x="785726" y="291248"/>
                  <a:pt x="785003" y="293897"/>
                  <a:pt x="784000" y="296547"/>
                </a:cubicBezTo>
                <a:lnTo>
                  <a:pt x="782997" y="304573"/>
                </a:lnTo>
                <a:lnTo>
                  <a:pt x="782997" y="304577"/>
                </a:lnTo>
                <a:cubicBezTo>
                  <a:pt x="786529" y="315817"/>
                  <a:pt x="796164" y="319992"/>
                  <a:pt x="806120" y="323846"/>
                </a:cubicBezTo>
                <a:cubicBezTo>
                  <a:pt x="808369" y="324810"/>
                  <a:pt x="810617" y="326416"/>
                  <a:pt x="809332" y="328985"/>
                </a:cubicBezTo>
                <a:cubicBezTo>
                  <a:pt x="804836" y="337656"/>
                  <a:pt x="805799" y="346970"/>
                  <a:pt x="804515" y="355963"/>
                </a:cubicBezTo>
                <a:cubicBezTo>
                  <a:pt x="803872" y="361422"/>
                  <a:pt x="799376" y="364313"/>
                  <a:pt x="797128" y="368488"/>
                </a:cubicBezTo>
                <a:cubicBezTo>
                  <a:pt x="793916" y="374911"/>
                  <a:pt x="788457" y="380371"/>
                  <a:pt x="783639" y="385831"/>
                </a:cubicBezTo>
                <a:cubicBezTo>
                  <a:pt x="781070" y="389042"/>
                  <a:pt x="777537" y="390648"/>
                  <a:pt x="773041" y="390648"/>
                </a:cubicBezTo>
                <a:cubicBezTo>
                  <a:pt x="767902" y="390648"/>
                  <a:pt x="760194" y="389685"/>
                  <a:pt x="764369" y="399641"/>
                </a:cubicBezTo>
                <a:cubicBezTo>
                  <a:pt x="765654" y="402210"/>
                  <a:pt x="762121" y="400925"/>
                  <a:pt x="761478" y="402531"/>
                </a:cubicBezTo>
                <a:cubicBezTo>
                  <a:pt x="753771" y="397392"/>
                  <a:pt x="749595" y="405422"/>
                  <a:pt x="743815" y="407670"/>
                </a:cubicBezTo>
                <a:cubicBezTo>
                  <a:pt x="742530" y="408312"/>
                  <a:pt x="741245" y="409597"/>
                  <a:pt x="739961" y="409597"/>
                </a:cubicBezTo>
                <a:cubicBezTo>
                  <a:pt x="718443" y="411845"/>
                  <a:pt x="697246" y="419553"/>
                  <a:pt x="675085" y="416020"/>
                </a:cubicBezTo>
                <a:cubicBezTo>
                  <a:pt x="663202" y="414093"/>
                  <a:pt x="652925" y="409918"/>
                  <a:pt x="645217" y="400925"/>
                </a:cubicBezTo>
                <a:cubicBezTo>
                  <a:pt x="628517" y="381334"/>
                  <a:pt x="621772" y="358532"/>
                  <a:pt x="632049" y="333160"/>
                </a:cubicBezTo>
                <a:cubicBezTo>
                  <a:pt x="634940" y="325773"/>
                  <a:pt x="642327" y="320956"/>
                  <a:pt x="643611" y="311963"/>
                </a:cubicBezTo>
                <a:cubicBezTo>
                  <a:pt x="644254" y="307146"/>
                  <a:pt x="644254" y="302971"/>
                  <a:pt x="642327" y="298474"/>
                </a:cubicBezTo>
                <a:cubicBezTo>
                  <a:pt x="636867" y="286270"/>
                  <a:pt x="640400" y="277278"/>
                  <a:pt x="652604" y="272139"/>
                </a:cubicBezTo>
                <a:cubicBezTo>
                  <a:pt x="659991" y="268927"/>
                  <a:pt x="666093" y="263789"/>
                  <a:pt x="671874" y="258650"/>
                </a:cubicBezTo>
                <a:cubicBezTo>
                  <a:pt x="676370" y="254796"/>
                  <a:pt x="677976" y="249979"/>
                  <a:pt x="672516" y="245161"/>
                </a:cubicBezTo>
                <a:cubicBezTo>
                  <a:pt x="668662" y="241629"/>
                  <a:pt x="668341" y="235206"/>
                  <a:pt x="662881" y="232957"/>
                </a:cubicBezTo>
                <a:cubicBezTo>
                  <a:pt x="660954" y="233600"/>
                  <a:pt x="660312" y="232636"/>
                  <a:pt x="660633" y="231030"/>
                </a:cubicBezTo>
                <a:cubicBezTo>
                  <a:pt x="663202" y="223644"/>
                  <a:pt x="666414" y="216257"/>
                  <a:pt x="667698" y="208549"/>
                </a:cubicBezTo>
                <a:cubicBezTo>
                  <a:pt x="668983" y="202126"/>
                  <a:pt x="673158" y="199235"/>
                  <a:pt x="678297" y="198272"/>
                </a:cubicBezTo>
                <a:cubicBezTo>
                  <a:pt x="683436" y="197308"/>
                  <a:pt x="687290" y="200841"/>
                  <a:pt x="690180" y="205337"/>
                </a:cubicBezTo>
                <a:cubicBezTo>
                  <a:pt x="699173" y="218184"/>
                  <a:pt x="698209" y="231030"/>
                  <a:pt x="691786" y="244198"/>
                </a:cubicBezTo>
                <a:cubicBezTo>
                  <a:pt x="689538" y="248694"/>
                  <a:pt x="687611" y="253833"/>
                  <a:pt x="691786" y="260577"/>
                </a:cubicBezTo>
                <a:cubicBezTo>
                  <a:pt x="693071" y="254154"/>
                  <a:pt x="697246" y="253512"/>
                  <a:pt x="700779" y="252548"/>
                </a:cubicBezTo>
                <a:cubicBezTo>
                  <a:pt x="716515" y="248052"/>
                  <a:pt x="725187" y="233921"/>
                  <a:pt x="737070" y="224607"/>
                </a:cubicBezTo>
                <a:cubicBezTo>
                  <a:pt x="740603" y="221717"/>
                  <a:pt x="740924" y="216257"/>
                  <a:pt x="736749" y="212082"/>
                </a:cubicBezTo>
                <a:cubicBezTo>
                  <a:pt x="734822" y="210155"/>
                  <a:pt x="733216" y="207264"/>
                  <a:pt x="731931" y="204695"/>
                </a:cubicBezTo>
                <a:cubicBezTo>
                  <a:pt x="730326" y="201162"/>
                  <a:pt x="729683" y="198272"/>
                  <a:pt x="734822" y="196987"/>
                </a:cubicBezTo>
                <a:cubicBezTo>
                  <a:pt x="738997" y="196024"/>
                  <a:pt x="740924" y="192812"/>
                  <a:pt x="739318" y="188316"/>
                </a:cubicBezTo>
                <a:cubicBezTo>
                  <a:pt x="738676" y="186389"/>
                  <a:pt x="739639" y="184462"/>
                  <a:pt x="741566" y="184141"/>
                </a:cubicBezTo>
                <a:close/>
                <a:moveTo>
                  <a:pt x="697565" y="157805"/>
                </a:moveTo>
                <a:cubicBezTo>
                  <a:pt x="699813" y="157805"/>
                  <a:pt x="700134" y="159411"/>
                  <a:pt x="700134" y="161017"/>
                </a:cubicBezTo>
                <a:cubicBezTo>
                  <a:pt x="699492" y="162622"/>
                  <a:pt x="699171" y="164870"/>
                  <a:pt x="696923" y="164549"/>
                </a:cubicBezTo>
                <a:cubicBezTo>
                  <a:pt x="694996" y="164549"/>
                  <a:pt x="693712" y="162622"/>
                  <a:pt x="694033" y="160695"/>
                </a:cubicBezTo>
                <a:cubicBezTo>
                  <a:pt x="694354" y="158768"/>
                  <a:pt x="695639" y="157484"/>
                  <a:pt x="697565" y="157805"/>
                </a:cubicBezTo>
                <a:close/>
                <a:moveTo>
                  <a:pt x="290652" y="102244"/>
                </a:moveTo>
                <a:cubicBezTo>
                  <a:pt x="296755" y="102565"/>
                  <a:pt x="299324" y="105777"/>
                  <a:pt x="300287" y="111558"/>
                </a:cubicBezTo>
                <a:cubicBezTo>
                  <a:pt x="298681" y="115411"/>
                  <a:pt x="299002" y="121192"/>
                  <a:pt x="292579" y="120550"/>
                </a:cubicBezTo>
                <a:cubicBezTo>
                  <a:pt x="287762" y="120229"/>
                  <a:pt x="282302" y="118302"/>
                  <a:pt x="282944" y="112521"/>
                </a:cubicBezTo>
                <a:cubicBezTo>
                  <a:pt x="283587" y="108667"/>
                  <a:pt x="282623" y="101602"/>
                  <a:pt x="290652" y="102244"/>
                </a:cubicBezTo>
                <a:close/>
                <a:moveTo>
                  <a:pt x="502299" y="7180"/>
                </a:moveTo>
                <a:cubicBezTo>
                  <a:pt x="506795" y="8143"/>
                  <a:pt x="509044" y="11034"/>
                  <a:pt x="509686" y="15530"/>
                </a:cubicBezTo>
                <a:cubicBezTo>
                  <a:pt x="510328" y="20669"/>
                  <a:pt x="506795" y="23559"/>
                  <a:pt x="502941" y="23880"/>
                </a:cubicBezTo>
                <a:cubicBezTo>
                  <a:pt x="498124" y="24202"/>
                  <a:pt x="495554" y="20026"/>
                  <a:pt x="494912" y="15209"/>
                </a:cubicBezTo>
                <a:cubicBezTo>
                  <a:pt x="493948" y="9428"/>
                  <a:pt x="498445" y="9107"/>
                  <a:pt x="502299" y="7180"/>
                </a:cubicBezTo>
                <a:close/>
                <a:moveTo>
                  <a:pt x="92856" y="877"/>
                </a:moveTo>
                <a:cubicBezTo>
                  <a:pt x="96429" y="-368"/>
                  <a:pt x="100364" y="-368"/>
                  <a:pt x="103415" y="1399"/>
                </a:cubicBezTo>
                <a:cubicBezTo>
                  <a:pt x="117546" y="9427"/>
                  <a:pt x="128466" y="19705"/>
                  <a:pt x="131356" y="37369"/>
                </a:cubicBezTo>
                <a:cubicBezTo>
                  <a:pt x="132962" y="47325"/>
                  <a:pt x="139064" y="56317"/>
                  <a:pt x="144845" y="64989"/>
                </a:cubicBezTo>
                <a:cubicBezTo>
                  <a:pt x="154801" y="79762"/>
                  <a:pt x="163794" y="95178"/>
                  <a:pt x="172144" y="110594"/>
                </a:cubicBezTo>
                <a:cubicBezTo>
                  <a:pt x="176319" y="118944"/>
                  <a:pt x="177283" y="128579"/>
                  <a:pt x="182742" y="136608"/>
                </a:cubicBezTo>
                <a:cubicBezTo>
                  <a:pt x="188845" y="145601"/>
                  <a:pt x="190772" y="157163"/>
                  <a:pt x="201049" y="163907"/>
                </a:cubicBezTo>
                <a:cubicBezTo>
                  <a:pt x="216143" y="173863"/>
                  <a:pt x="219997" y="192491"/>
                  <a:pt x="213574" y="209512"/>
                </a:cubicBezTo>
                <a:cubicBezTo>
                  <a:pt x="211005" y="216257"/>
                  <a:pt x="211968" y="224286"/>
                  <a:pt x="208757" y="231030"/>
                </a:cubicBezTo>
                <a:cubicBezTo>
                  <a:pt x="206508" y="236169"/>
                  <a:pt x="203618" y="240986"/>
                  <a:pt x="200727" y="245804"/>
                </a:cubicBezTo>
                <a:cubicBezTo>
                  <a:pt x="196231" y="253512"/>
                  <a:pt x="190129" y="256402"/>
                  <a:pt x="182421" y="254154"/>
                </a:cubicBezTo>
                <a:cubicBezTo>
                  <a:pt x="174071" y="251585"/>
                  <a:pt x="177604" y="243877"/>
                  <a:pt x="176319" y="236169"/>
                </a:cubicBezTo>
                <a:cubicBezTo>
                  <a:pt x="174713" y="231672"/>
                  <a:pt x="180494" y="227176"/>
                  <a:pt x="181458" y="220753"/>
                </a:cubicBezTo>
                <a:cubicBezTo>
                  <a:pt x="183706" y="207585"/>
                  <a:pt x="179531" y="195060"/>
                  <a:pt x="178567" y="182535"/>
                </a:cubicBezTo>
                <a:cubicBezTo>
                  <a:pt x="177925" y="176111"/>
                  <a:pt x="177283" y="170009"/>
                  <a:pt x="176961" y="163586"/>
                </a:cubicBezTo>
                <a:cubicBezTo>
                  <a:pt x="176319" y="153630"/>
                  <a:pt x="171180" y="143995"/>
                  <a:pt x="166042" y="135323"/>
                </a:cubicBezTo>
                <a:cubicBezTo>
                  <a:pt x="155764" y="117017"/>
                  <a:pt x="144203" y="99675"/>
                  <a:pt x="133604" y="81368"/>
                </a:cubicBezTo>
                <a:cubicBezTo>
                  <a:pt x="130393" y="75908"/>
                  <a:pt x="130393" y="67558"/>
                  <a:pt x="123969" y="65310"/>
                </a:cubicBezTo>
                <a:cubicBezTo>
                  <a:pt x="115298" y="62420"/>
                  <a:pt x="108232" y="56639"/>
                  <a:pt x="99882" y="52785"/>
                </a:cubicBezTo>
                <a:cubicBezTo>
                  <a:pt x="83503" y="45077"/>
                  <a:pt x="76116" y="23559"/>
                  <a:pt x="84466" y="7822"/>
                </a:cubicBezTo>
                <a:cubicBezTo>
                  <a:pt x="86072" y="4610"/>
                  <a:pt x="89284" y="2121"/>
                  <a:pt x="92856" y="8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48" name="Google Shape;1748;p44"/>
          <p:cNvGrpSpPr/>
          <p:nvPr/>
        </p:nvGrpSpPr>
        <p:grpSpPr>
          <a:xfrm>
            <a:off x="4863247" y="1219012"/>
            <a:ext cx="336693" cy="2108539"/>
            <a:chOff x="5715000" y="1042987"/>
            <a:chExt cx="762000" cy="4772025"/>
          </a:xfrm>
        </p:grpSpPr>
        <p:sp>
          <p:nvSpPr>
            <p:cNvPr id="1749" name="Google Shape;1749;p44"/>
            <p:cNvSpPr/>
            <p:nvPr/>
          </p:nvSpPr>
          <p:spPr>
            <a:xfrm>
              <a:off x="5715000" y="2271712"/>
              <a:ext cx="762000" cy="3314700"/>
            </a:xfrm>
            <a:custGeom>
              <a:rect b="b" l="l" r="r" t="t"/>
              <a:pathLst>
                <a:path extrusionOk="0" h="3314700" w="762000">
                  <a:moveTo>
                    <a:pt x="581025" y="314325"/>
                  </a:moveTo>
                  <a:lnTo>
                    <a:pt x="581025" y="0"/>
                  </a:lnTo>
                  <a:lnTo>
                    <a:pt x="180975" y="0"/>
                  </a:lnTo>
                  <a:lnTo>
                    <a:pt x="180975" y="314325"/>
                  </a:lnTo>
                  <a:cubicBezTo>
                    <a:pt x="96203" y="466725"/>
                    <a:pt x="22860" y="635318"/>
                    <a:pt x="0" y="742950"/>
                  </a:cubicBezTo>
                  <a:lnTo>
                    <a:pt x="0" y="828675"/>
                  </a:lnTo>
                  <a:lnTo>
                    <a:pt x="0" y="3314700"/>
                  </a:lnTo>
                  <a:lnTo>
                    <a:pt x="762000" y="3314700"/>
                  </a:lnTo>
                  <a:lnTo>
                    <a:pt x="762000" y="828675"/>
                  </a:lnTo>
                  <a:lnTo>
                    <a:pt x="762000" y="742950"/>
                  </a:lnTo>
                  <a:cubicBezTo>
                    <a:pt x="742950" y="645795"/>
                    <a:pt x="674370" y="481013"/>
                    <a:pt x="581025" y="3143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44"/>
            <p:cNvSpPr/>
            <p:nvPr/>
          </p:nvSpPr>
          <p:spPr>
            <a:xfrm>
              <a:off x="5895975" y="1042987"/>
              <a:ext cx="400050" cy="1228725"/>
            </a:xfrm>
            <a:custGeom>
              <a:rect b="b" l="l" r="r" t="t"/>
              <a:pathLst>
                <a:path extrusionOk="0" h="1228725" w="400050">
                  <a:moveTo>
                    <a:pt x="400050" y="1228725"/>
                  </a:moveTo>
                  <a:lnTo>
                    <a:pt x="0" y="1228725"/>
                  </a:lnTo>
                  <a:lnTo>
                    <a:pt x="0" y="752475"/>
                  </a:lnTo>
                  <a:cubicBezTo>
                    <a:pt x="0" y="641985"/>
                    <a:pt x="89535" y="0"/>
                    <a:pt x="200025" y="0"/>
                  </a:cubicBezTo>
                  <a:lnTo>
                    <a:pt x="200025" y="0"/>
                  </a:lnTo>
                  <a:cubicBezTo>
                    <a:pt x="310515" y="0"/>
                    <a:pt x="400050" y="641985"/>
                    <a:pt x="400050" y="752475"/>
                  </a:cubicBezTo>
                  <a:lnTo>
                    <a:pt x="400050" y="122872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44"/>
            <p:cNvSpPr/>
            <p:nvPr/>
          </p:nvSpPr>
          <p:spPr>
            <a:xfrm>
              <a:off x="5715000" y="5681662"/>
              <a:ext cx="762000" cy="133350"/>
            </a:xfrm>
            <a:custGeom>
              <a:rect b="b" l="l" r="r" t="t"/>
              <a:pathLst>
                <a:path extrusionOk="0" h="133350" w="762000">
                  <a:moveTo>
                    <a:pt x="0" y="0"/>
                  </a:moveTo>
                  <a:lnTo>
                    <a:pt x="762000" y="0"/>
                  </a:lnTo>
                  <a:lnTo>
                    <a:pt x="762000" y="133350"/>
                  </a:lnTo>
                  <a:lnTo>
                    <a:pt x="0" y="1333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44"/>
            <p:cNvSpPr/>
            <p:nvPr/>
          </p:nvSpPr>
          <p:spPr>
            <a:xfrm>
              <a:off x="5776913" y="5586412"/>
              <a:ext cx="638175" cy="95250"/>
            </a:xfrm>
            <a:custGeom>
              <a:rect b="b" l="l" r="r" t="t"/>
              <a:pathLst>
                <a:path extrusionOk="0" h="95250" w="638175">
                  <a:moveTo>
                    <a:pt x="0" y="0"/>
                  </a:moveTo>
                  <a:lnTo>
                    <a:pt x="638175" y="0"/>
                  </a:lnTo>
                  <a:lnTo>
                    <a:pt x="638175" y="95250"/>
                  </a:lnTo>
                  <a:lnTo>
                    <a:pt x="0" y="952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44"/>
            <p:cNvSpPr/>
            <p:nvPr/>
          </p:nvSpPr>
          <p:spPr>
            <a:xfrm>
              <a:off x="5895975" y="2230755"/>
              <a:ext cx="390525" cy="38100"/>
            </a:xfrm>
            <a:custGeom>
              <a:rect b="b" l="l" r="r" t="t"/>
              <a:pathLst>
                <a:path extrusionOk="0" h="38100" w="390525">
                  <a:moveTo>
                    <a:pt x="0" y="0"/>
                  </a:moveTo>
                  <a:lnTo>
                    <a:pt x="399098" y="0"/>
                  </a:lnTo>
                  <a:lnTo>
                    <a:pt x="399098" y="40958"/>
                  </a:lnTo>
                  <a:lnTo>
                    <a:pt x="0" y="40958"/>
                  </a:ln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44"/>
            <p:cNvSpPr/>
            <p:nvPr/>
          </p:nvSpPr>
          <p:spPr>
            <a:xfrm>
              <a:off x="5776913" y="5586412"/>
              <a:ext cx="638175" cy="19050"/>
            </a:xfrm>
            <a:custGeom>
              <a:rect b="b" l="l" r="r" t="t"/>
              <a:pathLst>
                <a:path extrusionOk="0" h="19050" w="638175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44"/>
            <p:cNvSpPr/>
            <p:nvPr/>
          </p:nvSpPr>
          <p:spPr>
            <a:xfrm>
              <a:off x="5798820" y="1065847"/>
              <a:ext cx="285750" cy="4514850"/>
            </a:xfrm>
            <a:custGeom>
              <a:rect b="b" l="l" r="r" t="t"/>
              <a:pathLst>
                <a:path extrusionOk="0" h="4514850" w="285750">
                  <a:moveTo>
                    <a:pt x="219075" y="729615"/>
                  </a:moveTo>
                  <a:cubicBezTo>
                    <a:pt x="219075" y="639128"/>
                    <a:pt x="210503" y="176213"/>
                    <a:pt x="285750" y="23813"/>
                  </a:cubicBezTo>
                  <a:lnTo>
                    <a:pt x="292418" y="0"/>
                  </a:lnTo>
                  <a:cubicBezTo>
                    <a:pt x="211455" y="128587"/>
                    <a:pt x="180975" y="631508"/>
                    <a:pt x="180975" y="729615"/>
                  </a:cubicBezTo>
                  <a:lnTo>
                    <a:pt x="180975" y="1205865"/>
                  </a:lnTo>
                  <a:lnTo>
                    <a:pt x="180975" y="1520190"/>
                  </a:lnTo>
                  <a:cubicBezTo>
                    <a:pt x="96202" y="1672590"/>
                    <a:pt x="22860" y="1841183"/>
                    <a:pt x="0" y="1948815"/>
                  </a:cubicBezTo>
                  <a:lnTo>
                    <a:pt x="0" y="2034540"/>
                  </a:lnTo>
                  <a:lnTo>
                    <a:pt x="0" y="4520565"/>
                  </a:lnTo>
                  <a:lnTo>
                    <a:pt x="76200" y="4520565"/>
                  </a:lnTo>
                  <a:lnTo>
                    <a:pt x="76200" y="2034540"/>
                  </a:lnTo>
                  <a:lnTo>
                    <a:pt x="76200" y="1948815"/>
                  </a:lnTo>
                  <a:cubicBezTo>
                    <a:pt x="99060" y="1841183"/>
                    <a:pt x="172403" y="1672590"/>
                    <a:pt x="257175" y="1520190"/>
                  </a:cubicBezTo>
                  <a:lnTo>
                    <a:pt x="247650" y="1205865"/>
                  </a:lnTo>
                  <a:lnTo>
                    <a:pt x="219075" y="7296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6" name="Google Shape;1756;p44"/>
          <p:cNvSpPr/>
          <p:nvPr/>
        </p:nvSpPr>
        <p:spPr>
          <a:xfrm>
            <a:off x="160559" y="2856767"/>
            <a:ext cx="1879505" cy="592213"/>
          </a:xfrm>
          <a:custGeom>
            <a:rect b="b" l="l" r="r" t="t"/>
            <a:pathLst>
              <a:path extrusionOk="0" h="3838575" w="12182475">
                <a:moveTo>
                  <a:pt x="0" y="963947"/>
                </a:moveTo>
                <a:cubicBezTo>
                  <a:pt x="15240" y="882984"/>
                  <a:pt x="69533" y="874412"/>
                  <a:pt x="140970" y="876317"/>
                </a:cubicBezTo>
                <a:cubicBezTo>
                  <a:pt x="532448" y="885842"/>
                  <a:pt x="2114550" y="887747"/>
                  <a:pt x="2225993" y="887747"/>
                </a:cubicBezTo>
                <a:cubicBezTo>
                  <a:pt x="2226945" y="862029"/>
                  <a:pt x="2233613" y="413402"/>
                  <a:pt x="2237423" y="192422"/>
                </a:cubicBezTo>
                <a:cubicBezTo>
                  <a:pt x="2238375" y="158132"/>
                  <a:pt x="2232660" y="111459"/>
                  <a:pt x="2273618" y="103839"/>
                </a:cubicBezTo>
                <a:cubicBezTo>
                  <a:pt x="2330768" y="93362"/>
                  <a:pt x="2395538" y="60024"/>
                  <a:pt x="2446973" y="120032"/>
                </a:cubicBezTo>
                <a:cubicBezTo>
                  <a:pt x="2507933" y="190517"/>
                  <a:pt x="2566988" y="263859"/>
                  <a:pt x="2626995" y="335297"/>
                </a:cubicBezTo>
                <a:cubicBezTo>
                  <a:pt x="2698433" y="420069"/>
                  <a:pt x="2767965" y="506747"/>
                  <a:pt x="2842260" y="589614"/>
                </a:cubicBezTo>
                <a:cubicBezTo>
                  <a:pt x="2856548" y="604854"/>
                  <a:pt x="2885123" y="614379"/>
                  <a:pt x="2907030" y="614379"/>
                </a:cubicBezTo>
                <a:cubicBezTo>
                  <a:pt x="3027998" y="613427"/>
                  <a:pt x="4522470" y="596282"/>
                  <a:pt x="5149215" y="592472"/>
                </a:cubicBezTo>
                <a:cubicBezTo>
                  <a:pt x="5151120" y="592472"/>
                  <a:pt x="5152073" y="592472"/>
                  <a:pt x="5153978" y="592472"/>
                </a:cubicBezTo>
                <a:cubicBezTo>
                  <a:pt x="5324475" y="596282"/>
                  <a:pt x="5293043" y="593424"/>
                  <a:pt x="5338763" y="731537"/>
                </a:cubicBezTo>
                <a:cubicBezTo>
                  <a:pt x="5390198" y="724869"/>
                  <a:pt x="5443538" y="718202"/>
                  <a:pt x="5495925" y="710582"/>
                </a:cubicBezTo>
                <a:cubicBezTo>
                  <a:pt x="5536883" y="703914"/>
                  <a:pt x="5578793" y="694389"/>
                  <a:pt x="5595938" y="752492"/>
                </a:cubicBezTo>
                <a:cubicBezTo>
                  <a:pt x="5596890" y="736299"/>
                  <a:pt x="5603558" y="506747"/>
                  <a:pt x="5609273" y="408639"/>
                </a:cubicBezTo>
                <a:cubicBezTo>
                  <a:pt x="5615940" y="281957"/>
                  <a:pt x="5727383" y="187659"/>
                  <a:pt x="5880735" y="174324"/>
                </a:cubicBezTo>
                <a:cubicBezTo>
                  <a:pt x="6188393" y="147654"/>
                  <a:pt x="7842885" y="5732"/>
                  <a:pt x="7874318" y="1922"/>
                </a:cubicBezTo>
                <a:cubicBezTo>
                  <a:pt x="8023860" y="-17128"/>
                  <a:pt x="8115300" y="108602"/>
                  <a:pt x="8112443" y="240047"/>
                </a:cubicBezTo>
                <a:cubicBezTo>
                  <a:pt x="8111490" y="266717"/>
                  <a:pt x="8115300" y="282909"/>
                  <a:pt x="8140065" y="301959"/>
                </a:cubicBezTo>
                <a:cubicBezTo>
                  <a:pt x="8167688" y="322914"/>
                  <a:pt x="8179118" y="366729"/>
                  <a:pt x="8194358" y="399114"/>
                </a:cubicBezTo>
                <a:cubicBezTo>
                  <a:pt x="8214360" y="441977"/>
                  <a:pt x="8230553" y="487697"/>
                  <a:pt x="8244840" y="532464"/>
                </a:cubicBezTo>
                <a:cubicBezTo>
                  <a:pt x="8258175" y="573422"/>
                  <a:pt x="8280083" y="602949"/>
                  <a:pt x="8321993" y="615332"/>
                </a:cubicBezTo>
                <a:cubicBezTo>
                  <a:pt x="8341043" y="621047"/>
                  <a:pt x="8361998" y="621047"/>
                  <a:pt x="8378190" y="633429"/>
                </a:cubicBezTo>
                <a:cubicBezTo>
                  <a:pt x="8395335" y="645812"/>
                  <a:pt x="8407718" y="663909"/>
                  <a:pt x="8409623" y="695342"/>
                </a:cubicBezTo>
                <a:cubicBezTo>
                  <a:pt x="8409623" y="700104"/>
                  <a:pt x="8408670" y="704867"/>
                  <a:pt x="8412480" y="705819"/>
                </a:cubicBezTo>
                <a:cubicBezTo>
                  <a:pt x="8434388" y="712487"/>
                  <a:pt x="8450580" y="713439"/>
                  <a:pt x="8459152" y="728679"/>
                </a:cubicBezTo>
                <a:cubicBezTo>
                  <a:pt x="8471535" y="751539"/>
                  <a:pt x="8462010" y="786782"/>
                  <a:pt x="8462010" y="820119"/>
                </a:cubicBezTo>
                <a:cubicBezTo>
                  <a:pt x="8562023" y="837264"/>
                  <a:pt x="8657273" y="851552"/>
                  <a:pt x="8751570" y="869649"/>
                </a:cubicBezTo>
                <a:cubicBezTo>
                  <a:pt x="8774430" y="873459"/>
                  <a:pt x="8794432" y="890604"/>
                  <a:pt x="8817293" y="896319"/>
                </a:cubicBezTo>
                <a:cubicBezTo>
                  <a:pt x="8847773" y="902987"/>
                  <a:pt x="8880157" y="906797"/>
                  <a:pt x="8911590" y="906797"/>
                </a:cubicBezTo>
                <a:cubicBezTo>
                  <a:pt x="9151620" y="907749"/>
                  <a:pt x="9390698" y="907749"/>
                  <a:pt x="9630727" y="906797"/>
                </a:cubicBezTo>
                <a:cubicBezTo>
                  <a:pt x="9672638" y="906797"/>
                  <a:pt x="9716452" y="907749"/>
                  <a:pt x="9748838" y="869649"/>
                </a:cubicBezTo>
                <a:cubicBezTo>
                  <a:pt x="9754552" y="862029"/>
                  <a:pt x="9771698" y="861077"/>
                  <a:pt x="9783127" y="862029"/>
                </a:cubicBezTo>
                <a:cubicBezTo>
                  <a:pt x="10068877" y="867744"/>
                  <a:pt x="11046142" y="882984"/>
                  <a:pt x="11249025" y="885842"/>
                </a:cubicBezTo>
                <a:cubicBezTo>
                  <a:pt x="11282362" y="886794"/>
                  <a:pt x="11308080" y="879174"/>
                  <a:pt x="11334750" y="857267"/>
                </a:cubicBezTo>
                <a:cubicBezTo>
                  <a:pt x="11489055" y="730584"/>
                  <a:pt x="11646217" y="606759"/>
                  <a:pt x="11801475" y="481029"/>
                </a:cubicBezTo>
                <a:cubicBezTo>
                  <a:pt x="11832908" y="455312"/>
                  <a:pt x="11857673" y="452454"/>
                  <a:pt x="11887200" y="484839"/>
                </a:cubicBezTo>
                <a:cubicBezTo>
                  <a:pt x="11907202" y="505794"/>
                  <a:pt x="11933873" y="520082"/>
                  <a:pt x="11955780" y="540084"/>
                </a:cubicBezTo>
                <a:cubicBezTo>
                  <a:pt x="11967210" y="550562"/>
                  <a:pt x="11974830" y="562944"/>
                  <a:pt x="11979592" y="577232"/>
                </a:cubicBezTo>
                <a:cubicBezTo>
                  <a:pt x="11990070" y="613427"/>
                  <a:pt x="11997690" y="650574"/>
                  <a:pt x="12007215" y="687722"/>
                </a:cubicBezTo>
                <a:cubicBezTo>
                  <a:pt x="12017692" y="727727"/>
                  <a:pt x="12038648" y="752492"/>
                  <a:pt x="12082462" y="762017"/>
                </a:cubicBezTo>
                <a:cubicBezTo>
                  <a:pt x="12103417" y="766779"/>
                  <a:pt x="12130088" y="786782"/>
                  <a:pt x="12138660" y="806784"/>
                </a:cubicBezTo>
                <a:cubicBezTo>
                  <a:pt x="12159615" y="857267"/>
                  <a:pt x="12184380" y="911559"/>
                  <a:pt x="12184380" y="963947"/>
                </a:cubicBezTo>
                <a:cubicBezTo>
                  <a:pt x="12185333" y="1183022"/>
                  <a:pt x="12196762" y="2063132"/>
                  <a:pt x="12170092" y="2285064"/>
                </a:cubicBezTo>
                <a:cubicBezTo>
                  <a:pt x="12167235" y="2307924"/>
                  <a:pt x="12160567" y="2331737"/>
                  <a:pt x="12151995" y="2353644"/>
                </a:cubicBezTo>
                <a:cubicBezTo>
                  <a:pt x="12139612" y="2381267"/>
                  <a:pt x="12109133" y="2381267"/>
                  <a:pt x="12083415" y="2366027"/>
                </a:cubicBezTo>
                <a:cubicBezTo>
                  <a:pt x="12005310" y="2317449"/>
                  <a:pt x="11538585" y="2096469"/>
                  <a:pt x="11391900" y="2029794"/>
                </a:cubicBezTo>
                <a:cubicBezTo>
                  <a:pt x="11386185" y="2026937"/>
                  <a:pt x="11380470" y="2025984"/>
                  <a:pt x="11369040" y="2022174"/>
                </a:cubicBezTo>
                <a:cubicBezTo>
                  <a:pt x="11364277" y="2082182"/>
                  <a:pt x="11356658" y="2138379"/>
                  <a:pt x="11355705" y="2194577"/>
                </a:cubicBezTo>
                <a:cubicBezTo>
                  <a:pt x="11354752" y="2254584"/>
                  <a:pt x="11329988" y="2259347"/>
                  <a:pt x="11284267" y="2228867"/>
                </a:cubicBezTo>
                <a:cubicBezTo>
                  <a:pt x="11189970" y="2165049"/>
                  <a:pt x="10788015" y="1930734"/>
                  <a:pt x="10733723" y="1923114"/>
                </a:cubicBezTo>
                <a:cubicBezTo>
                  <a:pt x="10705148" y="1919304"/>
                  <a:pt x="10686098" y="1938354"/>
                  <a:pt x="10687050" y="1969787"/>
                </a:cubicBezTo>
                <a:cubicBezTo>
                  <a:pt x="10688955" y="2012649"/>
                  <a:pt x="10666095" y="2026937"/>
                  <a:pt x="10627995" y="2024079"/>
                </a:cubicBezTo>
                <a:cubicBezTo>
                  <a:pt x="10606088" y="2022174"/>
                  <a:pt x="10527030" y="1986932"/>
                  <a:pt x="10525125" y="1970739"/>
                </a:cubicBezTo>
                <a:cubicBezTo>
                  <a:pt x="10522267" y="1934544"/>
                  <a:pt x="10506075" y="1924067"/>
                  <a:pt x="10473690" y="1924067"/>
                </a:cubicBezTo>
                <a:cubicBezTo>
                  <a:pt x="10435590" y="1923114"/>
                  <a:pt x="10397490" y="1921209"/>
                  <a:pt x="10359390" y="1918352"/>
                </a:cubicBezTo>
                <a:cubicBezTo>
                  <a:pt x="10274617" y="1912637"/>
                  <a:pt x="10231755" y="1868822"/>
                  <a:pt x="10227945" y="1784049"/>
                </a:cubicBezTo>
                <a:cubicBezTo>
                  <a:pt x="10226040" y="1747854"/>
                  <a:pt x="10226992" y="1604979"/>
                  <a:pt x="10226992" y="1557354"/>
                </a:cubicBezTo>
                <a:cubicBezTo>
                  <a:pt x="10168890" y="1557354"/>
                  <a:pt x="9890760" y="1556402"/>
                  <a:pt x="9808845" y="1549734"/>
                </a:cubicBezTo>
                <a:cubicBezTo>
                  <a:pt x="9774555" y="1546877"/>
                  <a:pt x="9006840" y="1384952"/>
                  <a:pt x="8932545" y="1378284"/>
                </a:cubicBezTo>
                <a:cubicBezTo>
                  <a:pt x="8883968" y="1374474"/>
                  <a:pt x="8838248" y="1374474"/>
                  <a:pt x="8791575" y="1402097"/>
                </a:cubicBezTo>
                <a:cubicBezTo>
                  <a:pt x="8759190" y="1422099"/>
                  <a:pt x="8712518" y="1419242"/>
                  <a:pt x="8668702" y="1426862"/>
                </a:cubicBezTo>
                <a:cubicBezTo>
                  <a:pt x="8662035" y="1511634"/>
                  <a:pt x="8654415" y="1598312"/>
                  <a:pt x="8647748" y="1684989"/>
                </a:cubicBezTo>
                <a:cubicBezTo>
                  <a:pt x="8593455" y="1689752"/>
                  <a:pt x="8541068" y="1693562"/>
                  <a:pt x="8489632" y="1699277"/>
                </a:cubicBezTo>
                <a:cubicBezTo>
                  <a:pt x="8385810" y="1709754"/>
                  <a:pt x="8256270" y="1820244"/>
                  <a:pt x="8236268" y="1922162"/>
                </a:cubicBezTo>
                <a:cubicBezTo>
                  <a:pt x="8230553" y="1949784"/>
                  <a:pt x="8239125" y="1986932"/>
                  <a:pt x="8254365" y="2011697"/>
                </a:cubicBezTo>
                <a:cubicBezTo>
                  <a:pt x="8338185" y="2155524"/>
                  <a:pt x="8781098" y="2839419"/>
                  <a:pt x="8907780" y="3028014"/>
                </a:cubicBezTo>
                <a:cubicBezTo>
                  <a:pt x="8915400" y="3040397"/>
                  <a:pt x="8923020" y="3052779"/>
                  <a:pt x="8928735" y="3066114"/>
                </a:cubicBezTo>
                <a:cubicBezTo>
                  <a:pt x="8963977" y="3145172"/>
                  <a:pt x="8948738" y="3196607"/>
                  <a:pt x="8866823" y="3221372"/>
                </a:cubicBezTo>
                <a:cubicBezTo>
                  <a:pt x="8727757" y="3263282"/>
                  <a:pt x="8335328" y="3346149"/>
                  <a:pt x="8280083" y="3349007"/>
                </a:cubicBezTo>
                <a:cubicBezTo>
                  <a:pt x="8185785" y="3354722"/>
                  <a:pt x="8144828" y="3298524"/>
                  <a:pt x="8167688" y="3207084"/>
                </a:cubicBezTo>
                <a:cubicBezTo>
                  <a:pt x="8173403" y="3183272"/>
                  <a:pt x="8173403" y="3151839"/>
                  <a:pt x="8161973" y="3130884"/>
                </a:cubicBezTo>
                <a:cubicBezTo>
                  <a:pt x="8095298" y="3008964"/>
                  <a:pt x="8028623" y="2886092"/>
                  <a:pt x="7954328" y="2768934"/>
                </a:cubicBezTo>
                <a:cubicBezTo>
                  <a:pt x="7934325" y="2737502"/>
                  <a:pt x="7893368" y="2715594"/>
                  <a:pt x="7857173" y="2700354"/>
                </a:cubicBezTo>
                <a:cubicBezTo>
                  <a:pt x="7800975" y="2677494"/>
                  <a:pt x="7783830" y="2648919"/>
                  <a:pt x="7800975" y="2590817"/>
                </a:cubicBezTo>
                <a:cubicBezTo>
                  <a:pt x="7808595" y="2563194"/>
                  <a:pt x="7815263" y="2532714"/>
                  <a:pt x="7810500" y="2505092"/>
                </a:cubicBezTo>
                <a:cubicBezTo>
                  <a:pt x="7800023" y="2441274"/>
                  <a:pt x="7749540" y="2420319"/>
                  <a:pt x="7692390" y="2415557"/>
                </a:cubicBezTo>
                <a:cubicBezTo>
                  <a:pt x="7540943" y="2402222"/>
                  <a:pt x="6997065" y="2383172"/>
                  <a:pt x="6877050" y="2394602"/>
                </a:cubicBezTo>
                <a:cubicBezTo>
                  <a:pt x="6790373" y="2403174"/>
                  <a:pt x="6791325" y="2412699"/>
                  <a:pt x="6779895" y="2497472"/>
                </a:cubicBezTo>
                <a:cubicBezTo>
                  <a:pt x="6753225" y="2698449"/>
                  <a:pt x="6589395" y="3490929"/>
                  <a:pt x="6539865" y="3675714"/>
                </a:cubicBezTo>
                <a:cubicBezTo>
                  <a:pt x="6534150" y="3695717"/>
                  <a:pt x="6530340" y="3715719"/>
                  <a:pt x="6526530" y="3735722"/>
                </a:cubicBezTo>
                <a:cubicBezTo>
                  <a:pt x="6511290" y="3814779"/>
                  <a:pt x="6441758" y="3860499"/>
                  <a:pt x="6363653" y="3839544"/>
                </a:cubicBezTo>
                <a:cubicBezTo>
                  <a:pt x="6211253" y="3798587"/>
                  <a:pt x="5741670" y="3671904"/>
                  <a:pt x="5659755" y="3651902"/>
                </a:cubicBezTo>
                <a:cubicBezTo>
                  <a:pt x="5647373" y="3649044"/>
                  <a:pt x="5635943" y="3643329"/>
                  <a:pt x="5624513" y="3638567"/>
                </a:cubicBezTo>
                <a:cubicBezTo>
                  <a:pt x="5583555" y="3621422"/>
                  <a:pt x="5572125" y="3600467"/>
                  <a:pt x="5587365" y="3551889"/>
                </a:cubicBezTo>
                <a:cubicBezTo>
                  <a:pt x="5678805" y="3262329"/>
                  <a:pt x="5819775" y="2426034"/>
                  <a:pt x="5827395" y="2304114"/>
                </a:cubicBezTo>
                <a:cubicBezTo>
                  <a:pt x="5829300" y="2267919"/>
                  <a:pt x="5816918" y="2242202"/>
                  <a:pt x="5778818" y="2234582"/>
                </a:cubicBezTo>
                <a:cubicBezTo>
                  <a:pt x="5742623" y="2227914"/>
                  <a:pt x="5735003" y="2200292"/>
                  <a:pt x="5745480" y="2173622"/>
                </a:cubicBezTo>
                <a:cubicBezTo>
                  <a:pt x="5799773" y="2038367"/>
                  <a:pt x="5778818" y="1899302"/>
                  <a:pt x="5771198" y="1761189"/>
                </a:cubicBezTo>
                <a:cubicBezTo>
                  <a:pt x="5767388" y="1702134"/>
                  <a:pt x="5754053" y="1645937"/>
                  <a:pt x="5708333" y="1606884"/>
                </a:cubicBezTo>
                <a:cubicBezTo>
                  <a:pt x="5642610" y="1549734"/>
                  <a:pt x="5605463" y="1484012"/>
                  <a:pt x="5616893" y="1394477"/>
                </a:cubicBezTo>
                <a:cubicBezTo>
                  <a:pt x="5617845" y="1389714"/>
                  <a:pt x="5614988" y="1383999"/>
                  <a:pt x="5614035" y="1378284"/>
                </a:cubicBezTo>
                <a:lnTo>
                  <a:pt x="5599748" y="1377332"/>
                </a:lnTo>
                <a:cubicBezTo>
                  <a:pt x="5590223" y="1425909"/>
                  <a:pt x="5580698" y="1475439"/>
                  <a:pt x="5570220" y="1530684"/>
                </a:cubicBezTo>
                <a:cubicBezTo>
                  <a:pt x="5508308" y="1523064"/>
                  <a:pt x="5445443" y="1518302"/>
                  <a:pt x="5384483" y="1505919"/>
                </a:cubicBezTo>
                <a:cubicBezTo>
                  <a:pt x="5343525" y="1497347"/>
                  <a:pt x="5320665" y="1511634"/>
                  <a:pt x="5313045" y="1546877"/>
                </a:cubicBezTo>
                <a:cubicBezTo>
                  <a:pt x="5295900" y="1623077"/>
                  <a:pt x="5240655" y="1635459"/>
                  <a:pt x="5176838" y="1633554"/>
                </a:cubicBezTo>
                <a:cubicBezTo>
                  <a:pt x="4892993" y="1625934"/>
                  <a:pt x="3368993" y="1576404"/>
                  <a:pt x="3097530" y="1566879"/>
                </a:cubicBezTo>
                <a:cubicBezTo>
                  <a:pt x="3046095" y="1564974"/>
                  <a:pt x="3009900" y="1545924"/>
                  <a:pt x="2993708" y="1495442"/>
                </a:cubicBezTo>
                <a:cubicBezTo>
                  <a:pt x="2989898" y="1484012"/>
                  <a:pt x="2983230" y="1472582"/>
                  <a:pt x="2977515" y="1461152"/>
                </a:cubicBezTo>
                <a:cubicBezTo>
                  <a:pt x="2941320" y="1389714"/>
                  <a:pt x="2937510" y="1388762"/>
                  <a:pt x="2892743" y="1450674"/>
                </a:cubicBezTo>
                <a:cubicBezTo>
                  <a:pt x="2866073" y="1487822"/>
                  <a:pt x="2773680" y="1481154"/>
                  <a:pt x="2753678" y="1438292"/>
                </a:cubicBezTo>
                <a:cubicBezTo>
                  <a:pt x="2737485" y="1404002"/>
                  <a:pt x="2728913" y="1366854"/>
                  <a:pt x="2713673" y="1331612"/>
                </a:cubicBezTo>
                <a:cubicBezTo>
                  <a:pt x="2707958" y="1319229"/>
                  <a:pt x="2690813" y="1300179"/>
                  <a:pt x="2681288" y="1301132"/>
                </a:cubicBezTo>
                <a:cubicBezTo>
                  <a:pt x="2615565" y="1309704"/>
                  <a:pt x="2459355" y="1260174"/>
                  <a:pt x="2436495" y="1256364"/>
                </a:cubicBezTo>
                <a:cubicBezTo>
                  <a:pt x="2433638" y="1291607"/>
                  <a:pt x="2430780" y="1325897"/>
                  <a:pt x="2426970" y="1360187"/>
                </a:cubicBezTo>
                <a:cubicBezTo>
                  <a:pt x="2420303" y="1425909"/>
                  <a:pt x="2361248" y="1452579"/>
                  <a:pt x="2305050" y="1417337"/>
                </a:cubicBezTo>
                <a:cubicBezTo>
                  <a:pt x="2285048" y="1404954"/>
                  <a:pt x="2261235" y="1394477"/>
                  <a:pt x="2237423" y="1391619"/>
                </a:cubicBezTo>
                <a:cubicBezTo>
                  <a:pt x="2162175" y="1382094"/>
                  <a:pt x="2147888" y="1369712"/>
                  <a:pt x="2146935" y="1294464"/>
                </a:cubicBezTo>
                <a:cubicBezTo>
                  <a:pt x="2146935" y="1272557"/>
                  <a:pt x="2151698" y="1251602"/>
                  <a:pt x="2155508" y="1223979"/>
                </a:cubicBezTo>
                <a:cubicBezTo>
                  <a:pt x="2134553" y="1222074"/>
                  <a:pt x="335280" y="1195404"/>
                  <a:pt x="144780" y="1194452"/>
                </a:cubicBezTo>
                <a:cubicBezTo>
                  <a:pt x="120968" y="1194452"/>
                  <a:pt x="22860" y="1164924"/>
                  <a:pt x="15240" y="1133492"/>
                </a:cubicBezTo>
                <a:cubicBezTo>
                  <a:pt x="13335" y="1110632"/>
                  <a:pt x="0" y="999189"/>
                  <a:pt x="0" y="963947"/>
                </a:cubicBezTo>
                <a:close/>
                <a:moveTo>
                  <a:pt x="7296150" y="524844"/>
                </a:moveTo>
                <a:cubicBezTo>
                  <a:pt x="7329488" y="524844"/>
                  <a:pt x="7362825" y="521987"/>
                  <a:pt x="7395210" y="515319"/>
                </a:cubicBezTo>
                <a:cubicBezTo>
                  <a:pt x="7458075" y="503889"/>
                  <a:pt x="7500938" y="456264"/>
                  <a:pt x="7496175" y="407687"/>
                </a:cubicBezTo>
                <a:cubicBezTo>
                  <a:pt x="7490460" y="355299"/>
                  <a:pt x="7462838" y="313389"/>
                  <a:pt x="7376160" y="305769"/>
                </a:cubicBezTo>
                <a:cubicBezTo>
                  <a:pt x="7328535" y="301959"/>
                  <a:pt x="7280910" y="299102"/>
                  <a:pt x="7233285" y="299102"/>
                </a:cubicBezTo>
                <a:cubicBezTo>
                  <a:pt x="6811328" y="301007"/>
                  <a:pt x="6389370" y="303864"/>
                  <a:pt x="5967413" y="306722"/>
                </a:cubicBezTo>
                <a:cubicBezTo>
                  <a:pt x="5915025" y="306722"/>
                  <a:pt x="5862638" y="313389"/>
                  <a:pt x="5811203" y="316247"/>
                </a:cubicBezTo>
                <a:cubicBezTo>
                  <a:pt x="5733098" y="320057"/>
                  <a:pt x="5697855" y="379112"/>
                  <a:pt x="5697855" y="427689"/>
                </a:cubicBezTo>
                <a:cubicBezTo>
                  <a:pt x="5697855" y="466742"/>
                  <a:pt x="5730240" y="505794"/>
                  <a:pt x="5795010" y="517224"/>
                </a:cubicBezTo>
                <a:cubicBezTo>
                  <a:pt x="5843588" y="525797"/>
                  <a:pt x="5892165" y="523892"/>
                  <a:pt x="5940743" y="523892"/>
                </a:cubicBezTo>
                <a:cubicBezTo>
                  <a:pt x="6166485" y="526749"/>
                  <a:pt x="7070408" y="525797"/>
                  <a:pt x="7296150" y="524844"/>
                </a:cubicBezTo>
                <a:close/>
                <a:moveTo>
                  <a:pt x="7283768" y="2253632"/>
                </a:moveTo>
                <a:cubicBezTo>
                  <a:pt x="7278053" y="2250774"/>
                  <a:pt x="7272338" y="2246964"/>
                  <a:pt x="7266623" y="2244107"/>
                </a:cubicBezTo>
                <a:cubicBezTo>
                  <a:pt x="7276148" y="2223152"/>
                  <a:pt x="7279958" y="2197434"/>
                  <a:pt x="7295198" y="2182194"/>
                </a:cubicBezTo>
                <a:cubicBezTo>
                  <a:pt x="7341870" y="2133617"/>
                  <a:pt x="7351395" y="2077419"/>
                  <a:pt x="7344728" y="2015507"/>
                </a:cubicBezTo>
                <a:cubicBezTo>
                  <a:pt x="7338060" y="1949784"/>
                  <a:pt x="7318058" y="1929782"/>
                  <a:pt x="7252335" y="1925019"/>
                </a:cubicBezTo>
                <a:cubicBezTo>
                  <a:pt x="7223760" y="1923114"/>
                  <a:pt x="7014210" y="1931687"/>
                  <a:pt x="6941820" y="1949784"/>
                </a:cubicBezTo>
                <a:cubicBezTo>
                  <a:pt x="6858953" y="1970739"/>
                  <a:pt x="6831330" y="2048844"/>
                  <a:pt x="6866573" y="2125997"/>
                </a:cubicBezTo>
                <a:cubicBezTo>
                  <a:pt x="6883718" y="2163144"/>
                  <a:pt x="6931343" y="2271729"/>
                  <a:pt x="6970395" y="2266967"/>
                </a:cubicBezTo>
                <a:cubicBezTo>
                  <a:pt x="7092315" y="2269824"/>
                  <a:pt x="7215188" y="2263157"/>
                  <a:pt x="7337108" y="2270777"/>
                </a:cubicBezTo>
                <a:cubicBezTo>
                  <a:pt x="7418070" y="2275539"/>
                  <a:pt x="7475220" y="2248869"/>
                  <a:pt x="7528560" y="2191719"/>
                </a:cubicBezTo>
                <a:cubicBezTo>
                  <a:pt x="7611428" y="2103137"/>
                  <a:pt x="7581900" y="1980264"/>
                  <a:pt x="7465695" y="1945974"/>
                </a:cubicBezTo>
                <a:cubicBezTo>
                  <a:pt x="7437120" y="1937402"/>
                  <a:pt x="7420928" y="1941212"/>
                  <a:pt x="7421880" y="1977407"/>
                </a:cubicBezTo>
                <a:cubicBezTo>
                  <a:pt x="7422833" y="2006934"/>
                  <a:pt x="7419023" y="2037414"/>
                  <a:pt x="7413308" y="2066942"/>
                </a:cubicBezTo>
                <a:cubicBezTo>
                  <a:pt x="7393305" y="2146952"/>
                  <a:pt x="7344728" y="2205054"/>
                  <a:pt x="7283768" y="2253632"/>
                </a:cubicBezTo>
                <a:close/>
                <a:moveTo>
                  <a:pt x="2763203" y="746777"/>
                </a:moveTo>
                <a:cubicBezTo>
                  <a:pt x="2692718" y="615332"/>
                  <a:pt x="2607945" y="511509"/>
                  <a:pt x="2511743" y="417212"/>
                </a:cubicBezTo>
                <a:cubicBezTo>
                  <a:pt x="2476500" y="381969"/>
                  <a:pt x="2443163" y="399114"/>
                  <a:pt x="2437448" y="448644"/>
                </a:cubicBezTo>
                <a:cubicBezTo>
                  <a:pt x="2430780" y="502937"/>
                  <a:pt x="2426018" y="556277"/>
                  <a:pt x="2366963" y="583899"/>
                </a:cubicBezTo>
                <a:cubicBezTo>
                  <a:pt x="2358390" y="587709"/>
                  <a:pt x="2353628" y="604854"/>
                  <a:pt x="2352675" y="616284"/>
                </a:cubicBezTo>
                <a:cubicBezTo>
                  <a:pt x="2350770" y="645812"/>
                  <a:pt x="2351723" y="676292"/>
                  <a:pt x="2351723" y="706772"/>
                </a:cubicBezTo>
                <a:cubicBezTo>
                  <a:pt x="2351723" y="739157"/>
                  <a:pt x="2366010" y="755349"/>
                  <a:pt x="2401253" y="755349"/>
                </a:cubicBezTo>
                <a:cubicBezTo>
                  <a:pt x="2489835" y="754397"/>
                  <a:pt x="2578418" y="755349"/>
                  <a:pt x="2667953" y="754397"/>
                </a:cubicBezTo>
                <a:cubicBezTo>
                  <a:pt x="2696528" y="754397"/>
                  <a:pt x="2724150" y="750587"/>
                  <a:pt x="2763203" y="74677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57" name="Google Shape;1757;p44"/>
          <p:cNvGrpSpPr/>
          <p:nvPr/>
        </p:nvGrpSpPr>
        <p:grpSpPr>
          <a:xfrm>
            <a:off x="6509330" y="5604578"/>
            <a:ext cx="1978995" cy="1112064"/>
            <a:chOff x="-1291" y="6123"/>
            <a:chExt cx="12182798" cy="6845923"/>
          </a:xfrm>
        </p:grpSpPr>
        <p:sp>
          <p:nvSpPr>
            <p:cNvPr id="1758" name="Google Shape;1758;p44"/>
            <p:cNvSpPr/>
            <p:nvPr/>
          </p:nvSpPr>
          <p:spPr>
            <a:xfrm>
              <a:off x="-1291" y="6123"/>
              <a:ext cx="12182798" cy="6845923"/>
            </a:xfrm>
            <a:custGeom>
              <a:rect b="b" l="l" r="r" t="t"/>
              <a:pathLst>
                <a:path extrusionOk="0" h="6845923" w="12182798">
                  <a:moveTo>
                    <a:pt x="2187570" y="4075263"/>
                  </a:moveTo>
                  <a:cubicBezTo>
                    <a:pt x="2270384" y="3979568"/>
                    <a:pt x="2251981" y="3877431"/>
                    <a:pt x="2225296" y="3775294"/>
                  </a:cubicBezTo>
                  <a:cubicBezTo>
                    <a:pt x="2211494" y="3721925"/>
                    <a:pt x="2190330" y="3669477"/>
                    <a:pt x="2181129" y="3615188"/>
                  </a:cubicBezTo>
                  <a:cubicBezTo>
                    <a:pt x="2172848" y="3569180"/>
                    <a:pt x="2158125" y="3516732"/>
                    <a:pt x="2218855" y="3484526"/>
                  </a:cubicBezTo>
                  <a:cubicBezTo>
                    <a:pt x="2110277" y="3349264"/>
                    <a:pt x="1985137" y="3232405"/>
                    <a:pt x="1829631" y="3161553"/>
                  </a:cubicBezTo>
                  <a:cubicBezTo>
                    <a:pt x="1632719" y="3071378"/>
                    <a:pt x="1429366" y="2995926"/>
                    <a:pt x="1227853" y="2915873"/>
                  </a:cubicBezTo>
                  <a:cubicBezTo>
                    <a:pt x="969290" y="2812816"/>
                    <a:pt x="696925" y="2738284"/>
                    <a:pt x="460447" y="2584619"/>
                  </a:cubicBezTo>
                  <a:cubicBezTo>
                    <a:pt x="333466" y="2502725"/>
                    <a:pt x="212926" y="2410710"/>
                    <a:pt x="91466" y="2319615"/>
                  </a:cubicBezTo>
                  <a:cubicBezTo>
                    <a:pt x="32576" y="2275448"/>
                    <a:pt x="-14351" y="2216558"/>
                    <a:pt x="4052" y="2139266"/>
                  </a:cubicBezTo>
                  <a:cubicBezTo>
                    <a:pt x="22455" y="2061973"/>
                    <a:pt x="79504" y="2016886"/>
                    <a:pt x="156797" y="1993882"/>
                  </a:cubicBezTo>
                  <a:cubicBezTo>
                    <a:pt x="319663" y="1945114"/>
                    <a:pt x="480690" y="1891745"/>
                    <a:pt x="643557" y="1842977"/>
                  </a:cubicBezTo>
                  <a:cubicBezTo>
                    <a:pt x="689564" y="1829175"/>
                    <a:pt x="714408" y="1801570"/>
                    <a:pt x="711648" y="1756483"/>
                  </a:cubicBezTo>
                  <a:cubicBezTo>
                    <a:pt x="707047" y="1682871"/>
                    <a:pt x="698766" y="1609259"/>
                    <a:pt x="687724" y="1536567"/>
                  </a:cubicBezTo>
                  <a:cubicBezTo>
                    <a:pt x="670241" y="1418787"/>
                    <a:pt x="730971" y="1334134"/>
                    <a:pt x="847830" y="1319411"/>
                  </a:cubicBezTo>
                  <a:cubicBezTo>
                    <a:pt x="1104552" y="1288126"/>
                    <a:pt x="1362194" y="1254080"/>
                    <a:pt x="1618917" y="1226476"/>
                  </a:cubicBezTo>
                  <a:cubicBezTo>
                    <a:pt x="1721974" y="1215434"/>
                    <a:pt x="1826871" y="1214514"/>
                    <a:pt x="1931768" y="1213594"/>
                  </a:cubicBezTo>
                  <a:cubicBezTo>
                    <a:pt x="2219775" y="1213594"/>
                    <a:pt x="2501342" y="1175868"/>
                    <a:pt x="2779227" y="1100415"/>
                  </a:cubicBezTo>
                  <a:cubicBezTo>
                    <a:pt x="3102200" y="1013001"/>
                    <a:pt x="3430694" y="946750"/>
                    <a:pt x="3751827" y="851974"/>
                  </a:cubicBezTo>
                  <a:cubicBezTo>
                    <a:pt x="3948739" y="794005"/>
                    <a:pt x="4136450" y="702910"/>
                    <a:pt x="4327841" y="623777"/>
                  </a:cubicBezTo>
                  <a:cubicBezTo>
                    <a:pt x="4637932" y="494956"/>
                    <a:pt x="4948023" y="363374"/>
                    <a:pt x="5258114" y="233633"/>
                  </a:cubicBezTo>
                  <a:cubicBezTo>
                    <a:pt x="5392456" y="177504"/>
                    <a:pt x="5524957" y="114934"/>
                    <a:pt x="5662060" y="66166"/>
                  </a:cubicBezTo>
                  <a:cubicBezTo>
                    <a:pt x="5744874" y="36721"/>
                    <a:pt x="5835048" y="21078"/>
                    <a:pt x="5923383" y="10036"/>
                  </a:cubicBezTo>
                  <a:cubicBezTo>
                    <a:pt x="6151581" y="-17568"/>
                    <a:pt x="6377018" y="10956"/>
                    <a:pt x="6584052" y="105732"/>
                  </a:cubicBezTo>
                  <a:cubicBezTo>
                    <a:pt x="7095655" y="338530"/>
                    <a:pt x="7610020" y="563967"/>
                    <a:pt x="8132665" y="768241"/>
                  </a:cubicBezTo>
                  <a:cubicBezTo>
                    <a:pt x="8430794" y="885100"/>
                    <a:pt x="8744566" y="948590"/>
                    <a:pt x="9054657" y="1026803"/>
                  </a:cubicBezTo>
                  <a:cubicBezTo>
                    <a:pt x="9200040" y="1063609"/>
                    <a:pt x="9345424" y="1098575"/>
                    <a:pt x="9488967" y="1139062"/>
                  </a:cubicBezTo>
                  <a:cubicBezTo>
                    <a:pt x="9649994" y="1184149"/>
                    <a:pt x="9816541" y="1178628"/>
                    <a:pt x="9980328" y="1185069"/>
                  </a:cubicBezTo>
                  <a:cubicBezTo>
                    <a:pt x="10343788" y="1199791"/>
                    <a:pt x="10704487" y="1248559"/>
                    <a:pt x="11064266" y="1295487"/>
                  </a:cubicBezTo>
                  <a:cubicBezTo>
                    <a:pt x="11127756" y="1303769"/>
                    <a:pt x="11192167" y="1306529"/>
                    <a:pt x="11253817" y="1321252"/>
                  </a:cubicBezTo>
                  <a:cubicBezTo>
                    <a:pt x="11301665" y="1332293"/>
                    <a:pt x="11355954" y="1348856"/>
                    <a:pt x="11389999" y="1381061"/>
                  </a:cubicBezTo>
                  <a:cubicBezTo>
                    <a:pt x="11423125" y="1413267"/>
                    <a:pt x="11459931" y="1458354"/>
                    <a:pt x="11446129" y="1517244"/>
                  </a:cubicBezTo>
                  <a:cubicBezTo>
                    <a:pt x="11431406" y="1579814"/>
                    <a:pt x="11416684" y="1641464"/>
                    <a:pt x="11404722" y="1704034"/>
                  </a:cubicBezTo>
                  <a:cubicBezTo>
                    <a:pt x="11388159" y="1795129"/>
                    <a:pt x="11409323" y="1825494"/>
                    <a:pt x="11500417" y="1846658"/>
                  </a:cubicBezTo>
                  <a:cubicBezTo>
                    <a:pt x="11645801" y="1879783"/>
                    <a:pt x="11792106" y="1913829"/>
                    <a:pt x="11937489" y="1946954"/>
                  </a:cubicBezTo>
                  <a:cubicBezTo>
                    <a:pt x="12025824" y="1967197"/>
                    <a:pt x="12093914" y="2021486"/>
                    <a:pt x="12162006" y="2076695"/>
                  </a:cubicBezTo>
                  <a:cubicBezTo>
                    <a:pt x="12197892" y="2106140"/>
                    <a:pt x="12200653" y="2164110"/>
                    <a:pt x="12171207" y="2216558"/>
                  </a:cubicBezTo>
                  <a:cubicBezTo>
                    <a:pt x="12117839" y="2310414"/>
                    <a:pt x="12037785" y="2373904"/>
                    <a:pt x="11943931" y="2425433"/>
                  </a:cubicBezTo>
                  <a:cubicBezTo>
                    <a:pt x="11562988" y="2636147"/>
                    <a:pt x="11158121" y="2791653"/>
                    <a:pt x="10753255" y="2946238"/>
                  </a:cubicBezTo>
                  <a:cubicBezTo>
                    <a:pt x="10541620" y="3027211"/>
                    <a:pt x="10328146" y="3110025"/>
                    <a:pt x="10146875" y="3251728"/>
                  </a:cubicBezTo>
                  <a:cubicBezTo>
                    <a:pt x="10059461" y="3319819"/>
                    <a:pt x="9981248" y="3398952"/>
                    <a:pt x="9893834" y="3477165"/>
                  </a:cubicBezTo>
                  <a:cubicBezTo>
                    <a:pt x="9961925" y="3523173"/>
                    <a:pt x="9949963" y="3582982"/>
                    <a:pt x="9938921" y="3640032"/>
                  </a:cubicBezTo>
                  <a:cubicBezTo>
                    <a:pt x="9924199" y="3717325"/>
                    <a:pt x="9899354" y="3792777"/>
                    <a:pt x="9886473" y="3870990"/>
                  </a:cubicBezTo>
                  <a:cubicBezTo>
                    <a:pt x="9874511" y="3941841"/>
                    <a:pt x="9882792" y="4011773"/>
                    <a:pt x="9932481" y="4072503"/>
                  </a:cubicBezTo>
                  <a:cubicBezTo>
                    <a:pt x="10047500" y="4066062"/>
                    <a:pt x="10083385" y="4092746"/>
                    <a:pt x="10097187" y="4215126"/>
                  </a:cubicBezTo>
                  <a:cubicBezTo>
                    <a:pt x="10106388" y="4301621"/>
                    <a:pt x="10108229" y="4389955"/>
                    <a:pt x="10104549" y="4477369"/>
                  </a:cubicBezTo>
                  <a:cubicBezTo>
                    <a:pt x="10100868" y="4573065"/>
                    <a:pt x="10041978" y="4628274"/>
                    <a:pt x="9945362" y="4640236"/>
                  </a:cubicBezTo>
                  <a:cubicBezTo>
                    <a:pt x="9879112" y="4648518"/>
                    <a:pt x="9868070" y="4660479"/>
                    <a:pt x="9883712" y="4724890"/>
                  </a:cubicBezTo>
                  <a:cubicBezTo>
                    <a:pt x="9895675" y="4775498"/>
                    <a:pt x="9914078" y="4825187"/>
                    <a:pt x="9936160" y="4871194"/>
                  </a:cubicBezTo>
                  <a:cubicBezTo>
                    <a:pt x="10161597" y="5341391"/>
                    <a:pt x="10012533" y="5797786"/>
                    <a:pt x="9626990" y="6097755"/>
                  </a:cubicBezTo>
                  <a:cubicBezTo>
                    <a:pt x="9421796" y="6259702"/>
                    <a:pt x="9184398" y="6358158"/>
                    <a:pt x="8935957" y="6431770"/>
                  </a:cubicBezTo>
                  <a:cubicBezTo>
                    <a:pt x="8455638" y="6574393"/>
                    <a:pt x="7968879" y="6694933"/>
                    <a:pt x="7471077" y="6761184"/>
                  </a:cubicBezTo>
                  <a:cubicBezTo>
                    <a:pt x="6929108" y="6833876"/>
                    <a:pt x="6385299" y="6862400"/>
                    <a:pt x="5838729" y="6838477"/>
                  </a:cubicBezTo>
                  <a:cubicBezTo>
                    <a:pt x="5524038" y="6824675"/>
                    <a:pt x="5210266" y="6800750"/>
                    <a:pt x="4897414" y="6774066"/>
                  </a:cubicBezTo>
                  <a:cubicBezTo>
                    <a:pt x="4325081" y="6725298"/>
                    <a:pt x="3768389" y="6598317"/>
                    <a:pt x="3224580" y="6415207"/>
                  </a:cubicBezTo>
                  <a:cubicBezTo>
                    <a:pt x="3057113" y="6359078"/>
                    <a:pt x="2890565" y="6300188"/>
                    <a:pt x="2730459" y="6226576"/>
                  </a:cubicBezTo>
                  <a:cubicBezTo>
                    <a:pt x="2523425" y="6130880"/>
                    <a:pt x="2351357" y="5989178"/>
                    <a:pt x="2240939" y="5783983"/>
                  </a:cubicBezTo>
                  <a:cubicBezTo>
                    <a:pt x="2140642" y="5598113"/>
                    <a:pt x="2123159" y="5398441"/>
                    <a:pt x="2154445" y="5195087"/>
                  </a:cubicBezTo>
                  <a:cubicBezTo>
                    <a:pt x="2175608" y="5054304"/>
                    <a:pt x="2212414" y="4915361"/>
                    <a:pt x="2242779" y="4776418"/>
                  </a:cubicBezTo>
                  <a:cubicBezTo>
                    <a:pt x="2244619" y="4766297"/>
                    <a:pt x="2247380" y="4757095"/>
                    <a:pt x="2248300" y="4746974"/>
                  </a:cubicBezTo>
                  <a:cubicBezTo>
                    <a:pt x="2260262" y="4661400"/>
                    <a:pt x="2260262" y="4659559"/>
                    <a:pt x="2174688" y="4643917"/>
                  </a:cubicBezTo>
                  <a:cubicBezTo>
                    <a:pt x="2105677" y="4631034"/>
                    <a:pt x="2057829" y="4592388"/>
                    <a:pt x="2033905" y="4527978"/>
                  </a:cubicBezTo>
                  <a:cubicBezTo>
                    <a:pt x="1993418" y="4418480"/>
                    <a:pt x="1989738" y="4307141"/>
                    <a:pt x="2021943" y="4195803"/>
                  </a:cubicBezTo>
                  <a:cubicBezTo>
                    <a:pt x="2050467" y="4101948"/>
                    <a:pt x="2095555" y="4072503"/>
                    <a:pt x="2187570" y="40752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44"/>
            <p:cNvSpPr/>
            <p:nvPr/>
          </p:nvSpPr>
          <p:spPr>
            <a:xfrm>
              <a:off x="4479295" y="2747168"/>
              <a:ext cx="3202125" cy="1794294"/>
            </a:xfrm>
            <a:custGeom>
              <a:rect b="b" l="l" r="r" t="t"/>
              <a:pathLst>
                <a:path extrusionOk="0" h="1794294" w="3202125">
                  <a:moveTo>
                    <a:pt x="2857069" y="1794294"/>
                  </a:moveTo>
                  <a:lnTo>
                    <a:pt x="345057" y="1794294"/>
                  </a:lnTo>
                  <a:cubicBezTo>
                    <a:pt x="154586" y="1794294"/>
                    <a:pt x="0" y="1639709"/>
                    <a:pt x="0" y="1449238"/>
                  </a:cubicBezTo>
                  <a:lnTo>
                    <a:pt x="0" y="345057"/>
                  </a:lnTo>
                  <a:cubicBezTo>
                    <a:pt x="0" y="154586"/>
                    <a:pt x="154586" y="0"/>
                    <a:pt x="345057" y="0"/>
                  </a:cubicBezTo>
                  <a:lnTo>
                    <a:pt x="2857069" y="0"/>
                  </a:lnTo>
                  <a:cubicBezTo>
                    <a:pt x="3047540" y="0"/>
                    <a:pt x="3202125" y="154586"/>
                    <a:pt x="3202125" y="345057"/>
                  </a:cubicBezTo>
                  <a:lnTo>
                    <a:pt x="3202125" y="1449238"/>
                  </a:lnTo>
                  <a:cubicBezTo>
                    <a:pt x="3202125" y="1639709"/>
                    <a:pt x="3047540" y="1794294"/>
                    <a:pt x="2857069" y="179429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60" name="Google Shape;1760;p44"/>
          <p:cNvGrpSpPr/>
          <p:nvPr/>
        </p:nvGrpSpPr>
        <p:grpSpPr>
          <a:xfrm>
            <a:off x="9113410" y="5181568"/>
            <a:ext cx="1279901" cy="1533133"/>
            <a:chOff x="3235284" y="0"/>
            <a:chExt cx="5717923" cy="6849230"/>
          </a:xfrm>
        </p:grpSpPr>
        <p:sp>
          <p:nvSpPr>
            <p:cNvPr id="1761" name="Google Shape;1761;p44"/>
            <p:cNvSpPr/>
            <p:nvPr/>
          </p:nvSpPr>
          <p:spPr>
            <a:xfrm>
              <a:off x="3235284" y="0"/>
              <a:ext cx="5717923" cy="6849230"/>
            </a:xfrm>
            <a:custGeom>
              <a:rect b="b" l="l" r="r" t="t"/>
              <a:pathLst>
                <a:path extrusionOk="0" h="6849230" w="5717923">
                  <a:moveTo>
                    <a:pt x="1754" y="1664512"/>
                  </a:moveTo>
                  <a:cubicBezTo>
                    <a:pt x="25432" y="1637326"/>
                    <a:pt x="38587" y="1603123"/>
                    <a:pt x="56127" y="1572429"/>
                  </a:cubicBezTo>
                  <a:cubicBezTo>
                    <a:pt x="86821" y="1520687"/>
                    <a:pt x="114008" y="1466314"/>
                    <a:pt x="142948" y="1413695"/>
                  </a:cubicBezTo>
                  <a:cubicBezTo>
                    <a:pt x="179781" y="1347045"/>
                    <a:pt x="216615" y="1279517"/>
                    <a:pt x="253448" y="1212866"/>
                  </a:cubicBezTo>
                  <a:cubicBezTo>
                    <a:pt x="289404" y="1148847"/>
                    <a:pt x="325360" y="1084827"/>
                    <a:pt x="361317" y="1020807"/>
                  </a:cubicBezTo>
                  <a:cubicBezTo>
                    <a:pt x="403412" y="945387"/>
                    <a:pt x="443753" y="869089"/>
                    <a:pt x="485848" y="793669"/>
                  </a:cubicBezTo>
                  <a:cubicBezTo>
                    <a:pt x="520927" y="729649"/>
                    <a:pt x="557761" y="665629"/>
                    <a:pt x="593717" y="600733"/>
                  </a:cubicBezTo>
                  <a:cubicBezTo>
                    <a:pt x="636689" y="522681"/>
                    <a:pt x="678784" y="445507"/>
                    <a:pt x="721756" y="367456"/>
                  </a:cubicBezTo>
                  <a:cubicBezTo>
                    <a:pt x="756836" y="304313"/>
                    <a:pt x="791915" y="242047"/>
                    <a:pt x="826994" y="178904"/>
                  </a:cubicBezTo>
                  <a:cubicBezTo>
                    <a:pt x="843657" y="149087"/>
                    <a:pt x="860319" y="119270"/>
                    <a:pt x="876105" y="88575"/>
                  </a:cubicBezTo>
                  <a:cubicBezTo>
                    <a:pt x="882244" y="77174"/>
                    <a:pt x="886629" y="78051"/>
                    <a:pt x="894522" y="85067"/>
                  </a:cubicBezTo>
                  <a:cubicBezTo>
                    <a:pt x="930478" y="115762"/>
                    <a:pt x="968188" y="146456"/>
                    <a:pt x="1003267" y="178027"/>
                  </a:cubicBezTo>
                  <a:cubicBezTo>
                    <a:pt x="1055009" y="224507"/>
                    <a:pt x="1112013" y="262218"/>
                    <a:pt x="1167263" y="302559"/>
                  </a:cubicBezTo>
                  <a:cubicBezTo>
                    <a:pt x="1188311" y="318345"/>
                    <a:pt x="1211989" y="330622"/>
                    <a:pt x="1235668" y="342900"/>
                  </a:cubicBezTo>
                  <a:cubicBezTo>
                    <a:pt x="1271624" y="361317"/>
                    <a:pt x="1306703" y="380610"/>
                    <a:pt x="1343537" y="398150"/>
                  </a:cubicBezTo>
                  <a:cubicBezTo>
                    <a:pt x="1406679" y="427090"/>
                    <a:pt x="1470699" y="449892"/>
                    <a:pt x="1536473" y="471816"/>
                  </a:cubicBezTo>
                  <a:cubicBezTo>
                    <a:pt x="1587338" y="489356"/>
                    <a:pt x="1639957" y="495495"/>
                    <a:pt x="1692575" y="506896"/>
                  </a:cubicBezTo>
                  <a:cubicBezTo>
                    <a:pt x="1776766" y="526189"/>
                    <a:pt x="1861833" y="527943"/>
                    <a:pt x="1946900" y="524435"/>
                  </a:cubicBezTo>
                  <a:cubicBezTo>
                    <a:pt x="1982856" y="523558"/>
                    <a:pt x="2018813" y="523558"/>
                    <a:pt x="2053015" y="514789"/>
                  </a:cubicBezTo>
                  <a:cubicBezTo>
                    <a:pt x="2106511" y="501634"/>
                    <a:pt x="2161761" y="498126"/>
                    <a:pt x="2214380" y="481463"/>
                  </a:cubicBezTo>
                  <a:cubicBezTo>
                    <a:pt x="2275768" y="461293"/>
                    <a:pt x="2336280" y="440245"/>
                    <a:pt x="2394161" y="411305"/>
                  </a:cubicBezTo>
                  <a:cubicBezTo>
                    <a:pt x="2452919" y="381487"/>
                    <a:pt x="2509923" y="348162"/>
                    <a:pt x="2560788" y="306944"/>
                  </a:cubicBezTo>
                  <a:cubicBezTo>
                    <a:pt x="2627438" y="253448"/>
                    <a:pt x="2687950" y="193813"/>
                    <a:pt x="2736184" y="121901"/>
                  </a:cubicBezTo>
                  <a:cubicBezTo>
                    <a:pt x="2759863" y="85944"/>
                    <a:pt x="2782664" y="49988"/>
                    <a:pt x="2804589" y="13155"/>
                  </a:cubicBezTo>
                  <a:cubicBezTo>
                    <a:pt x="2809851" y="4385"/>
                    <a:pt x="2815989" y="0"/>
                    <a:pt x="2826513" y="0"/>
                  </a:cubicBezTo>
                  <a:cubicBezTo>
                    <a:pt x="2859839" y="877"/>
                    <a:pt x="2893164" y="877"/>
                    <a:pt x="2926489" y="0"/>
                  </a:cubicBezTo>
                  <a:cubicBezTo>
                    <a:pt x="2938767" y="0"/>
                    <a:pt x="2943152" y="5262"/>
                    <a:pt x="2945783" y="14909"/>
                  </a:cubicBezTo>
                  <a:cubicBezTo>
                    <a:pt x="2966830" y="80682"/>
                    <a:pt x="2990509" y="145579"/>
                    <a:pt x="3030850" y="201706"/>
                  </a:cubicBezTo>
                  <a:cubicBezTo>
                    <a:pt x="3061544" y="244678"/>
                    <a:pt x="3096624" y="284142"/>
                    <a:pt x="3136965" y="318345"/>
                  </a:cubicBezTo>
                  <a:cubicBezTo>
                    <a:pt x="3193092" y="363948"/>
                    <a:pt x="3250973" y="406043"/>
                    <a:pt x="3316746" y="437614"/>
                  </a:cubicBezTo>
                  <a:cubicBezTo>
                    <a:pt x="3365857" y="462170"/>
                    <a:pt x="3414968" y="484094"/>
                    <a:pt x="3465833" y="503388"/>
                  </a:cubicBezTo>
                  <a:cubicBezTo>
                    <a:pt x="3514067" y="521804"/>
                    <a:pt x="3564055" y="530574"/>
                    <a:pt x="3612289" y="545483"/>
                  </a:cubicBezTo>
                  <a:cubicBezTo>
                    <a:pt x="3679817" y="566530"/>
                    <a:pt x="3749975" y="567407"/>
                    <a:pt x="3818380" y="578808"/>
                  </a:cubicBezTo>
                  <a:cubicBezTo>
                    <a:pt x="3880646" y="589332"/>
                    <a:pt x="3942911" y="590209"/>
                    <a:pt x="4005177" y="585824"/>
                  </a:cubicBezTo>
                  <a:cubicBezTo>
                    <a:pt x="4084983" y="579685"/>
                    <a:pt x="4165665" y="573546"/>
                    <a:pt x="4242839" y="553376"/>
                  </a:cubicBezTo>
                  <a:cubicBezTo>
                    <a:pt x="4279673" y="543729"/>
                    <a:pt x="4316506" y="535836"/>
                    <a:pt x="4352462" y="521804"/>
                  </a:cubicBezTo>
                  <a:cubicBezTo>
                    <a:pt x="4407712" y="499880"/>
                    <a:pt x="4463839" y="477955"/>
                    <a:pt x="4515581" y="448138"/>
                  </a:cubicBezTo>
                  <a:cubicBezTo>
                    <a:pt x="4567323" y="418320"/>
                    <a:pt x="4616434" y="384118"/>
                    <a:pt x="4660283" y="343777"/>
                  </a:cubicBezTo>
                  <a:cubicBezTo>
                    <a:pt x="4708517" y="299051"/>
                    <a:pt x="4749735" y="249063"/>
                    <a:pt x="4788322" y="195567"/>
                  </a:cubicBezTo>
                  <a:cubicBezTo>
                    <a:pt x="4806739" y="169258"/>
                    <a:pt x="4829540" y="146456"/>
                    <a:pt x="4847080" y="119270"/>
                  </a:cubicBezTo>
                  <a:cubicBezTo>
                    <a:pt x="4852342" y="111377"/>
                    <a:pt x="4855850" y="117516"/>
                    <a:pt x="4858481" y="121901"/>
                  </a:cubicBezTo>
                  <a:cubicBezTo>
                    <a:pt x="4898822" y="194690"/>
                    <a:pt x="4938286" y="268357"/>
                    <a:pt x="4978627" y="341146"/>
                  </a:cubicBezTo>
                  <a:cubicBezTo>
                    <a:pt x="5013707" y="404289"/>
                    <a:pt x="5049663" y="466554"/>
                    <a:pt x="5084742" y="528820"/>
                  </a:cubicBezTo>
                  <a:cubicBezTo>
                    <a:pt x="5127714" y="605995"/>
                    <a:pt x="5170687" y="684046"/>
                    <a:pt x="5213658" y="761221"/>
                  </a:cubicBezTo>
                  <a:cubicBezTo>
                    <a:pt x="5249615" y="826117"/>
                    <a:pt x="5286448" y="890137"/>
                    <a:pt x="5323281" y="955034"/>
                  </a:cubicBezTo>
                  <a:cubicBezTo>
                    <a:pt x="5365376" y="1031331"/>
                    <a:pt x="5407472" y="1107628"/>
                    <a:pt x="5449567" y="1183926"/>
                  </a:cubicBezTo>
                  <a:cubicBezTo>
                    <a:pt x="5478507" y="1235668"/>
                    <a:pt x="5508325" y="1287410"/>
                    <a:pt x="5537265" y="1340029"/>
                  </a:cubicBezTo>
                  <a:cubicBezTo>
                    <a:pt x="5581114" y="1418957"/>
                    <a:pt x="5624963" y="1497886"/>
                    <a:pt x="5668812" y="1576814"/>
                  </a:cubicBezTo>
                  <a:cubicBezTo>
                    <a:pt x="5682844" y="1601369"/>
                    <a:pt x="5695122" y="1626802"/>
                    <a:pt x="5710907" y="1650480"/>
                  </a:cubicBezTo>
                  <a:cubicBezTo>
                    <a:pt x="5732832" y="1685560"/>
                    <a:pt x="5720554" y="1722393"/>
                    <a:pt x="5720554" y="1759226"/>
                  </a:cubicBezTo>
                  <a:cubicBezTo>
                    <a:pt x="5720554" y="1769750"/>
                    <a:pt x="5705646" y="1781151"/>
                    <a:pt x="5695999" y="1790797"/>
                  </a:cubicBezTo>
                  <a:cubicBezTo>
                    <a:pt x="5628471" y="1857448"/>
                    <a:pt x="5573221" y="1932869"/>
                    <a:pt x="5526741" y="2015305"/>
                  </a:cubicBezTo>
                  <a:cubicBezTo>
                    <a:pt x="5468861" y="2117912"/>
                    <a:pt x="5431150" y="2227535"/>
                    <a:pt x="5410103" y="2343296"/>
                  </a:cubicBezTo>
                  <a:cubicBezTo>
                    <a:pt x="5389055" y="2459058"/>
                    <a:pt x="5385547" y="2575697"/>
                    <a:pt x="5392563" y="2692335"/>
                  </a:cubicBezTo>
                  <a:cubicBezTo>
                    <a:pt x="5397825" y="2774771"/>
                    <a:pt x="5408349" y="2856331"/>
                    <a:pt x="5421503" y="2938767"/>
                  </a:cubicBezTo>
                  <a:cubicBezTo>
                    <a:pt x="5447813" y="3099255"/>
                    <a:pt x="5488154" y="3256235"/>
                    <a:pt x="5526741" y="3414091"/>
                  </a:cubicBezTo>
                  <a:cubicBezTo>
                    <a:pt x="5553927" y="3525468"/>
                    <a:pt x="5583745" y="3635968"/>
                    <a:pt x="5610931" y="3747345"/>
                  </a:cubicBezTo>
                  <a:cubicBezTo>
                    <a:pt x="5645134" y="3884154"/>
                    <a:pt x="5671443" y="4022717"/>
                    <a:pt x="5682844" y="4163034"/>
                  </a:cubicBezTo>
                  <a:cubicBezTo>
                    <a:pt x="5691614" y="4268272"/>
                    <a:pt x="5685475" y="4373510"/>
                    <a:pt x="5671443" y="4477871"/>
                  </a:cubicBezTo>
                  <a:cubicBezTo>
                    <a:pt x="5655658" y="4599771"/>
                    <a:pt x="5636364" y="4721672"/>
                    <a:pt x="5609178" y="4841818"/>
                  </a:cubicBezTo>
                  <a:cubicBezTo>
                    <a:pt x="5582868" y="4959334"/>
                    <a:pt x="5548666" y="5075096"/>
                    <a:pt x="5506571" y="5188226"/>
                  </a:cubicBezTo>
                  <a:cubicBezTo>
                    <a:pt x="5462722" y="5305742"/>
                    <a:pt x="5408349" y="5417119"/>
                    <a:pt x="5341698" y="5523233"/>
                  </a:cubicBezTo>
                  <a:cubicBezTo>
                    <a:pt x="5313635" y="5567960"/>
                    <a:pt x="5282063" y="5610055"/>
                    <a:pt x="5249615" y="5652150"/>
                  </a:cubicBezTo>
                  <a:cubicBezTo>
                    <a:pt x="5204889" y="5709154"/>
                    <a:pt x="5155778" y="5760019"/>
                    <a:pt x="5104036" y="5809130"/>
                  </a:cubicBezTo>
                  <a:cubicBezTo>
                    <a:pt x="5074219" y="5837193"/>
                    <a:pt x="5041770" y="5862626"/>
                    <a:pt x="5008445" y="5887181"/>
                  </a:cubicBezTo>
                  <a:cubicBezTo>
                    <a:pt x="4942671" y="5935415"/>
                    <a:pt x="4875144" y="5978387"/>
                    <a:pt x="4800600" y="6013467"/>
                  </a:cubicBezTo>
                  <a:cubicBezTo>
                    <a:pt x="4753243" y="6035391"/>
                    <a:pt x="4706763" y="6057316"/>
                    <a:pt x="4657652" y="6075732"/>
                  </a:cubicBezTo>
                  <a:cubicBezTo>
                    <a:pt x="4571707" y="6108181"/>
                    <a:pt x="4483133" y="6131859"/>
                    <a:pt x="4393680" y="6153784"/>
                  </a:cubicBezTo>
                  <a:cubicBezTo>
                    <a:pt x="4332291" y="6168693"/>
                    <a:pt x="4270026" y="6174831"/>
                    <a:pt x="4209514" y="6190617"/>
                  </a:cubicBezTo>
                  <a:cubicBezTo>
                    <a:pt x="4141109" y="6208157"/>
                    <a:pt x="4070951" y="6209033"/>
                    <a:pt x="4003423" y="6223942"/>
                  </a:cubicBezTo>
                  <a:cubicBezTo>
                    <a:pt x="3927126" y="6241482"/>
                    <a:pt x="3848197" y="6242359"/>
                    <a:pt x="3771900" y="6260776"/>
                  </a:cubicBezTo>
                  <a:cubicBezTo>
                    <a:pt x="3717527" y="6273930"/>
                    <a:pt x="3661400" y="6277438"/>
                    <a:pt x="3607904" y="6293224"/>
                  </a:cubicBezTo>
                  <a:cubicBezTo>
                    <a:pt x="3567563" y="6305502"/>
                    <a:pt x="3526345" y="6311641"/>
                    <a:pt x="3486881" y="6325672"/>
                  </a:cubicBezTo>
                  <a:cubicBezTo>
                    <a:pt x="3425492" y="6345842"/>
                    <a:pt x="3365857" y="6369521"/>
                    <a:pt x="3308853" y="6399339"/>
                  </a:cubicBezTo>
                  <a:cubicBezTo>
                    <a:pt x="3256235" y="6426525"/>
                    <a:pt x="3208878" y="6461604"/>
                    <a:pt x="3165905" y="6501946"/>
                  </a:cubicBezTo>
                  <a:cubicBezTo>
                    <a:pt x="3101009" y="6563334"/>
                    <a:pt x="3051898" y="6636124"/>
                    <a:pt x="3018572" y="6717683"/>
                  </a:cubicBezTo>
                  <a:cubicBezTo>
                    <a:pt x="3000156" y="6762409"/>
                    <a:pt x="2980862" y="6807135"/>
                    <a:pt x="2968584" y="6855369"/>
                  </a:cubicBezTo>
                  <a:cubicBezTo>
                    <a:pt x="2922104" y="6855369"/>
                    <a:pt x="2875624" y="6855369"/>
                    <a:pt x="2829144" y="6855369"/>
                  </a:cubicBezTo>
                  <a:cubicBezTo>
                    <a:pt x="2829144" y="6853615"/>
                    <a:pt x="2830898" y="6851861"/>
                    <a:pt x="2830021" y="6850985"/>
                  </a:cubicBezTo>
                  <a:cubicBezTo>
                    <a:pt x="2795819" y="6786088"/>
                    <a:pt x="2766002" y="6718560"/>
                    <a:pt x="2727414" y="6656294"/>
                  </a:cubicBezTo>
                  <a:cubicBezTo>
                    <a:pt x="2674795" y="6571227"/>
                    <a:pt x="2611653" y="6497561"/>
                    <a:pt x="2535355" y="6434418"/>
                  </a:cubicBezTo>
                  <a:cubicBezTo>
                    <a:pt x="2482736" y="6391446"/>
                    <a:pt x="2423979" y="6356366"/>
                    <a:pt x="2361713" y="6328303"/>
                  </a:cubicBezTo>
                  <a:cubicBezTo>
                    <a:pt x="2299447" y="6299363"/>
                    <a:pt x="2232796" y="6280069"/>
                    <a:pt x="2167023" y="6260776"/>
                  </a:cubicBezTo>
                  <a:cubicBezTo>
                    <a:pt x="2105634" y="6243236"/>
                    <a:pt x="2040737" y="6237974"/>
                    <a:pt x="1977595" y="6224819"/>
                  </a:cubicBezTo>
                  <a:cubicBezTo>
                    <a:pt x="1888142" y="6206403"/>
                    <a:pt x="1796059" y="6206403"/>
                    <a:pt x="1705730" y="6192371"/>
                  </a:cubicBezTo>
                  <a:cubicBezTo>
                    <a:pt x="1599615" y="6176585"/>
                    <a:pt x="1490870" y="6176585"/>
                    <a:pt x="1385632" y="6152906"/>
                  </a:cubicBezTo>
                  <a:cubicBezTo>
                    <a:pt x="1327751" y="6139752"/>
                    <a:pt x="1268116" y="6136244"/>
                    <a:pt x="1211112" y="6117827"/>
                  </a:cubicBezTo>
                  <a:cubicBezTo>
                    <a:pt x="1168140" y="6103796"/>
                    <a:pt x="1123414" y="6095026"/>
                    <a:pt x="1080442" y="6079240"/>
                  </a:cubicBezTo>
                  <a:cubicBezTo>
                    <a:pt x="1028700" y="6060823"/>
                    <a:pt x="978712" y="6038899"/>
                    <a:pt x="928724" y="6014343"/>
                  </a:cubicBezTo>
                  <a:cubicBezTo>
                    <a:pt x="859442" y="5981018"/>
                    <a:pt x="795423" y="5938923"/>
                    <a:pt x="734034" y="5892443"/>
                  </a:cubicBezTo>
                  <a:cubicBezTo>
                    <a:pt x="699832" y="5867010"/>
                    <a:pt x="668260" y="5838070"/>
                    <a:pt x="637566" y="5808253"/>
                  </a:cubicBezTo>
                  <a:cubicBezTo>
                    <a:pt x="577054" y="5747741"/>
                    <a:pt x="522681" y="5682844"/>
                    <a:pt x="474447" y="5611809"/>
                  </a:cubicBezTo>
                  <a:cubicBezTo>
                    <a:pt x="433229" y="5551297"/>
                    <a:pt x="395519" y="5488154"/>
                    <a:pt x="363071" y="5422380"/>
                  </a:cubicBezTo>
                  <a:cubicBezTo>
                    <a:pt x="314837" y="5325912"/>
                    <a:pt x="274495" y="5225059"/>
                    <a:pt x="240293" y="5122452"/>
                  </a:cubicBezTo>
                  <a:cubicBezTo>
                    <a:pt x="199952" y="5000552"/>
                    <a:pt x="168381" y="4876021"/>
                    <a:pt x="142071" y="4750612"/>
                  </a:cubicBezTo>
                  <a:cubicBezTo>
                    <a:pt x="117516" y="4630466"/>
                    <a:pt x="98222" y="4509442"/>
                    <a:pt x="82436" y="4388419"/>
                  </a:cubicBezTo>
                  <a:cubicBezTo>
                    <a:pt x="70159" y="4301597"/>
                    <a:pt x="63143" y="4216530"/>
                    <a:pt x="71913" y="4130586"/>
                  </a:cubicBezTo>
                  <a:cubicBezTo>
                    <a:pt x="85944" y="3997284"/>
                    <a:pt x="116639" y="3866614"/>
                    <a:pt x="151718" y="3737698"/>
                  </a:cubicBezTo>
                  <a:cubicBezTo>
                    <a:pt x="201706" y="3553532"/>
                    <a:pt x="256956" y="3370242"/>
                    <a:pt x="300805" y="3184322"/>
                  </a:cubicBezTo>
                  <a:cubicBezTo>
                    <a:pt x="333253" y="3048390"/>
                    <a:pt x="357809" y="2911581"/>
                    <a:pt x="367456" y="2772141"/>
                  </a:cubicBezTo>
                  <a:cubicBezTo>
                    <a:pt x="381487" y="2577450"/>
                    <a:pt x="364825" y="2386268"/>
                    <a:pt x="295543" y="2202979"/>
                  </a:cubicBezTo>
                  <a:cubicBezTo>
                    <a:pt x="258710" y="2106511"/>
                    <a:pt x="211353" y="2016182"/>
                    <a:pt x="148210" y="1933746"/>
                  </a:cubicBezTo>
                  <a:cubicBezTo>
                    <a:pt x="126285" y="1904805"/>
                    <a:pt x="105238" y="1874988"/>
                    <a:pt x="80682" y="1846924"/>
                  </a:cubicBezTo>
                  <a:cubicBezTo>
                    <a:pt x="55250" y="1817984"/>
                    <a:pt x="27186" y="1790797"/>
                    <a:pt x="0" y="1762734"/>
                  </a:cubicBezTo>
                  <a:cubicBezTo>
                    <a:pt x="1754" y="1730286"/>
                    <a:pt x="1754" y="1696960"/>
                    <a:pt x="1754" y="1664512"/>
                  </a:cubicBezTo>
                  <a:close/>
                  <a:moveTo>
                    <a:pt x="248186" y="4210391"/>
                  </a:moveTo>
                  <a:cubicBezTo>
                    <a:pt x="249063" y="4227054"/>
                    <a:pt x="249940" y="4242840"/>
                    <a:pt x="250817" y="4259502"/>
                  </a:cubicBezTo>
                  <a:cubicBezTo>
                    <a:pt x="257833" y="4350708"/>
                    <a:pt x="273618" y="4440161"/>
                    <a:pt x="289404" y="4530490"/>
                  </a:cubicBezTo>
                  <a:cubicBezTo>
                    <a:pt x="328868" y="4762013"/>
                    <a:pt x="379733" y="4989152"/>
                    <a:pt x="477078" y="5204012"/>
                  </a:cubicBezTo>
                  <a:cubicBezTo>
                    <a:pt x="514788" y="5287326"/>
                    <a:pt x="562146" y="5366254"/>
                    <a:pt x="620026" y="5437289"/>
                  </a:cubicBezTo>
                  <a:cubicBezTo>
                    <a:pt x="652475" y="5477630"/>
                    <a:pt x="686677" y="5515341"/>
                    <a:pt x="723510" y="5551297"/>
                  </a:cubicBezTo>
                  <a:cubicBezTo>
                    <a:pt x="768236" y="5595146"/>
                    <a:pt x="816470" y="5635487"/>
                    <a:pt x="866458" y="5671444"/>
                  </a:cubicBezTo>
                  <a:cubicBezTo>
                    <a:pt x="903292" y="5697753"/>
                    <a:pt x="944510" y="5718800"/>
                    <a:pt x="986605" y="5738094"/>
                  </a:cubicBezTo>
                  <a:cubicBezTo>
                    <a:pt x="1055009" y="5770542"/>
                    <a:pt x="1126922" y="5789836"/>
                    <a:pt x="1198835" y="5810883"/>
                  </a:cubicBezTo>
                  <a:cubicBezTo>
                    <a:pt x="1247069" y="5824915"/>
                    <a:pt x="1296180" y="5830177"/>
                    <a:pt x="1345291" y="5842455"/>
                  </a:cubicBezTo>
                  <a:cubicBezTo>
                    <a:pt x="1411064" y="5859117"/>
                    <a:pt x="1478592" y="5862626"/>
                    <a:pt x="1545242" y="5874904"/>
                  </a:cubicBezTo>
                  <a:cubicBezTo>
                    <a:pt x="1638203" y="5892443"/>
                    <a:pt x="1733794" y="5894197"/>
                    <a:pt x="1826754" y="5912614"/>
                  </a:cubicBezTo>
                  <a:cubicBezTo>
                    <a:pt x="1900420" y="5926645"/>
                    <a:pt x="1976718" y="5927522"/>
                    <a:pt x="2050384" y="5946816"/>
                  </a:cubicBezTo>
                  <a:cubicBezTo>
                    <a:pt x="2105634" y="5960848"/>
                    <a:pt x="2164392" y="5964355"/>
                    <a:pt x="2218765" y="5983649"/>
                  </a:cubicBezTo>
                  <a:cubicBezTo>
                    <a:pt x="2261737" y="5998558"/>
                    <a:pt x="2307340" y="6007328"/>
                    <a:pt x="2350312" y="6023113"/>
                  </a:cubicBezTo>
                  <a:cubicBezTo>
                    <a:pt x="2395915" y="6039776"/>
                    <a:pt x="2439764" y="6060823"/>
                    <a:pt x="2483613" y="6080117"/>
                  </a:cubicBezTo>
                  <a:cubicBezTo>
                    <a:pt x="2504661" y="6089764"/>
                    <a:pt x="2526585" y="6101165"/>
                    <a:pt x="2545879" y="6114320"/>
                  </a:cubicBezTo>
                  <a:cubicBezTo>
                    <a:pt x="2602006" y="6152030"/>
                    <a:pt x="2658133" y="6189740"/>
                    <a:pt x="2709875" y="6235343"/>
                  </a:cubicBezTo>
                  <a:cubicBezTo>
                    <a:pt x="2758986" y="6279192"/>
                    <a:pt x="2808097" y="6322164"/>
                    <a:pt x="2853700" y="6370398"/>
                  </a:cubicBezTo>
                  <a:cubicBezTo>
                    <a:pt x="2871239" y="6388815"/>
                    <a:pt x="2879132" y="6388815"/>
                    <a:pt x="2895795" y="6370398"/>
                  </a:cubicBezTo>
                  <a:cubicBezTo>
                    <a:pt x="2954553" y="6301993"/>
                    <a:pt x="3018572" y="6240605"/>
                    <a:pt x="3090485" y="6187109"/>
                  </a:cubicBezTo>
                  <a:cubicBezTo>
                    <a:pt x="3150997" y="6141506"/>
                    <a:pt x="3219401" y="6106426"/>
                    <a:pt x="3289560" y="6080994"/>
                  </a:cubicBezTo>
                  <a:cubicBezTo>
                    <a:pt x="3363226" y="6053808"/>
                    <a:pt x="3440401" y="6033637"/>
                    <a:pt x="3515821" y="6012589"/>
                  </a:cubicBezTo>
                  <a:cubicBezTo>
                    <a:pt x="3575456" y="5995927"/>
                    <a:pt x="3636845" y="5991542"/>
                    <a:pt x="3696479" y="5974879"/>
                  </a:cubicBezTo>
                  <a:cubicBezTo>
                    <a:pt x="3760499" y="5957340"/>
                    <a:pt x="3827150" y="5956463"/>
                    <a:pt x="3891170" y="5938923"/>
                  </a:cubicBezTo>
                  <a:cubicBezTo>
                    <a:pt x="3949927" y="5923138"/>
                    <a:pt x="4011316" y="5921383"/>
                    <a:pt x="4070074" y="5906475"/>
                  </a:cubicBezTo>
                  <a:cubicBezTo>
                    <a:pt x="4134094" y="5890689"/>
                    <a:pt x="4200744" y="5887181"/>
                    <a:pt x="4264764" y="5868765"/>
                  </a:cubicBezTo>
                  <a:cubicBezTo>
                    <a:pt x="4310367" y="5855610"/>
                    <a:pt x="4357724" y="5849471"/>
                    <a:pt x="4403327" y="5837193"/>
                  </a:cubicBezTo>
                  <a:cubicBezTo>
                    <a:pt x="4462085" y="5821407"/>
                    <a:pt x="4520843" y="5806499"/>
                    <a:pt x="4577846" y="5787205"/>
                  </a:cubicBezTo>
                  <a:cubicBezTo>
                    <a:pt x="4599771" y="5779312"/>
                    <a:pt x="4622573" y="5771419"/>
                    <a:pt x="4644497" y="5762649"/>
                  </a:cubicBezTo>
                  <a:cubicBezTo>
                    <a:pt x="4720794" y="5732832"/>
                    <a:pt x="4791830" y="5695122"/>
                    <a:pt x="4857604" y="5647765"/>
                  </a:cubicBezTo>
                  <a:cubicBezTo>
                    <a:pt x="4913730" y="5608301"/>
                    <a:pt x="4965473" y="5563575"/>
                    <a:pt x="5014583" y="5515341"/>
                  </a:cubicBezTo>
                  <a:cubicBezTo>
                    <a:pt x="5055802" y="5474999"/>
                    <a:pt x="5093512" y="5431150"/>
                    <a:pt x="5128591" y="5385547"/>
                  </a:cubicBezTo>
                  <a:cubicBezTo>
                    <a:pt x="5174194" y="5325036"/>
                    <a:pt x="5212782" y="5259262"/>
                    <a:pt x="5247861" y="5191734"/>
                  </a:cubicBezTo>
                  <a:cubicBezTo>
                    <a:pt x="5303111" y="5082988"/>
                    <a:pt x="5343452" y="4969858"/>
                    <a:pt x="5375900" y="4852342"/>
                  </a:cubicBezTo>
                  <a:cubicBezTo>
                    <a:pt x="5404840" y="4745350"/>
                    <a:pt x="5423257" y="4636605"/>
                    <a:pt x="5442551" y="4527859"/>
                  </a:cubicBezTo>
                  <a:cubicBezTo>
                    <a:pt x="5472368" y="4362109"/>
                    <a:pt x="5474122" y="4197237"/>
                    <a:pt x="5443428" y="4031487"/>
                  </a:cubicBezTo>
                  <a:cubicBezTo>
                    <a:pt x="5410103" y="3851706"/>
                    <a:pt x="5366254" y="3673678"/>
                    <a:pt x="5322404" y="3495651"/>
                  </a:cubicBezTo>
                  <a:cubicBezTo>
                    <a:pt x="5268908" y="3278159"/>
                    <a:pt x="5218043" y="3059791"/>
                    <a:pt x="5191734" y="2837037"/>
                  </a:cubicBezTo>
                  <a:cubicBezTo>
                    <a:pt x="5170687" y="2659010"/>
                    <a:pt x="5164548" y="2480982"/>
                    <a:pt x="5188226" y="2302078"/>
                  </a:cubicBezTo>
                  <a:cubicBezTo>
                    <a:pt x="5205766" y="2166146"/>
                    <a:pt x="5243476" y="2036352"/>
                    <a:pt x="5300480" y="1912698"/>
                  </a:cubicBezTo>
                  <a:cubicBezTo>
                    <a:pt x="5341698" y="1823246"/>
                    <a:pt x="5395194" y="1739932"/>
                    <a:pt x="5449567" y="1657496"/>
                  </a:cubicBezTo>
                  <a:cubicBezTo>
                    <a:pt x="5457459" y="1646095"/>
                    <a:pt x="5457459" y="1638203"/>
                    <a:pt x="5450444" y="1626802"/>
                  </a:cubicBezTo>
                  <a:cubicBezTo>
                    <a:pt x="5432027" y="1597861"/>
                    <a:pt x="5415364" y="1568921"/>
                    <a:pt x="5398702" y="1539104"/>
                  </a:cubicBezTo>
                  <a:cubicBezTo>
                    <a:pt x="5354853" y="1461929"/>
                    <a:pt x="5311881" y="1384755"/>
                    <a:pt x="5268908" y="1308457"/>
                  </a:cubicBezTo>
                  <a:cubicBezTo>
                    <a:pt x="5232075" y="1244438"/>
                    <a:pt x="5195242" y="1180418"/>
                    <a:pt x="5159285" y="1116398"/>
                  </a:cubicBezTo>
                  <a:cubicBezTo>
                    <a:pt x="5120699" y="1048871"/>
                    <a:pt x="5082988" y="981343"/>
                    <a:pt x="5044401" y="913815"/>
                  </a:cubicBezTo>
                  <a:cubicBezTo>
                    <a:pt x="5014583" y="861196"/>
                    <a:pt x="4985643" y="809455"/>
                    <a:pt x="4956703" y="756836"/>
                  </a:cubicBezTo>
                  <a:cubicBezTo>
                    <a:pt x="4924254" y="698955"/>
                    <a:pt x="4890929" y="641951"/>
                    <a:pt x="4857604" y="584947"/>
                  </a:cubicBezTo>
                  <a:cubicBezTo>
                    <a:pt x="4854096" y="578808"/>
                    <a:pt x="4853219" y="577931"/>
                    <a:pt x="4846203" y="582316"/>
                  </a:cubicBezTo>
                  <a:cubicBezTo>
                    <a:pt x="4774291" y="621780"/>
                    <a:pt x="4702378" y="662122"/>
                    <a:pt x="4628711" y="699832"/>
                  </a:cubicBezTo>
                  <a:cubicBezTo>
                    <a:pt x="4582231" y="723510"/>
                    <a:pt x="4535751" y="746312"/>
                    <a:pt x="4487517" y="764728"/>
                  </a:cubicBezTo>
                  <a:cubicBezTo>
                    <a:pt x="4410343" y="793669"/>
                    <a:pt x="4330538" y="819978"/>
                    <a:pt x="4249855" y="834010"/>
                  </a:cubicBezTo>
                  <a:cubicBezTo>
                    <a:pt x="4056042" y="867335"/>
                    <a:pt x="3862229" y="866458"/>
                    <a:pt x="3669293" y="826117"/>
                  </a:cubicBezTo>
                  <a:cubicBezTo>
                    <a:pt x="3614920" y="814716"/>
                    <a:pt x="3560547" y="805947"/>
                    <a:pt x="3507051" y="791038"/>
                  </a:cubicBezTo>
                  <a:cubicBezTo>
                    <a:pt x="3436893" y="771744"/>
                    <a:pt x="3367611" y="749820"/>
                    <a:pt x="3300084" y="722633"/>
                  </a:cubicBezTo>
                  <a:cubicBezTo>
                    <a:pt x="3243080" y="699832"/>
                    <a:pt x="3187830" y="675276"/>
                    <a:pt x="3133457" y="646336"/>
                  </a:cubicBezTo>
                  <a:cubicBezTo>
                    <a:pt x="3084346" y="620026"/>
                    <a:pt x="3038743" y="590209"/>
                    <a:pt x="2994017" y="558638"/>
                  </a:cubicBezTo>
                  <a:cubicBezTo>
                    <a:pt x="2976477" y="545483"/>
                    <a:pt x="2957184" y="533205"/>
                    <a:pt x="2941398" y="518296"/>
                  </a:cubicBezTo>
                  <a:cubicBezTo>
                    <a:pt x="2908950" y="487602"/>
                    <a:pt x="2876501" y="456031"/>
                    <a:pt x="2844053" y="424459"/>
                  </a:cubicBezTo>
                  <a:cubicBezTo>
                    <a:pt x="2832652" y="413059"/>
                    <a:pt x="2823882" y="411305"/>
                    <a:pt x="2810728" y="422705"/>
                  </a:cubicBezTo>
                  <a:cubicBezTo>
                    <a:pt x="2753724" y="469185"/>
                    <a:pt x="2695843" y="515665"/>
                    <a:pt x="2633577" y="556884"/>
                  </a:cubicBezTo>
                  <a:cubicBezTo>
                    <a:pt x="2569557" y="598979"/>
                    <a:pt x="2501153" y="633181"/>
                    <a:pt x="2431871" y="663875"/>
                  </a:cubicBezTo>
                  <a:cubicBezTo>
                    <a:pt x="2365221" y="692816"/>
                    <a:pt x="2295062" y="713863"/>
                    <a:pt x="2225781" y="734911"/>
                  </a:cubicBezTo>
                  <a:cubicBezTo>
                    <a:pt x="2181932" y="748943"/>
                    <a:pt x="2136328" y="755959"/>
                    <a:pt x="2090725" y="765605"/>
                  </a:cubicBezTo>
                  <a:cubicBezTo>
                    <a:pt x="2010920" y="782268"/>
                    <a:pt x="1930238" y="790161"/>
                    <a:pt x="1848678" y="790161"/>
                  </a:cubicBezTo>
                  <a:cubicBezTo>
                    <a:pt x="1731163" y="791038"/>
                    <a:pt x="1614524" y="787530"/>
                    <a:pt x="1499639" y="758590"/>
                  </a:cubicBezTo>
                  <a:cubicBezTo>
                    <a:pt x="1413695" y="737542"/>
                    <a:pt x="1330382" y="712109"/>
                    <a:pt x="1247069" y="680538"/>
                  </a:cubicBezTo>
                  <a:cubicBezTo>
                    <a:pt x="1205850" y="664752"/>
                    <a:pt x="1166386" y="646336"/>
                    <a:pt x="1126922" y="627919"/>
                  </a:cubicBezTo>
                  <a:cubicBezTo>
                    <a:pt x="1101490" y="615641"/>
                    <a:pt x="1075180" y="605118"/>
                    <a:pt x="1050625" y="590209"/>
                  </a:cubicBezTo>
                  <a:cubicBezTo>
                    <a:pt x="997129" y="557761"/>
                    <a:pt x="940125" y="532328"/>
                    <a:pt x="886629" y="499880"/>
                  </a:cubicBezTo>
                  <a:cubicBezTo>
                    <a:pt x="869966" y="490233"/>
                    <a:pt x="863827" y="496372"/>
                    <a:pt x="856811" y="510404"/>
                  </a:cubicBezTo>
                  <a:cubicBezTo>
                    <a:pt x="808577" y="598102"/>
                    <a:pt x="760343" y="684923"/>
                    <a:pt x="711232" y="771744"/>
                  </a:cubicBezTo>
                  <a:cubicBezTo>
                    <a:pt x="661244" y="861196"/>
                    <a:pt x="609503" y="949772"/>
                    <a:pt x="559515" y="1038347"/>
                  </a:cubicBezTo>
                  <a:cubicBezTo>
                    <a:pt x="503388" y="1138323"/>
                    <a:pt x="448138" y="1238299"/>
                    <a:pt x="392888" y="1339152"/>
                  </a:cubicBezTo>
                  <a:cubicBezTo>
                    <a:pt x="340269" y="1435620"/>
                    <a:pt x="287650" y="1532088"/>
                    <a:pt x="235031" y="1629433"/>
                  </a:cubicBezTo>
                  <a:cubicBezTo>
                    <a:pt x="230646" y="1637326"/>
                    <a:pt x="228892" y="1644341"/>
                    <a:pt x="234154" y="1653111"/>
                  </a:cubicBezTo>
                  <a:cubicBezTo>
                    <a:pt x="242924" y="1667143"/>
                    <a:pt x="250817" y="1682929"/>
                    <a:pt x="259587" y="1696960"/>
                  </a:cubicBezTo>
                  <a:cubicBezTo>
                    <a:pt x="296420" y="1760103"/>
                    <a:pt x="336761" y="1821492"/>
                    <a:pt x="370086" y="1886389"/>
                  </a:cubicBezTo>
                  <a:cubicBezTo>
                    <a:pt x="428844" y="1996888"/>
                    <a:pt x="470939" y="2114404"/>
                    <a:pt x="499880" y="2236304"/>
                  </a:cubicBezTo>
                  <a:cubicBezTo>
                    <a:pt x="551622" y="2455550"/>
                    <a:pt x="560392" y="2677426"/>
                    <a:pt x="530574" y="2900180"/>
                  </a:cubicBezTo>
                  <a:cubicBezTo>
                    <a:pt x="509527" y="3053652"/>
                    <a:pt x="472693" y="3203616"/>
                    <a:pt x="436737" y="3353580"/>
                  </a:cubicBezTo>
                  <a:cubicBezTo>
                    <a:pt x="389380" y="3553532"/>
                    <a:pt x="330622" y="3749976"/>
                    <a:pt x="284142" y="3949927"/>
                  </a:cubicBezTo>
                  <a:cubicBezTo>
                    <a:pt x="267480" y="4034118"/>
                    <a:pt x="249940" y="4120939"/>
                    <a:pt x="248186" y="4210391"/>
                  </a:cubicBez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44"/>
            <p:cNvSpPr/>
            <p:nvPr/>
          </p:nvSpPr>
          <p:spPr>
            <a:xfrm>
              <a:off x="3469702" y="413004"/>
              <a:ext cx="5226813" cy="5963477"/>
            </a:xfrm>
            <a:custGeom>
              <a:rect b="b" l="l" r="r" t="t"/>
              <a:pathLst>
                <a:path extrusionOk="0" h="5963478" w="5226813">
                  <a:moveTo>
                    <a:pt x="13769" y="3797387"/>
                  </a:moveTo>
                  <a:cubicBezTo>
                    <a:pt x="15523" y="3707935"/>
                    <a:pt x="33062" y="3621114"/>
                    <a:pt x="53233" y="3534293"/>
                  </a:cubicBezTo>
                  <a:cubicBezTo>
                    <a:pt x="99713" y="3334341"/>
                    <a:pt x="158471" y="3137020"/>
                    <a:pt x="205828" y="2937945"/>
                  </a:cubicBezTo>
                  <a:cubicBezTo>
                    <a:pt x="241784" y="2787981"/>
                    <a:pt x="278617" y="2637140"/>
                    <a:pt x="299665" y="2484545"/>
                  </a:cubicBezTo>
                  <a:cubicBezTo>
                    <a:pt x="330359" y="2261792"/>
                    <a:pt x="320713" y="2039915"/>
                    <a:pt x="268971" y="1820669"/>
                  </a:cubicBezTo>
                  <a:cubicBezTo>
                    <a:pt x="240030" y="1698769"/>
                    <a:pt x="197935" y="1581253"/>
                    <a:pt x="139177" y="1470754"/>
                  </a:cubicBezTo>
                  <a:cubicBezTo>
                    <a:pt x="104975" y="1405857"/>
                    <a:pt x="65511" y="1344468"/>
                    <a:pt x="28677" y="1281325"/>
                  </a:cubicBezTo>
                  <a:cubicBezTo>
                    <a:pt x="19908" y="1266417"/>
                    <a:pt x="12015" y="1251508"/>
                    <a:pt x="3245" y="1237476"/>
                  </a:cubicBezTo>
                  <a:cubicBezTo>
                    <a:pt x="-2017" y="1228707"/>
                    <a:pt x="-263" y="1221691"/>
                    <a:pt x="4122" y="1213798"/>
                  </a:cubicBezTo>
                  <a:cubicBezTo>
                    <a:pt x="56741" y="1117330"/>
                    <a:pt x="108483" y="1019985"/>
                    <a:pt x="161979" y="923517"/>
                  </a:cubicBezTo>
                  <a:cubicBezTo>
                    <a:pt x="217229" y="823541"/>
                    <a:pt x="272478" y="722688"/>
                    <a:pt x="328605" y="622712"/>
                  </a:cubicBezTo>
                  <a:cubicBezTo>
                    <a:pt x="378593" y="533260"/>
                    <a:pt x="430335" y="444685"/>
                    <a:pt x="480323" y="356109"/>
                  </a:cubicBezTo>
                  <a:cubicBezTo>
                    <a:pt x="529434" y="269288"/>
                    <a:pt x="577668" y="181590"/>
                    <a:pt x="625902" y="94769"/>
                  </a:cubicBezTo>
                  <a:cubicBezTo>
                    <a:pt x="632918" y="81614"/>
                    <a:pt x="639057" y="74598"/>
                    <a:pt x="655720" y="84245"/>
                  </a:cubicBezTo>
                  <a:cubicBezTo>
                    <a:pt x="709216" y="116693"/>
                    <a:pt x="766219" y="142126"/>
                    <a:pt x="819715" y="174574"/>
                  </a:cubicBezTo>
                  <a:cubicBezTo>
                    <a:pt x="843394" y="189483"/>
                    <a:pt x="870580" y="200006"/>
                    <a:pt x="896013" y="212284"/>
                  </a:cubicBezTo>
                  <a:cubicBezTo>
                    <a:pt x="935477" y="230701"/>
                    <a:pt x="974941" y="249994"/>
                    <a:pt x="1016159" y="264903"/>
                  </a:cubicBezTo>
                  <a:cubicBezTo>
                    <a:pt x="1098596" y="296475"/>
                    <a:pt x="1182786" y="321030"/>
                    <a:pt x="1268730" y="342955"/>
                  </a:cubicBezTo>
                  <a:cubicBezTo>
                    <a:pt x="1384492" y="371895"/>
                    <a:pt x="1500253" y="375403"/>
                    <a:pt x="1617769" y="374526"/>
                  </a:cubicBezTo>
                  <a:cubicBezTo>
                    <a:pt x="1699328" y="373649"/>
                    <a:pt x="1780888" y="366633"/>
                    <a:pt x="1859816" y="349970"/>
                  </a:cubicBezTo>
                  <a:cubicBezTo>
                    <a:pt x="1904542" y="340324"/>
                    <a:pt x="1950145" y="333308"/>
                    <a:pt x="1994871" y="319276"/>
                  </a:cubicBezTo>
                  <a:cubicBezTo>
                    <a:pt x="2064153" y="297351"/>
                    <a:pt x="2134311" y="277181"/>
                    <a:pt x="2200962" y="248241"/>
                  </a:cubicBezTo>
                  <a:cubicBezTo>
                    <a:pt x="2271121" y="217546"/>
                    <a:pt x="2338648" y="183344"/>
                    <a:pt x="2402668" y="141249"/>
                  </a:cubicBezTo>
                  <a:cubicBezTo>
                    <a:pt x="2464934" y="100907"/>
                    <a:pt x="2521938" y="54427"/>
                    <a:pt x="2579819" y="7070"/>
                  </a:cubicBezTo>
                  <a:cubicBezTo>
                    <a:pt x="2592973" y="-3453"/>
                    <a:pt x="2601743" y="-1699"/>
                    <a:pt x="2613144" y="8824"/>
                  </a:cubicBezTo>
                  <a:cubicBezTo>
                    <a:pt x="2644715" y="40396"/>
                    <a:pt x="2677163" y="71967"/>
                    <a:pt x="2710489" y="102661"/>
                  </a:cubicBezTo>
                  <a:cubicBezTo>
                    <a:pt x="2726274" y="117570"/>
                    <a:pt x="2745568" y="130725"/>
                    <a:pt x="2763108" y="143003"/>
                  </a:cubicBezTo>
                  <a:cubicBezTo>
                    <a:pt x="2807834" y="175451"/>
                    <a:pt x="2854314" y="204391"/>
                    <a:pt x="2902548" y="230701"/>
                  </a:cubicBezTo>
                  <a:cubicBezTo>
                    <a:pt x="2956921" y="259641"/>
                    <a:pt x="3012171" y="284197"/>
                    <a:pt x="3069174" y="306998"/>
                  </a:cubicBezTo>
                  <a:cubicBezTo>
                    <a:pt x="3136702" y="334185"/>
                    <a:pt x="3205984" y="355232"/>
                    <a:pt x="3276142" y="375403"/>
                  </a:cubicBezTo>
                  <a:cubicBezTo>
                    <a:pt x="3329638" y="390312"/>
                    <a:pt x="3384011" y="399081"/>
                    <a:pt x="3438384" y="410482"/>
                  </a:cubicBezTo>
                  <a:cubicBezTo>
                    <a:pt x="3631320" y="451700"/>
                    <a:pt x="3825133" y="451700"/>
                    <a:pt x="4018946" y="418375"/>
                  </a:cubicBezTo>
                  <a:cubicBezTo>
                    <a:pt x="4100505" y="404343"/>
                    <a:pt x="4179434" y="378034"/>
                    <a:pt x="4256608" y="349093"/>
                  </a:cubicBezTo>
                  <a:cubicBezTo>
                    <a:pt x="4304842" y="330677"/>
                    <a:pt x="4352199" y="307875"/>
                    <a:pt x="4397802" y="284197"/>
                  </a:cubicBezTo>
                  <a:cubicBezTo>
                    <a:pt x="4470592" y="246487"/>
                    <a:pt x="4543381" y="207022"/>
                    <a:pt x="4615294" y="166681"/>
                  </a:cubicBezTo>
                  <a:cubicBezTo>
                    <a:pt x="4622310" y="163173"/>
                    <a:pt x="4623187" y="164050"/>
                    <a:pt x="4626694" y="169312"/>
                  </a:cubicBezTo>
                  <a:cubicBezTo>
                    <a:pt x="4659143" y="227193"/>
                    <a:pt x="4692468" y="284197"/>
                    <a:pt x="4725794" y="341201"/>
                  </a:cubicBezTo>
                  <a:cubicBezTo>
                    <a:pt x="4755611" y="392943"/>
                    <a:pt x="4784551" y="445561"/>
                    <a:pt x="4813492" y="498180"/>
                  </a:cubicBezTo>
                  <a:cubicBezTo>
                    <a:pt x="4851202" y="565708"/>
                    <a:pt x="4889789" y="633236"/>
                    <a:pt x="4928376" y="700763"/>
                  </a:cubicBezTo>
                  <a:cubicBezTo>
                    <a:pt x="4965210" y="764783"/>
                    <a:pt x="5002043" y="828803"/>
                    <a:pt x="5037999" y="892822"/>
                  </a:cubicBezTo>
                  <a:cubicBezTo>
                    <a:pt x="5081848" y="969997"/>
                    <a:pt x="5124821" y="1047171"/>
                    <a:pt x="5167792" y="1123469"/>
                  </a:cubicBezTo>
                  <a:cubicBezTo>
                    <a:pt x="5184455" y="1153286"/>
                    <a:pt x="5201118" y="1182226"/>
                    <a:pt x="5219535" y="1211167"/>
                  </a:cubicBezTo>
                  <a:cubicBezTo>
                    <a:pt x="5226550" y="1222568"/>
                    <a:pt x="5226550" y="1230460"/>
                    <a:pt x="5218657" y="1241861"/>
                  </a:cubicBezTo>
                  <a:cubicBezTo>
                    <a:pt x="5164285" y="1324298"/>
                    <a:pt x="5110789" y="1406734"/>
                    <a:pt x="5069570" y="1497063"/>
                  </a:cubicBezTo>
                  <a:cubicBezTo>
                    <a:pt x="5012567" y="1620717"/>
                    <a:pt x="4974856" y="1751388"/>
                    <a:pt x="4957317" y="1886443"/>
                  </a:cubicBezTo>
                  <a:cubicBezTo>
                    <a:pt x="4933638" y="2065348"/>
                    <a:pt x="4939777" y="2243375"/>
                    <a:pt x="4960825" y="2421402"/>
                  </a:cubicBezTo>
                  <a:cubicBezTo>
                    <a:pt x="4987134" y="2644156"/>
                    <a:pt x="5037999" y="2862524"/>
                    <a:pt x="5091495" y="3080016"/>
                  </a:cubicBezTo>
                  <a:cubicBezTo>
                    <a:pt x="5135344" y="3258043"/>
                    <a:pt x="5179193" y="3435193"/>
                    <a:pt x="5212519" y="3615852"/>
                  </a:cubicBezTo>
                  <a:cubicBezTo>
                    <a:pt x="5243213" y="3781601"/>
                    <a:pt x="5241459" y="3946474"/>
                    <a:pt x="5211642" y="4112224"/>
                  </a:cubicBezTo>
                  <a:cubicBezTo>
                    <a:pt x="5192348" y="4220970"/>
                    <a:pt x="5173931" y="4329715"/>
                    <a:pt x="5144991" y="4436707"/>
                  </a:cubicBezTo>
                  <a:cubicBezTo>
                    <a:pt x="5112543" y="4553346"/>
                    <a:pt x="5072202" y="4667353"/>
                    <a:pt x="5016951" y="4776099"/>
                  </a:cubicBezTo>
                  <a:cubicBezTo>
                    <a:pt x="4982749" y="4843627"/>
                    <a:pt x="4943285" y="4909401"/>
                    <a:pt x="4897682" y="4969912"/>
                  </a:cubicBezTo>
                  <a:cubicBezTo>
                    <a:pt x="4863480" y="5015515"/>
                    <a:pt x="4825769" y="5059365"/>
                    <a:pt x="4783674" y="5099705"/>
                  </a:cubicBezTo>
                  <a:cubicBezTo>
                    <a:pt x="4734564" y="5147939"/>
                    <a:pt x="4682821" y="5192666"/>
                    <a:pt x="4626694" y="5232130"/>
                  </a:cubicBezTo>
                  <a:cubicBezTo>
                    <a:pt x="4560044" y="5278610"/>
                    <a:pt x="4489009" y="5317197"/>
                    <a:pt x="4413588" y="5347015"/>
                  </a:cubicBezTo>
                  <a:cubicBezTo>
                    <a:pt x="4391663" y="5355784"/>
                    <a:pt x="4369739" y="5363677"/>
                    <a:pt x="4346937" y="5371570"/>
                  </a:cubicBezTo>
                  <a:cubicBezTo>
                    <a:pt x="4289056" y="5390864"/>
                    <a:pt x="4231176" y="5406649"/>
                    <a:pt x="4172418" y="5421558"/>
                  </a:cubicBezTo>
                  <a:cubicBezTo>
                    <a:pt x="4125938" y="5433836"/>
                    <a:pt x="4079458" y="5439975"/>
                    <a:pt x="4033855" y="5453130"/>
                  </a:cubicBezTo>
                  <a:cubicBezTo>
                    <a:pt x="3969835" y="5471546"/>
                    <a:pt x="3903184" y="5475054"/>
                    <a:pt x="3839165" y="5490840"/>
                  </a:cubicBezTo>
                  <a:cubicBezTo>
                    <a:pt x="3779530" y="5505749"/>
                    <a:pt x="3718141" y="5507502"/>
                    <a:pt x="3660260" y="5523288"/>
                  </a:cubicBezTo>
                  <a:cubicBezTo>
                    <a:pt x="3596241" y="5539951"/>
                    <a:pt x="3528713" y="5541705"/>
                    <a:pt x="3465570" y="5559244"/>
                  </a:cubicBezTo>
                  <a:cubicBezTo>
                    <a:pt x="3405935" y="5575907"/>
                    <a:pt x="3344547" y="5580292"/>
                    <a:pt x="3284912" y="5596954"/>
                  </a:cubicBezTo>
                  <a:cubicBezTo>
                    <a:pt x="3208614" y="5618002"/>
                    <a:pt x="3132317" y="5638173"/>
                    <a:pt x="3058651" y="5665359"/>
                  </a:cubicBezTo>
                  <a:cubicBezTo>
                    <a:pt x="2987615" y="5691668"/>
                    <a:pt x="2920087" y="5725871"/>
                    <a:pt x="2859576" y="5771474"/>
                  </a:cubicBezTo>
                  <a:cubicBezTo>
                    <a:pt x="2787663" y="5824970"/>
                    <a:pt x="2723644" y="5887236"/>
                    <a:pt x="2664886" y="5954763"/>
                  </a:cubicBezTo>
                  <a:cubicBezTo>
                    <a:pt x="2649100" y="5973180"/>
                    <a:pt x="2640330" y="5973180"/>
                    <a:pt x="2622791" y="5954763"/>
                  </a:cubicBezTo>
                  <a:cubicBezTo>
                    <a:pt x="2578064" y="5906529"/>
                    <a:pt x="2528076" y="5863557"/>
                    <a:pt x="2478966" y="5819708"/>
                  </a:cubicBezTo>
                  <a:cubicBezTo>
                    <a:pt x="2428100" y="5774105"/>
                    <a:pt x="2371097" y="5737272"/>
                    <a:pt x="2314970" y="5698685"/>
                  </a:cubicBezTo>
                  <a:cubicBezTo>
                    <a:pt x="2295676" y="5685530"/>
                    <a:pt x="2273752" y="5674129"/>
                    <a:pt x="2252704" y="5664482"/>
                  </a:cubicBezTo>
                  <a:cubicBezTo>
                    <a:pt x="2208855" y="5644312"/>
                    <a:pt x="2165006" y="5624141"/>
                    <a:pt x="2119403" y="5607478"/>
                  </a:cubicBezTo>
                  <a:cubicBezTo>
                    <a:pt x="2075554" y="5591693"/>
                    <a:pt x="2030828" y="5582923"/>
                    <a:pt x="1987855" y="5568014"/>
                  </a:cubicBezTo>
                  <a:cubicBezTo>
                    <a:pt x="1932606" y="5548720"/>
                    <a:pt x="1874725" y="5546090"/>
                    <a:pt x="1819475" y="5531181"/>
                  </a:cubicBezTo>
                  <a:cubicBezTo>
                    <a:pt x="1745808" y="5511887"/>
                    <a:pt x="1669511" y="5511887"/>
                    <a:pt x="1595844" y="5496979"/>
                  </a:cubicBezTo>
                  <a:cubicBezTo>
                    <a:pt x="1502007" y="5479439"/>
                    <a:pt x="1407293" y="5476808"/>
                    <a:pt x="1314333" y="5459268"/>
                  </a:cubicBezTo>
                  <a:cubicBezTo>
                    <a:pt x="1247683" y="5446991"/>
                    <a:pt x="1179278" y="5443483"/>
                    <a:pt x="1114381" y="5426820"/>
                  </a:cubicBezTo>
                  <a:cubicBezTo>
                    <a:pt x="1066147" y="5414542"/>
                    <a:pt x="1016159" y="5409281"/>
                    <a:pt x="967925" y="5395249"/>
                  </a:cubicBezTo>
                  <a:cubicBezTo>
                    <a:pt x="896013" y="5374201"/>
                    <a:pt x="823223" y="5354030"/>
                    <a:pt x="755696" y="5322459"/>
                  </a:cubicBezTo>
                  <a:cubicBezTo>
                    <a:pt x="714477" y="5303165"/>
                    <a:pt x="673259" y="5282118"/>
                    <a:pt x="635549" y="5255809"/>
                  </a:cubicBezTo>
                  <a:cubicBezTo>
                    <a:pt x="584684" y="5218975"/>
                    <a:pt x="536450" y="5179511"/>
                    <a:pt x="492601" y="5135662"/>
                  </a:cubicBezTo>
                  <a:cubicBezTo>
                    <a:pt x="455768" y="5099705"/>
                    <a:pt x="421565" y="5061995"/>
                    <a:pt x="389117" y="5021654"/>
                  </a:cubicBezTo>
                  <a:cubicBezTo>
                    <a:pt x="331236" y="4949742"/>
                    <a:pt x="284756" y="4871690"/>
                    <a:pt x="246169" y="4788377"/>
                  </a:cubicBezTo>
                  <a:cubicBezTo>
                    <a:pt x="147947" y="4573516"/>
                    <a:pt x="97082" y="4346378"/>
                    <a:pt x="58495" y="4114855"/>
                  </a:cubicBezTo>
                  <a:cubicBezTo>
                    <a:pt x="43586" y="4024526"/>
                    <a:pt x="27801" y="3935073"/>
                    <a:pt x="19908" y="3843867"/>
                  </a:cubicBezTo>
                  <a:cubicBezTo>
                    <a:pt x="15523" y="3829835"/>
                    <a:pt x="14646" y="3814050"/>
                    <a:pt x="13769" y="379738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63" name="Google Shape;1763;p44"/>
          <p:cNvSpPr/>
          <p:nvPr/>
        </p:nvSpPr>
        <p:spPr>
          <a:xfrm>
            <a:off x="3967745" y="3370118"/>
            <a:ext cx="3679956" cy="2050219"/>
          </a:xfrm>
          <a:custGeom>
            <a:rect b="b" l="l" r="r" t="t"/>
            <a:pathLst>
              <a:path extrusionOk="0" h="6734175" w="12087225">
                <a:moveTo>
                  <a:pt x="12074923" y="3720594"/>
                </a:moveTo>
                <a:cubicBezTo>
                  <a:pt x="12074923" y="3629154"/>
                  <a:pt x="11282443" y="3501519"/>
                  <a:pt x="11187193" y="3472944"/>
                </a:cubicBezTo>
                <a:cubicBezTo>
                  <a:pt x="11102420" y="3447226"/>
                  <a:pt x="11018601" y="3409126"/>
                  <a:pt x="10943353" y="3362454"/>
                </a:cubicBezTo>
                <a:cubicBezTo>
                  <a:pt x="10699514" y="3209101"/>
                  <a:pt x="9411733" y="2028001"/>
                  <a:pt x="9379348" y="2000379"/>
                </a:cubicBezTo>
                <a:cubicBezTo>
                  <a:pt x="9364108" y="1987996"/>
                  <a:pt x="9346963" y="1978471"/>
                  <a:pt x="9323151" y="1963231"/>
                </a:cubicBezTo>
                <a:cubicBezTo>
                  <a:pt x="9346963" y="1953706"/>
                  <a:pt x="9363156" y="1944181"/>
                  <a:pt x="9380301" y="1940371"/>
                </a:cubicBezTo>
                <a:cubicBezTo>
                  <a:pt x="9444118" y="1925131"/>
                  <a:pt x="9459358" y="1905129"/>
                  <a:pt x="9459358" y="1839406"/>
                </a:cubicBezTo>
                <a:cubicBezTo>
                  <a:pt x="9459358" y="1824166"/>
                  <a:pt x="9461263" y="1808926"/>
                  <a:pt x="9462216" y="1793686"/>
                </a:cubicBezTo>
                <a:cubicBezTo>
                  <a:pt x="9465073" y="1743204"/>
                  <a:pt x="9454595" y="1690816"/>
                  <a:pt x="9409828" y="1666051"/>
                </a:cubicBezTo>
                <a:cubicBezTo>
                  <a:pt x="9365061" y="1641286"/>
                  <a:pt x="9309816" y="1622236"/>
                  <a:pt x="9259333" y="1620331"/>
                </a:cubicBezTo>
                <a:cubicBezTo>
                  <a:pt x="8893573" y="1607949"/>
                  <a:pt x="8725933" y="1269811"/>
                  <a:pt x="8611633" y="973584"/>
                </a:cubicBezTo>
                <a:cubicBezTo>
                  <a:pt x="8602108" y="949771"/>
                  <a:pt x="8599251" y="928816"/>
                  <a:pt x="8611633" y="906909"/>
                </a:cubicBezTo>
                <a:cubicBezTo>
                  <a:pt x="8623063" y="885954"/>
                  <a:pt x="8633541" y="864999"/>
                  <a:pt x="8644018" y="844044"/>
                </a:cubicBezTo>
                <a:cubicBezTo>
                  <a:pt x="8676403" y="777369"/>
                  <a:pt x="8707836" y="709741"/>
                  <a:pt x="8740220" y="643066"/>
                </a:cubicBezTo>
                <a:cubicBezTo>
                  <a:pt x="8769748" y="584964"/>
                  <a:pt x="8787845" y="524004"/>
                  <a:pt x="8782131" y="459234"/>
                </a:cubicBezTo>
                <a:cubicBezTo>
                  <a:pt x="8777368" y="406846"/>
                  <a:pt x="8767843" y="356364"/>
                  <a:pt x="8708788" y="331599"/>
                </a:cubicBezTo>
                <a:cubicBezTo>
                  <a:pt x="8656401" y="309691"/>
                  <a:pt x="8607823" y="322074"/>
                  <a:pt x="8559245" y="338266"/>
                </a:cubicBezTo>
                <a:cubicBezTo>
                  <a:pt x="8523051" y="350649"/>
                  <a:pt x="8489713" y="377319"/>
                  <a:pt x="8452566" y="383034"/>
                </a:cubicBezTo>
                <a:cubicBezTo>
                  <a:pt x="8398273" y="391606"/>
                  <a:pt x="8343029" y="387796"/>
                  <a:pt x="8287783" y="386844"/>
                </a:cubicBezTo>
                <a:cubicBezTo>
                  <a:pt x="8277306" y="386844"/>
                  <a:pt x="8265876" y="378271"/>
                  <a:pt x="8257304" y="370651"/>
                </a:cubicBezTo>
                <a:cubicBezTo>
                  <a:pt x="8218251" y="335409"/>
                  <a:pt x="8181104" y="298261"/>
                  <a:pt x="8142051" y="263971"/>
                </a:cubicBezTo>
                <a:cubicBezTo>
                  <a:pt x="8062041" y="195391"/>
                  <a:pt x="7932501" y="201106"/>
                  <a:pt x="7830583" y="191581"/>
                </a:cubicBezTo>
                <a:cubicBezTo>
                  <a:pt x="7811533" y="189676"/>
                  <a:pt x="7793436" y="184914"/>
                  <a:pt x="7774386" y="184914"/>
                </a:cubicBezTo>
                <a:cubicBezTo>
                  <a:pt x="7751526" y="184914"/>
                  <a:pt x="7735333" y="177294"/>
                  <a:pt x="7728666" y="153481"/>
                </a:cubicBezTo>
                <a:cubicBezTo>
                  <a:pt x="7724856" y="137289"/>
                  <a:pt x="7720093" y="121096"/>
                  <a:pt x="7712474" y="106809"/>
                </a:cubicBezTo>
                <a:cubicBezTo>
                  <a:pt x="7697233" y="79186"/>
                  <a:pt x="7684851" y="48706"/>
                  <a:pt x="7661991" y="28704"/>
                </a:cubicBezTo>
                <a:cubicBezTo>
                  <a:pt x="7618176" y="-10349"/>
                  <a:pt x="7565788" y="-9396"/>
                  <a:pt x="7546738" y="30609"/>
                </a:cubicBezTo>
                <a:cubicBezTo>
                  <a:pt x="7526736" y="71566"/>
                  <a:pt x="7518163" y="118239"/>
                  <a:pt x="7502924" y="161101"/>
                </a:cubicBezTo>
                <a:cubicBezTo>
                  <a:pt x="7499113" y="172531"/>
                  <a:pt x="7490541" y="189676"/>
                  <a:pt x="7481968" y="191581"/>
                </a:cubicBezTo>
                <a:cubicBezTo>
                  <a:pt x="7427676" y="200154"/>
                  <a:pt x="6353256" y="217299"/>
                  <a:pt x="6344683" y="221109"/>
                </a:cubicBezTo>
                <a:cubicBezTo>
                  <a:pt x="6319918" y="230634"/>
                  <a:pt x="6299916" y="225871"/>
                  <a:pt x="6279913" y="208726"/>
                </a:cubicBezTo>
                <a:cubicBezTo>
                  <a:pt x="6248481" y="182056"/>
                  <a:pt x="6141801" y="172531"/>
                  <a:pt x="6114179" y="197296"/>
                </a:cubicBezTo>
                <a:cubicBezTo>
                  <a:pt x="6091318" y="218251"/>
                  <a:pt x="6068458" y="219204"/>
                  <a:pt x="6042741" y="218251"/>
                </a:cubicBezTo>
                <a:cubicBezTo>
                  <a:pt x="5969399" y="215394"/>
                  <a:pt x="5552204" y="209679"/>
                  <a:pt x="5417901" y="209679"/>
                </a:cubicBezTo>
                <a:cubicBezTo>
                  <a:pt x="5407424" y="209679"/>
                  <a:pt x="5395041" y="211584"/>
                  <a:pt x="5386468" y="207774"/>
                </a:cubicBezTo>
                <a:cubicBezTo>
                  <a:pt x="5361704" y="196344"/>
                  <a:pt x="5346463" y="211584"/>
                  <a:pt x="5335986" y="227776"/>
                </a:cubicBezTo>
                <a:cubicBezTo>
                  <a:pt x="5325508" y="245874"/>
                  <a:pt x="5316936" y="267781"/>
                  <a:pt x="5315983" y="287784"/>
                </a:cubicBezTo>
                <a:cubicBezTo>
                  <a:pt x="5315031" y="318264"/>
                  <a:pt x="5300743" y="322074"/>
                  <a:pt x="5275026" y="322074"/>
                </a:cubicBezTo>
                <a:cubicBezTo>
                  <a:pt x="5175966" y="321121"/>
                  <a:pt x="1185943" y="305881"/>
                  <a:pt x="1100218" y="305881"/>
                </a:cubicBezTo>
                <a:cubicBezTo>
                  <a:pt x="1044021" y="305881"/>
                  <a:pt x="1044973" y="305881"/>
                  <a:pt x="1025923" y="253494"/>
                </a:cubicBezTo>
                <a:cubicBezTo>
                  <a:pt x="1006873" y="201106"/>
                  <a:pt x="980203" y="172531"/>
                  <a:pt x="923053" y="189676"/>
                </a:cubicBezTo>
                <a:cubicBezTo>
                  <a:pt x="914481" y="192534"/>
                  <a:pt x="896383" y="181104"/>
                  <a:pt x="889716" y="171579"/>
                </a:cubicBezTo>
                <a:cubicBezTo>
                  <a:pt x="875428" y="148719"/>
                  <a:pt x="869713" y="120144"/>
                  <a:pt x="853521" y="99189"/>
                </a:cubicBezTo>
                <a:cubicBezTo>
                  <a:pt x="838281" y="79186"/>
                  <a:pt x="816373" y="53469"/>
                  <a:pt x="794466" y="50611"/>
                </a:cubicBezTo>
                <a:cubicBezTo>
                  <a:pt x="692548" y="37276"/>
                  <a:pt x="421086" y="167769"/>
                  <a:pt x="375366" y="187771"/>
                </a:cubicBezTo>
                <a:cubicBezTo>
                  <a:pt x="339171" y="203011"/>
                  <a:pt x="320121" y="229681"/>
                  <a:pt x="319168" y="264924"/>
                </a:cubicBezTo>
                <a:cubicBezTo>
                  <a:pt x="318216" y="299214"/>
                  <a:pt x="303928" y="306834"/>
                  <a:pt x="272496" y="306834"/>
                </a:cubicBezTo>
                <a:cubicBezTo>
                  <a:pt x="209631" y="304929"/>
                  <a:pt x="145813" y="305881"/>
                  <a:pt x="82948" y="306834"/>
                </a:cubicBezTo>
                <a:cubicBezTo>
                  <a:pt x="31513" y="305881"/>
                  <a:pt x="81" y="333504"/>
                  <a:pt x="81" y="380176"/>
                </a:cubicBezTo>
                <a:cubicBezTo>
                  <a:pt x="-872" y="478284"/>
                  <a:pt x="6748" y="806896"/>
                  <a:pt x="15321" y="872619"/>
                </a:cubicBezTo>
                <a:cubicBezTo>
                  <a:pt x="19131" y="903099"/>
                  <a:pt x="35323" y="930721"/>
                  <a:pt x="71518" y="939294"/>
                </a:cubicBezTo>
                <a:cubicBezTo>
                  <a:pt x="115333" y="949771"/>
                  <a:pt x="159148" y="962154"/>
                  <a:pt x="205821" y="974536"/>
                </a:cubicBezTo>
                <a:cubicBezTo>
                  <a:pt x="205821" y="980251"/>
                  <a:pt x="206773" y="1284099"/>
                  <a:pt x="233443" y="1425069"/>
                </a:cubicBezTo>
                <a:cubicBezTo>
                  <a:pt x="242968" y="1475551"/>
                  <a:pt x="254398" y="1720344"/>
                  <a:pt x="262971" y="1786066"/>
                </a:cubicBezTo>
                <a:cubicBezTo>
                  <a:pt x="266781" y="1812736"/>
                  <a:pt x="281068" y="1824166"/>
                  <a:pt x="303928" y="1826071"/>
                </a:cubicBezTo>
                <a:cubicBezTo>
                  <a:pt x="335361" y="1829881"/>
                  <a:pt x="976393" y="1851789"/>
                  <a:pt x="1037353" y="1849884"/>
                </a:cubicBezTo>
                <a:cubicBezTo>
                  <a:pt x="1070691" y="1848931"/>
                  <a:pt x="1082121" y="1867029"/>
                  <a:pt x="1084026" y="1894651"/>
                </a:cubicBezTo>
                <a:cubicBezTo>
                  <a:pt x="1084978" y="1907986"/>
                  <a:pt x="1084026" y="1921321"/>
                  <a:pt x="1084026" y="1933704"/>
                </a:cubicBezTo>
                <a:cubicBezTo>
                  <a:pt x="1086883" y="1982281"/>
                  <a:pt x="1107838" y="2002284"/>
                  <a:pt x="1156416" y="2002284"/>
                </a:cubicBezTo>
                <a:cubicBezTo>
                  <a:pt x="1760301" y="2002284"/>
                  <a:pt x="2359423" y="1987996"/>
                  <a:pt x="2962356" y="1987996"/>
                </a:cubicBezTo>
                <a:cubicBezTo>
                  <a:pt x="3264298" y="1987996"/>
                  <a:pt x="3651013" y="1964184"/>
                  <a:pt x="3855801" y="2228979"/>
                </a:cubicBezTo>
                <a:cubicBezTo>
                  <a:pt x="3884376" y="2265174"/>
                  <a:pt x="4030108" y="2384236"/>
                  <a:pt x="4049158" y="2689036"/>
                </a:cubicBezTo>
                <a:cubicBezTo>
                  <a:pt x="4055826" y="2791906"/>
                  <a:pt x="4082496" y="3103374"/>
                  <a:pt x="4085353" y="3157666"/>
                </a:cubicBezTo>
                <a:cubicBezTo>
                  <a:pt x="4087258" y="3190051"/>
                  <a:pt x="4094878" y="3223389"/>
                  <a:pt x="4103451" y="3254821"/>
                </a:cubicBezTo>
                <a:cubicBezTo>
                  <a:pt x="4106308" y="3265299"/>
                  <a:pt x="4115833" y="3276729"/>
                  <a:pt x="4125358" y="3280539"/>
                </a:cubicBezTo>
                <a:cubicBezTo>
                  <a:pt x="4166316" y="3298636"/>
                  <a:pt x="4228228" y="3340546"/>
                  <a:pt x="4271091" y="3352929"/>
                </a:cubicBezTo>
                <a:cubicBezTo>
                  <a:pt x="4556841" y="3434844"/>
                  <a:pt x="4783536" y="3522474"/>
                  <a:pt x="5123579" y="3529141"/>
                </a:cubicBezTo>
                <a:cubicBezTo>
                  <a:pt x="5346463" y="3533904"/>
                  <a:pt x="5545536" y="3488184"/>
                  <a:pt x="5775088" y="3454846"/>
                </a:cubicBezTo>
                <a:cubicBezTo>
                  <a:pt x="5773183" y="3479611"/>
                  <a:pt x="5676981" y="3689161"/>
                  <a:pt x="5707461" y="3883471"/>
                </a:cubicBezTo>
                <a:cubicBezTo>
                  <a:pt x="5734131" y="4054921"/>
                  <a:pt x="5980829" y="4155886"/>
                  <a:pt x="6061791" y="4173984"/>
                </a:cubicBezTo>
                <a:cubicBezTo>
                  <a:pt x="6101796" y="4182556"/>
                  <a:pt x="6102749" y="4191129"/>
                  <a:pt x="6082746" y="4225419"/>
                </a:cubicBezTo>
                <a:cubicBezTo>
                  <a:pt x="6076079" y="4236849"/>
                  <a:pt x="5890341" y="4580701"/>
                  <a:pt x="5966541" y="4775964"/>
                </a:cubicBezTo>
                <a:cubicBezTo>
                  <a:pt x="6026549" y="4931221"/>
                  <a:pt x="6334206" y="4993134"/>
                  <a:pt x="6484701" y="4999801"/>
                </a:cubicBezTo>
                <a:cubicBezTo>
                  <a:pt x="6483749" y="5001707"/>
                  <a:pt x="6481843" y="5004564"/>
                  <a:pt x="6480891" y="5006469"/>
                </a:cubicBezTo>
                <a:cubicBezTo>
                  <a:pt x="6386593" y="5166489"/>
                  <a:pt x="6231336" y="5182682"/>
                  <a:pt x="6246576" y="5376039"/>
                </a:cubicBezTo>
                <a:cubicBezTo>
                  <a:pt x="6258958" y="5536059"/>
                  <a:pt x="6399929" y="5694174"/>
                  <a:pt x="6416121" y="5702746"/>
                </a:cubicBezTo>
                <a:cubicBezTo>
                  <a:pt x="6486606" y="5740846"/>
                  <a:pt x="6749496" y="5763707"/>
                  <a:pt x="6829506" y="5749419"/>
                </a:cubicBezTo>
                <a:cubicBezTo>
                  <a:pt x="6849508" y="5745609"/>
                  <a:pt x="6869511" y="5757991"/>
                  <a:pt x="6859033" y="5774184"/>
                </a:cubicBezTo>
                <a:cubicBezTo>
                  <a:pt x="6839983" y="5805616"/>
                  <a:pt x="6668533" y="6045646"/>
                  <a:pt x="6817124" y="6244719"/>
                </a:cubicBezTo>
                <a:cubicBezTo>
                  <a:pt x="7017149" y="6511419"/>
                  <a:pt x="7522926" y="6241862"/>
                  <a:pt x="7721999" y="6225669"/>
                </a:cubicBezTo>
                <a:cubicBezTo>
                  <a:pt x="7855349" y="6216144"/>
                  <a:pt x="7980126" y="6185664"/>
                  <a:pt x="8112524" y="6206619"/>
                </a:cubicBezTo>
                <a:cubicBezTo>
                  <a:pt x="8177293" y="6217096"/>
                  <a:pt x="8679261" y="6286629"/>
                  <a:pt x="8910718" y="6323776"/>
                </a:cubicBezTo>
                <a:cubicBezTo>
                  <a:pt x="9082168" y="6351399"/>
                  <a:pt x="9296481" y="6378069"/>
                  <a:pt x="9466026" y="6330444"/>
                </a:cubicBezTo>
                <a:cubicBezTo>
                  <a:pt x="9553656" y="6305679"/>
                  <a:pt x="9754633" y="6265674"/>
                  <a:pt x="9765110" y="6265674"/>
                </a:cubicBezTo>
                <a:cubicBezTo>
                  <a:pt x="9912748" y="6268532"/>
                  <a:pt x="10060385" y="6268532"/>
                  <a:pt x="10207070" y="6274246"/>
                </a:cubicBezTo>
                <a:cubicBezTo>
                  <a:pt x="10409953" y="6281866"/>
                  <a:pt x="11705353" y="6629529"/>
                  <a:pt x="11822510" y="6671439"/>
                </a:cubicBezTo>
                <a:cubicBezTo>
                  <a:pt x="11899664" y="6700014"/>
                  <a:pt x="12046348" y="6802884"/>
                  <a:pt x="12075876" y="6695251"/>
                </a:cubicBezTo>
                <a:cubicBezTo>
                  <a:pt x="12104451" y="6588571"/>
                  <a:pt x="12074923" y="3926334"/>
                  <a:pt x="12074923" y="3720594"/>
                </a:cubicBezTo>
                <a:close/>
                <a:moveTo>
                  <a:pt x="6191331" y="3040509"/>
                </a:moveTo>
                <a:cubicBezTo>
                  <a:pt x="6141801" y="3110994"/>
                  <a:pt x="6078936" y="3161476"/>
                  <a:pt x="6001783" y="3198624"/>
                </a:cubicBezTo>
                <a:cubicBezTo>
                  <a:pt x="5885579" y="3254821"/>
                  <a:pt x="5762706" y="3297684"/>
                  <a:pt x="5636976" y="3326259"/>
                </a:cubicBezTo>
                <a:cubicBezTo>
                  <a:pt x="5380754" y="3385314"/>
                  <a:pt x="5111196" y="3390076"/>
                  <a:pt x="4854021" y="3336736"/>
                </a:cubicBezTo>
                <a:cubicBezTo>
                  <a:pt x="4664474" y="3296731"/>
                  <a:pt x="4475878" y="3254821"/>
                  <a:pt x="4346338" y="3099564"/>
                </a:cubicBezTo>
                <a:cubicBezTo>
                  <a:pt x="4240611" y="2971929"/>
                  <a:pt x="4187271" y="2797621"/>
                  <a:pt x="4218703" y="2633791"/>
                </a:cubicBezTo>
                <a:cubicBezTo>
                  <a:pt x="4269186" y="2374711"/>
                  <a:pt x="4536838" y="2152779"/>
                  <a:pt x="4805443" y="2189926"/>
                </a:cubicBezTo>
                <a:cubicBezTo>
                  <a:pt x="4805443" y="2189926"/>
                  <a:pt x="4805443" y="2189926"/>
                  <a:pt x="4805443" y="2189926"/>
                </a:cubicBezTo>
                <a:cubicBezTo>
                  <a:pt x="4673046" y="2261364"/>
                  <a:pt x="4565413" y="2339469"/>
                  <a:pt x="4534934" y="2487106"/>
                </a:cubicBezTo>
                <a:cubicBezTo>
                  <a:pt x="4508263" y="2616646"/>
                  <a:pt x="4538743" y="2789049"/>
                  <a:pt x="4637803" y="2887156"/>
                </a:cubicBezTo>
                <a:cubicBezTo>
                  <a:pt x="4670188" y="2919541"/>
                  <a:pt x="4805443" y="3019554"/>
                  <a:pt x="4852116" y="3016696"/>
                </a:cubicBezTo>
                <a:cubicBezTo>
                  <a:pt x="4854974" y="3016696"/>
                  <a:pt x="4855926" y="3019554"/>
                  <a:pt x="4854021" y="3022411"/>
                </a:cubicBezTo>
                <a:cubicBezTo>
                  <a:pt x="4829256" y="3051939"/>
                  <a:pt x="4802586" y="3074799"/>
                  <a:pt x="4764486" y="3123376"/>
                </a:cubicBezTo>
                <a:cubicBezTo>
                  <a:pt x="4744484" y="3149094"/>
                  <a:pt x="4892121" y="3210054"/>
                  <a:pt x="4916886" y="3190051"/>
                </a:cubicBezTo>
                <a:cubicBezTo>
                  <a:pt x="5107386" y="3037651"/>
                  <a:pt x="5139771" y="2990026"/>
                  <a:pt x="5303601" y="2949069"/>
                </a:cubicBezTo>
                <a:cubicBezTo>
                  <a:pt x="5385516" y="2929066"/>
                  <a:pt x="5470288" y="2916684"/>
                  <a:pt x="5554108" y="2907159"/>
                </a:cubicBezTo>
                <a:cubicBezTo>
                  <a:pt x="5719843" y="2887156"/>
                  <a:pt x="5888436" y="2886204"/>
                  <a:pt x="6055124" y="2902396"/>
                </a:cubicBezTo>
                <a:cubicBezTo>
                  <a:pt x="6086556" y="2905254"/>
                  <a:pt x="6224668" y="2905254"/>
                  <a:pt x="6242766" y="2930971"/>
                </a:cubicBezTo>
                <a:cubicBezTo>
                  <a:pt x="6259911" y="2955736"/>
                  <a:pt x="6208476" y="3016696"/>
                  <a:pt x="6191331" y="3040509"/>
                </a:cubicBezTo>
                <a:close/>
                <a:moveTo>
                  <a:pt x="8551626" y="470664"/>
                </a:moveTo>
                <a:cubicBezTo>
                  <a:pt x="8551626" y="426849"/>
                  <a:pt x="8586868" y="391606"/>
                  <a:pt x="8630683" y="391606"/>
                </a:cubicBezTo>
                <a:cubicBezTo>
                  <a:pt x="8674498" y="391606"/>
                  <a:pt x="8709741" y="426849"/>
                  <a:pt x="8709741" y="470664"/>
                </a:cubicBezTo>
                <a:cubicBezTo>
                  <a:pt x="8709741" y="514479"/>
                  <a:pt x="8674498" y="549721"/>
                  <a:pt x="8630683" y="549721"/>
                </a:cubicBezTo>
                <a:cubicBezTo>
                  <a:pt x="8586868" y="550674"/>
                  <a:pt x="8551626" y="514479"/>
                  <a:pt x="8551626" y="47066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4" name="Google Shape;1764;p44"/>
          <p:cNvSpPr/>
          <p:nvPr/>
        </p:nvSpPr>
        <p:spPr>
          <a:xfrm>
            <a:off x="2604403" y="1486311"/>
            <a:ext cx="1864701" cy="1272128"/>
          </a:xfrm>
          <a:custGeom>
            <a:rect b="b" l="l" r="r" t="t"/>
            <a:pathLst>
              <a:path extrusionOk="0" h="1928829" w="2827300">
                <a:moveTo>
                  <a:pt x="71803" y="1916070"/>
                </a:moveTo>
                <a:cubicBezTo>
                  <a:pt x="-27935" y="1836526"/>
                  <a:pt x="12455" y="1740909"/>
                  <a:pt x="33062" y="1642819"/>
                </a:cubicBezTo>
                <a:cubicBezTo>
                  <a:pt x="89113" y="1379048"/>
                  <a:pt x="156705" y="1118573"/>
                  <a:pt x="268808" y="871700"/>
                </a:cubicBezTo>
                <a:cubicBezTo>
                  <a:pt x="279111" y="849032"/>
                  <a:pt x="286942" y="825128"/>
                  <a:pt x="292712" y="801223"/>
                </a:cubicBezTo>
                <a:cubicBezTo>
                  <a:pt x="305488" y="748057"/>
                  <a:pt x="288178" y="707255"/>
                  <a:pt x="235836" y="685823"/>
                </a:cubicBezTo>
                <a:cubicBezTo>
                  <a:pt x="183494" y="664392"/>
                  <a:pt x="130740" y="644609"/>
                  <a:pt x="77985" y="623178"/>
                </a:cubicBezTo>
                <a:cubicBezTo>
                  <a:pt x="26880" y="602570"/>
                  <a:pt x="-9389" y="563417"/>
                  <a:pt x="2151" y="508602"/>
                </a:cubicBezTo>
                <a:cubicBezTo>
                  <a:pt x="29352" y="376304"/>
                  <a:pt x="56142" y="242770"/>
                  <a:pt x="100241" y="115417"/>
                </a:cubicBezTo>
                <a:cubicBezTo>
                  <a:pt x="134861" y="16503"/>
                  <a:pt x="250261" y="-12347"/>
                  <a:pt x="360715" y="21449"/>
                </a:cubicBezTo>
                <a:cubicBezTo>
                  <a:pt x="426246" y="41232"/>
                  <a:pt x="495898" y="56481"/>
                  <a:pt x="563490" y="56893"/>
                </a:cubicBezTo>
                <a:cubicBezTo>
                  <a:pt x="956262" y="60190"/>
                  <a:pt x="2297787" y="67609"/>
                  <a:pt x="2514574" y="74615"/>
                </a:cubicBezTo>
                <a:cubicBezTo>
                  <a:pt x="2601124" y="74615"/>
                  <a:pt x="2575984" y="68021"/>
                  <a:pt x="2667480" y="24334"/>
                </a:cubicBezTo>
                <a:cubicBezTo>
                  <a:pt x="2765982" y="-23063"/>
                  <a:pt x="2818324" y="-3692"/>
                  <a:pt x="2826567" y="104290"/>
                </a:cubicBezTo>
                <a:cubicBezTo>
                  <a:pt x="2834810" y="206913"/>
                  <a:pt x="2822033" y="311185"/>
                  <a:pt x="2819560" y="415045"/>
                </a:cubicBezTo>
                <a:cubicBezTo>
                  <a:pt x="2818736" y="462030"/>
                  <a:pt x="2792359" y="470273"/>
                  <a:pt x="2752381" y="467388"/>
                </a:cubicBezTo>
                <a:cubicBezTo>
                  <a:pt x="2718585" y="464915"/>
                  <a:pt x="2684790" y="466975"/>
                  <a:pt x="2646048" y="466975"/>
                </a:cubicBezTo>
                <a:cubicBezTo>
                  <a:pt x="2643987" y="482637"/>
                  <a:pt x="2641102" y="495001"/>
                  <a:pt x="2641102" y="507778"/>
                </a:cubicBezTo>
                <a:cubicBezTo>
                  <a:pt x="2640690" y="560944"/>
                  <a:pt x="2618022" y="582375"/>
                  <a:pt x="2561559" y="581551"/>
                </a:cubicBezTo>
                <a:cubicBezTo>
                  <a:pt x="2370737" y="578666"/>
                  <a:pt x="2179502" y="571248"/>
                  <a:pt x="1989916" y="586085"/>
                </a:cubicBezTo>
                <a:cubicBezTo>
                  <a:pt x="1912846" y="592267"/>
                  <a:pt x="1820526" y="576605"/>
                  <a:pt x="1776014" y="689120"/>
                </a:cubicBezTo>
                <a:cubicBezTo>
                  <a:pt x="1764474" y="724977"/>
                  <a:pt x="1767771" y="757124"/>
                  <a:pt x="1773541" y="791332"/>
                </a:cubicBezTo>
                <a:cubicBezTo>
                  <a:pt x="1798682" y="1001113"/>
                  <a:pt x="1695646" y="1076947"/>
                  <a:pt x="1492048" y="1069528"/>
                </a:cubicBezTo>
                <a:cubicBezTo>
                  <a:pt x="1344089" y="1067468"/>
                  <a:pt x="1224567" y="1062934"/>
                  <a:pt x="1091857" y="1054279"/>
                </a:cubicBezTo>
                <a:cubicBezTo>
                  <a:pt x="979754" y="1047273"/>
                  <a:pt x="948019" y="1106209"/>
                  <a:pt x="923291" y="1214191"/>
                </a:cubicBezTo>
                <a:cubicBezTo>
                  <a:pt x="904744" y="1263648"/>
                  <a:pt x="848281" y="1505988"/>
                  <a:pt x="815721" y="1641995"/>
                </a:cubicBezTo>
                <a:cubicBezTo>
                  <a:pt x="785635" y="1728545"/>
                  <a:pt x="824788" y="1876504"/>
                  <a:pt x="791817" y="1879389"/>
                </a:cubicBezTo>
                <a:cubicBezTo>
                  <a:pt x="781513" y="1881450"/>
                  <a:pt x="760906" y="1881450"/>
                  <a:pt x="732056" y="1884747"/>
                </a:cubicBezTo>
                <a:cubicBezTo>
                  <a:pt x="597698" y="1898348"/>
                  <a:pt x="120436" y="1955224"/>
                  <a:pt x="71803" y="1916070"/>
                </a:cubicBezTo>
                <a:close/>
                <a:moveTo>
                  <a:pt x="1379945" y="926927"/>
                </a:moveTo>
                <a:cubicBezTo>
                  <a:pt x="1372114" y="931873"/>
                  <a:pt x="1342440" y="920333"/>
                  <a:pt x="1312353" y="883240"/>
                </a:cubicBezTo>
                <a:cubicBezTo>
                  <a:pt x="1276085" y="832134"/>
                  <a:pt x="1248471" y="791744"/>
                  <a:pt x="1214676" y="738990"/>
                </a:cubicBezTo>
                <a:cubicBezTo>
                  <a:pt x="1197778" y="713025"/>
                  <a:pt x="1182528" y="692418"/>
                  <a:pt x="1156151" y="670986"/>
                </a:cubicBezTo>
                <a:cubicBezTo>
                  <a:pt x="1120707" y="636778"/>
                  <a:pt x="1065892" y="694066"/>
                  <a:pt x="1056825" y="734456"/>
                </a:cubicBezTo>
                <a:cubicBezTo>
                  <a:pt x="991294" y="923630"/>
                  <a:pt x="996652" y="980918"/>
                  <a:pt x="1217973" y="991221"/>
                </a:cubicBezTo>
                <a:cubicBezTo>
                  <a:pt x="1238168" y="992045"/>
                  <a:pt x="1383242" y="990809"/>
                  <a:pt x="1466083" y="994518"/>
                </a:cubicBezTo>
                <a:cubicBezTo>
                  <a:pt x="1567470" y="996579"/>
                  <a:pt x="1671742" y="989573"/>
                  <a:pt x="1699356" y="908380"/>
                </a:cubicBezTo>
                <a:cubicBezTo>
                  <a:pt x="1735212" y="802048"/>
                  <a:pt x="1693998" y="687472"/>
                  <a:pt x="1599617" y="668101"/>
                </a:cubicBezTo>
                <a:cubicBezTo>
                  <a:pt x="1501527" y="647906"/>
                  <a:pt x="1399728" y="646670"/>
                  <a:pt x="1298753" y="637190"/>
                </a:cubicBezTo>
                <a:cubicBezTo>
                  <a:pt x="1262484" y="811527"/>
                  <a:pt x="1399316" y="916211"/>
                  <a:pt x="1379945" y="92692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p44"/>
          <p:cNvSpPr/>
          <p:nvPr/>
        </p:nvSpPr>
        <p:spPr>
          <a:xfrm>
            <a:off x="2622324" y="3166141"/>
            <a:ext cx="747150" cy="910472"/>
          </a:xfrm>
          <a:custGeom>
            <a:rect b="b" l="l" r="r" t="t"/>
            <a:pathLst>
              <a:path extrusionOk="0" h="4619625" w="3790950">
                <a:moveTo>
                  <a:pt x="3296442" y="1220629"/>
                </a:moveTo>
                <a:cubicBezTo>
                  <a:pt x="3280249" y="1170146"/>
                  <a:pt x="3263104" y="1119664"/>
                  <a:pt x="3245959" y="1070134"/>
                </a:cubicBezTo>
                <a:cubicBezTo>
                  <a:pt x="3141184" y="769144"/>
                  <a:pt x="3023074" y="484346"/>
                  <a:pt x="2894487" y="251936"/>
                </a:cubicBezTo>
                <a:cubicBezTo>
                  <a:pt x="2879247" y="225266"/>
                  <a:pt x="2868769" y="200501"/>
                  <a:pt x="2855434" y="176689"/>
                </a:cubicBezTo>
                <a:cubicBezTo>
                  <a:pt x="2855434" y="176689"/>
                  <a:pt x="2855434" y="175736"/>
                  <a:pt x="2854482" y="175736"/>
                </a:cubicBezTo>
                <a:cubicBezTo>
                  <a:pt x="2852577" y="172879"/>
                  <a:pt x="2851624" y="170974"/>
                  <a:pt x="2849719" y="168116"/>
                </a:cubicBezTo>
                <a:cubicBezTo>
                  <a:pt x="2849719" y="167164"/>
                  <a:pt x="2848767" y="167164"/>
                  <a:pt x="2848767" y="166211"/>
                </a:cubicBezTo>
                <a:cubicBezTo>
                  <a:pt x="2846862" y="163354"/>
                  <a:pt x="2845909" y="161449"/>
                  <a:pt x="2844004" y="158591"/>
                </a:cubicBezTo>
                <a:cubicBezTo>
                  <a:pt x="2844004" y="157639"/>
                  <a:pt x="2843052" y="157639"/>
                  <a:pt x="2843052" y="156686"/>
                </a:cubicBezTo>
                <a:cubicBezTo>
                  <a:pt x="2840194" y="151924"/>
                  <a:pt x="2836384" y="147161"/>
                  <a:pt x="2832574" y="142399"/>
                </a:cubicBezTo>
                <a:cubicBezTo>
                  <a:pt x="2831622" y="141446"/>
                  <a:pt x="2831622" y="141446"/>
                  <a:pt x="2831622" y="140494"/>
                </a:cubicBezTo>
                <a:cubicBezTo>
                  <a:pt x="2829717" y="138589"/>
                  <a:pt x="2828764" y="136684"/>
                  <a:pt x="2826859" y="134779"/>
                </a:cubicBezTo>
                <a:cubicBezTo>
                  <a:pt x="2825907" y="132874"/>
                  <a:pt x="2824002" y="131921"/>
                  <a:pt x="2823049" y="130016"/>
                </a:cubicBezTo>
                <a:cubicBezTo>
                  <a:pt x="2821144" y="128111"/>
                  <a:pt x="2820192" y="126206"/>
                  <a:pt x="2818287" y="125254"/>
                </a:cubicBezTo>
                <a:cubicBezTo>
                  <a:pt x="2816382" y="123349"/>
                  <a:pt x="2815429" y="121444"/>
                  <a:pt x="2813524" y="120491"/>
                </a:cubicBezTo>
                <a:cubicBezTo>
                  <a:pt x="2811619" y="118586"/>
                  <a:pt x="2810667" y="117634"/>
                  <a:pt x="2808762" y="115729"/>
                </a:cubicBezTo>
                <a:cubicBezTo>
                  <a:pt x="2806857" y="113824"/>
                  <a:pt x="2804952" y="111919"/>
                  <a:pt x="2802094" y="110014"/>
                </a:cubicBezTo>
                <a:cubicBezTo>
                  <a:pt x="2800189" y="109061"/>
                  <a:pt x="2799237" y="107156"/>
                  <a:pt x="2797332" y="106204"/>
                </a:cubicBezTo>
                <a:cubicBezTo>
                  <a:pt x="2797332" y="106204"/>
                  <a:pt x="2796379" y="105251"/>
                  <a:pt x="2796379" y="105251"/>
                </a:cubicBezTo>
                <a:cubicBezTo>
                  <a:pt x="2796379" y="105251"/>
                  <a:pt x="2796379" y="105251"/>
                  <a:pt x="2796379" y="105251"/>
                </a:cubicBezTo>
                <a:cubicBezTo>
                  <a:pt x="2784949" y="94774"/>
                  <a:pt x="2770662" y="83344"/>
                  <a:pt x="2754469" y="71914"/>
                </a:cubicBezTo>
                <a:cubicBezTo>
                  <a:pt x="2476339" y="26194"/>
                  <a:pt x="2165824" y="7144"/>
                  <a:pt x="1880074" y="7144"/>
                </a:cubicBezTo>
                <a:lnTo>
                  <a:pt x="1880074" y="7144"/>
                </a:lnTo>
                <a:cubicBezTo>
                  <a:pt x="1639092" y="7144"/>
                  <a:pt x="1375249" y="63341"/>
                  <a:pt x="1181892" y="96679"/>
                </a:cubicBezTo>
                <a:cubicBezTo>
                  <a:pt x="1043779" y="120491"/>
                  <a:pt x="926622" y="210979"/>
                  <a:pt x="926622" y="351949"/>
                </a:cubicBezTo>
                <a:cubicBezTo>
                  <a:pt x="926622" y="360521"/>
                  <a:pt x="926622" y="368141"/>
                  <a:pt x="927574" y="376714"/>
                </a:cubicBezTo>
                <a:cubicBezTo>
                  <a:pt x="926622" y="403384"/>
                  <a:pt x="926622" y="432911"/>
                  <a:pt x="926622" y="466249"/>
                </a:cubicBezTo>
                <a:cubicBezTo>
                  <a:pt x="926622" y="551021"/>
                  <a:pt x="981867" y="626269"/>
                  <a:pt x="1056162" y="671989"/>
                </a:cubicBezTo>
                <a:lnTo>
                  <a:pt x="1050447" y="756761"/>
                </a:lnTo>
                <a:cubicBezTo>
                  <a:pt x="1048542" y="778669"/>
                  <a:pt x="1027587" y="806291"/>
                  <a:pt x="999012" y="838676"/>
                </a:cubicBezTo>
                <a:cubicBezTo>
                  <a:pt x="933289" y="908209"/>
                  <a:pt x="825657" y="993934"/>
                  <a:pt x="810417" y="1060609"/>
                </a:cubicBezTo>
                <a:cubicBezTo>
                  <a:pt x="811369" y="1060609"/>
                  <a:pt x="811369" y="1060609"/>
                  <a:pt x="812322" y="1060609"/>
                </a:cubicBezTo>
                <a:cubicBezTo>
                  <a:pt x="810417" y="1066324"/>
                  <a:pt x="809464" y="1071086"/>
                  <a:pt x="808512" y="1075849"/>
                </a:cubicBezTo>
                <a:lnTo>
                  <a:pt x="778032" y="1326356"/>
                </a:lnTo>
                <a:cubicBezTo>
                  <a:pt x="562767" y="1377791"/>
                  <a:pt x="405604" y="1565434"/>
                  <a:pt x="288447" y="1779746"/>
                </a:cubicBezTo>
                <a:cubicBezTo>
                  <a:pt x="266539" y="1816894"/>
                  <a:pt x="245584" y="1854041"/>
                  <a:pt x="231297" y="1886426"/>
                </a:cubicBezTo>
                <a:cubicBezTo>
                  <a:pt x="207484" y="1939766"/>
                  <a:pt x="185577" y="1989296"/>
                  <a:pt x="214152" y="2015966"/>
                </a:cubicBezTo>
                <a:cubicBezTo>
                  <a:pt x="238917" y="2084546"/>
                  <a:pt x="320832" y="2112169"/>
                  <a:pt x="306544" y="2187416"/>
                </a:cubicBezTo>
                <a:cubicBezTo>
                  <a:pt x="290352" y="2270284"/>
                  <a:pt x="217962" y="2254091"/>
                  <a:pt x="142714" y="2303621"/>
                </a:cubicBezTo>
                <a:cubicBezTo>
                  <a:pt x="130332" y="2310289"/>
                  <a:pt x="118902" y="2319814"/>
                  <a:pt x="109377" y="2330291"/>
                </a:cubicBezTo>
                <a:cubicBezTo>
                  <a:pt x="105567" y="2334101"/>
                  <a:pt x="101757" y="2337911"/>
                  <a:pt x="97947" y="2341721"/>
                </a:cubicBezTo>
                <a:cubicBezTo>
                  <a:pt x="93184" y="2348389"/>
                  <a:pt x="89374" y="2356009"/>
                  <a:pt x="85564" y="2363629"/>
                </a:cubicBezTo>
                <a:cubicBezTo>
                  <a:pt x="78897" y="2374106"/>
                  <a:pt x="73182" y="2385536"/>
                  <a:pt x="68419" y="2396014"/>
                </a:cubicBezTo>
                <a:cubicBezTo>
                  <a:pt x="27462" y="2479834"/>
                  <a:pt x="-3018" y="2830354"/>
                  <a:pt x="10317" y="2905601"/>
                </a:cubicBezTo>
                <a:cubicBezTo>
                  <a:pt x="16984" y="2943701"/>
                  <a:pt x="21747" y="2964656"/>
                  <a:pt x="28414" y="2977991"/>
                </a:cubicBezTo>
                <a:cubicBezTo>
                  <a:pt x="28414" y="2979896"/>
                  <a:pt x="29367" y="2981801"/>
                  <a:pt x="29367" y="2982754"/>
                </a:cubicBezTo>
                <a:cubicBezTo>
                  <a:pt x="60799" y="3046571"/>
                  <a:pt x="169384" y="3017996"/>
                  <a:pt x="174147" y="3105626"/>
                </a:cubicBezTo>
                <a:cubicBezTo>
                  <a:pt x="177004" y="3162776"/>
                  <a:pt x="126522" y="3169444"/>
                  <a:pt x="95089" y="3199924"/>
                </a:cubicBezTo>
                <a:cubicBezTo>
                  <a:pt x="73182" y="3218974"/>
                  <a:pt x="58894" y="3249454"/>
                  <a:pt x="67467" y="3296126"/>
                </a:cubicBezTo>
                <a:cubicBezTo>
                  <a:pt x="82707" y="3375184"/>
                  <a:pt x="176052" y="3662839"/>
                  <a:pt x="245584" y="3743801"/>
                </a:cubicBezTo>
                <a:cubicBezTo>
                  <a:pt x="272254" y="3775234"/>
                  <a:pt x="308449" y="3836194"/>
                  <a:pt x="355122" y="3843814"/>
                </a:cubicBezTo>
                <a:cubicBezTo>
                  <a:pt x="438942" y="3882866"/>
                  <a:pt x="534192" y="3868579"/>
                  <a:pt x="550384" y="3944779"/>
                </a:cubicBezTo>
                <a:cubicBezTo>
                  <a:pt x="568482" y="4030504"/>
                  <a:pt x="504664" y="4048601"/>
                  <a:pt x="533239" y="4147661"/>
                </a:cubicBezTo>
                <a:cubicBezTo>
                  <a:pt x="534192" y="4150519"/>
                  <a:pt x="534192" y="4154329"/>
                  <a:pt x="535144" y="4157186"/>
                </a:cubicBezTo>
                <a:cubicBezTo>
                  <a:pt x="550384" y="4236244"/>
                  <a:pt x="790414" y="4435316"/>
                  <a:pt x="893284" y="4503897"/>
                </a:cubicBezTo>
                <a:cubicBezTo>
                  <a:pt x="929479" y="4528662"/>
                  <a:pt x="969484" y="4561047"/>
                  <a:pt x="1016157" y="4578191"/>
                </a:cubicBezTo>
                <a:cubicBezTo>
                  <a:pt x="1046637" y="4589622"/>
                  <a:pt x="1172367" y="4607719"/>
                  <a:pt x="1199037" y="4592479"/>
                </a:cubicBezTo>
                <a:cubicBezTo>
                  <a:pt x="1213324" y="4584859"/>
                  <a:pt x="1224754" y="4573429"/>
                  <a:pt x="1224754" y="4556284"/>
                </a:cubicBezTo>
                <a:cubicBezTo>
                  <a:pt x="1230469" y="4538187"/>
                  <a:pt x="1233327" y="4519137"/>
                  <a:pt x="1248567" y="4514374"/>
                </a:cubicBezTo>
                <a:cubicBezTo>
                  <a:pt x="1260949" y="4512469"/>
                  <a:pt x="1271427" y="4513422"/>
                  <a:pt x="1281904" y="4516279"/>
                </a:cubicBezTo>
                <a:cubicBezTo>
                  <a:pt x="1281904" y="4516279"/>
                  <a:pt x="1282857" y="4517231"/>
                  <a:pt x="1282857" y="4517231"/>
                </a:cubicBezTo>
                <a:cubicBezTo>
                  <a:pt x="1283809" y="4518184"/>
                  <a:pt x="1283809" y="4519137"/>
                  <a:pt x="1284762" y="4520089"/>
                </a:cubicBezTo>
                <a:cubicBezTo>
                  <a:pt x="1287619" y="4522947"/>
                  <a:pt x="1289524" y="4525804"/>
                  <a:pt x="1292382" y="4528662"/>
                </a:cubicBezTo>
                <a:cubicBezTo>
                  <a:pt x="1292382" y="4528662"/>
                  <a:pt x="1293334" y="4529614"/>
                  <a:pt x="1293334" y="4529614"/>
                </a:cubicBezTo>
                <a:cubicBezTo>
                  <a:pt x="1296192" y="4533424"/>
                  <a:pt x="1299049" y="4536281"/>
                  <a:pt x="1302859" y="4539139"/>
                </a:cubicBezTo>
                <a:cubicBezTo>
                  <a:pt x="1333339" y="4570572"/>
                  <a:pt x="1367629" y="4608672"/>
                  <a:pt x="1389537" y="4611529"/>
                </a:cubicBezTo>
                <a:cubicBezTo>
                  <a:pt x="1421922" y="4615339"/>
                  <a:pt x="1588609" y="4626769"/>
                  <a:pt x="1616232" y="4611529"/>
                </a:cubicBezTo>
                <a:cubicBezTo>
                  <a:pt x="1635282" y="4601051"/>
                  <a:pt x="1668619" y="4580097"/>
                  <a:pt x="1683859" y="4547712"/>
                </a:cubicBezTo>
                <a:cubicBezTo>
                  <a:pt x="1701004" y="4522947"/>
                  <a:pt x="1717197" y="4500087"/>
                  <a:pt x="1750534" y="4501991"/>
                </a:cubicBezTo>
                <a:cubicBezTo>
                  <a:pt x="1805779" y="4505801"/>
                  <a:pt x="1767679" y="4559141"/>
                  <a:pt x="1850547" y="4591526"/>
                </a:cubicBezTo>
                <a:cubicBezTo>
                  <a:pt x="1855309" y="4595337"/>
                  <a:pt x="1860072" y="4597241"/>
                  <a:pt x="1866739" y="4598194"/>
                </a:cubicBezTo>
                <a:cubicBezTo>
                  <a:pt x="1867692" y="4598194"/>
                  <a:pt x="1869597" y="4598194"/>
                  <a:pt x="1870549" y="4599147"/>
                </a:cubicBezTo>
                <a:cubicBezTo>
                  <a:pt x="1883884" y="4602956"/>
                  <a:pt x="1888647" y="4604862"/>
                  <a:pt x="1901029" y="4603909"/>
                </a:cubicBezTo>
                <a:cubicBezTo>
                  <a:pt x="1914364" y="4605814"/>
                  <a:pt x="1925794" y="4607719"/>
                  <a:pt x="1943892" y="4605814"/>
                </a:cubicBezTo>
                <a:cubicBezTo>
                  <a:pt x="1988659" y="4600099"/>
                  <a:pt x="2040094" y="4561047"/>
                  <a:pt x="2073432" y="4538187"/>
                </a:cubicBezTo>
                <a:cubicBezTo>
                  <a:pt x="2090577" y="4525804"/>
                  <a:pt x="2109627" y="4511516"/>
                  <a:pt x="2129629" y="4495324"/>
                </a:cubicBezTo>
                <a:cubicBezTo>
                  <a:pt x="2129629" y="4495324"/>
                  <a:pt x="2130582" y="4495324"/>
                  <a:pt x="2130582" y="4495324"/>
                </a:cubicBezTo>
                <a:cubicBezTo>
                  <a:pt x="2169634" y="4498181"/>
                  <a:pt x="2126772" y="4561047"/>
                  <a:pt x="2217259" y="4558189"/>
                </a:cubicBezTo>
                <a:cubicBezTo>
                  <a:pt x="2371564" y="4553426"/>
                  <a:pt x="2723037" y="4229576"/>
                  <a:pt x="2740182" y="4067651"/>
                </a:cubicBezTo>
                <a:cubicBezTo>
                  <a:pt x="2747802" y="4000024"/>
                  <a:pt x="2660172" y="4015264"/>
                  <a:pt x="2685889" y="3916204"/>
                </a:cubicBezTo>
                <a:cubicBezTo>
                  <a:pt x="2710654" y="3819049"/>
                  <a:pt x="2849719" y="3865721"/>
                  <a:pt x="2944017" y="3786664"/>
                </a:cubicBezTo>
                <a:cubicBezTo>
                  <a:pt x="3041172" y="3683794"/>
                  <a:pt x="3152614" y="3419951"/>
                  <a:pt x="3147852" y="3278029"/>
                </a:cubicBezTo>
                <a:cubicBezTo>
                  <a:pt x="3144042" y="3142774"/>
                  <a:pt x="3022122" y="3204686"/>
                  <a:pt x="3032599" y="3096101"/>
                </a:cubicBezTo>
                <a:cubicBezTo>
                  <a:pt x="3043077" y="2987516"/>
                  <a:pt x="3170712" y="3037046"/>
                  <a:pt x="3194524" y="2970371"/>
                </a:cubicBezTo>
                <a:cubicBezTo>
                  <a:pt x="3239292" y="2843689"/>
                  <a:pt x="3198334" y="2477929"/>
                  <a:pt x="3166902" y="2375059"/>
                </a:cubicBezTo>
                <a:cubicBezTo>
                  <a:pt x="3136422" y="2272189"/>
                  <a:pt x="3002119" y="2296001"/>
                  <a:pt x="2963067" y="2188369"/>
                </a:cubicBezTo>
                <a:cubicBezTo>
                  <a:pt x="2924014" y="2079784"/>
                  <a:pt x="3023074" y="2114074"/>
                  <a:pt x="3005929" y="2002631"/>
                </a:cubicBezTo>
                <a:cubicBezTo>
                  <a:pt x="2978307" y="1823561"/>
                  <a:pt x="2771614" y="1463516"/>
                  <a:pt x="2643979" y="1388269"/>
                </a:cubicBezTo>
                <a:cubicBezTo>
                  <a:pt x="2588734" y="1363504"/>
                  <a:pt x="2532537" y="1350169"/>
                  <a:pt x="2477292" y="1336834"/>
                </a:cubicBezTo>
                <a:lnTo>
                  <a:pt x="2476339" y="1328261"/>
                </a:lnTo>
                <a:cubicBezTo>
                  <a:pt x="2625882" y="1239679"/>
                  <a:pt x="2724942" y="1091089"/>
                  <a:pt x="2724942" y="923449"/>
                </a:cubicBezTo>
                <a:cubicBezTo>
                  <a:pt x="2724942" y="837724"/>
                  <a:pt x="2699224" y="756761"/>
                  <a:pt x="2653504" y="686276"/>
                </a:cubicBezTo>
                <a:cubicBezTo>
                  <a:pt x="2750659" y="692944"/>
                  <a:pt x="2835432" y="698659"/>
                  <a:pt x="2885914" y="701516"/>
                </a:cubicBezTo>
                <a:cubicBezTo>
                  <a:pt x="3007834" y="906304"/>
                  <a:pt x="3119277" y="1199674"/>
                  <a:pt x="3216432" y="1521619"/>
                </a:cubicBezTo>
                <a:cubicBezTo>
                  <a:pt x="3297394" y="1795939"/>
                  <a:pt x="3368832" y="2086451"/>
                  <a:pt x="3428839" y="2359819"/>
                </a:cubicBezTo>
                <a:cubicBezTo>
                  <a:pt x="3539329" y="2874169"/>
                  <a:pt x="3606957" y="3337084"/>
                  <a:pt x="3619339" y="3522821"/>
                </a:cubicBezTo>
                <a:cubicBezTo>
                  <a:pt x="3620292" y="3542824"/>
                  <a:pt x="3658392" y="3623786"/>
                  <a:pt x="3658392" y="3637121"/>
                </a:cubicBezTo>
                <a:cubicBezTo>
                  <a:pt x="3658392" y="3637121"/>
                  <a:pt x="3735544" y="3683794"/>
                  <a:pt x="3782217" y="3461861"/>
                </a:cubicBezTo>
                <a:cubicBezTo>
                  <a:pt x="3810792" y="3293269"/>
                  <a:pt x="3623149" y="2178844"/>
                  <a:pt x="3296442" y="1220629"/>
                </a:cubicBezTo>
                <a:close/>
                <a:moveTo>
                  <a:pt x="1328577" y="385286"/>
                </a:moveTo>
                <a:cubicBezTo>
                  <a:pt x="1328577" y="429101"/>
                  <a:pt x="1293334" y="465296"/>
                  <a:pt x="1249519" y="465296"/>
                </a:cubicBezTo>
                <a:cubicBezTo>
                  <a:pt x="1205704" y="465296"/>
                  <a:pt x="1169509" y="430054"/>
                  <a:pt x="1169509" y="386239"/>
                </a:cubicBezTo>
                <a:cubicBezTo>
                  <a:pt x="1169509" y="386239"/>
                  <a:pt x="1169509" y="385286"/>
                  <a:pt x="1169509" y="385286"/>
                </a:cubicBezTo>
                <a:cubicBezTo>
                  <a:pt x="1169509" y="341471"/>
                  <a:pt x="1204752" y="305276"/>
                  <a:pt x="1248567" y="305276"/>
                </a:cubicBezTo>
                <a:cubicBezTo>
                  <a:pt x="1292382" y="305276"/>
                  <a:pt x="1328577" y="340519"/>
                  <a:pt x="1328577" y="384334"/>
                </a:cubicBezTo>
                <a:cubicBezTo>
                  <a:pt x="1328577" y="385286"/>
                  <a:pt x="1328577" y="385286"/>
                  <a:pt x="1328577" y="385286"/>
                </a:cubicBezTo>
                <a:close/>
                <a:moveTo>
                  <a:pt x="2668744" y="939641"/>
                </a:moveTo>
                <a:cubicBezTo>
                  <a:pt x="2668744" y="1080611"/>
                  <a:pt x="2589687" y="1206341"/>
                  <a:pt x="2466814" y="1285399"/>
                </a:cubicBezTo>
                <a:lnTo>
                  <a:pt x="2446812" y="1145381"/>
                </a:lnTo>
                <a:lnTo>
                  <a:pt x="2436334" y="1076801"/>
                </a:lnTo>
                <a:cubicBezTo>
                  <a:pt x="2435382" y="1071086"/>
                  <a:pt x="2434429" y="1066324"/>
                  <a:pt x="2432524" y="1060609"/>
                </a:cubicBezTo>
                <a:cubicBezTo>
                  <a:pt x="2433477" y="1060609"/>
                  <a:pt x="2433477" y="1060609"/>
                  <a:pt x="2434429" y="1061561"/>
                </a:cubicBezTo>
                <a:cubicBezTo>
                  <a:pt x="2422999" y="1004411"/>
                  <a:pt x="2352514" y="951071"/>
                  <a:pt x="2291554" y="896779"/>
                </a:cubicBezTo>
                <a:cubicBezTo>
                  <a:pt x="2244882" y="852964"/>
                  <a:pt x="2204877" y="807244"/>
                  <a:pt x="2199162" y="757714"/>
                </a:cubicBezTo>
                <a:lnTo>
                  <a:pt x="2187732" y="647224"/>
                </a:lnTo>
                <a:cubicBezTo>
                  <a:pt x="2294412" y="658654"/>
                  <a:pt x="2435382" y="670084"/>
                  <a:pt x="2566827" y="679609"/>
                </a:cubicBezTo>
                <a:cubicBezTo>
                  <a:pt x="2630644" y="751999"/>
                  <a:pt x="2668744" y="842486"/>
                  <a:pt x="2668744" y="93964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6" name="Google Shape;1766;p44"/>
          <p:cNvSpPr/>
          <p:nvPr/>
        </p:nvSpPr>
        <p:spPr>
          <a:xfrm>
            <a:off x="441832" y="3978872"/>
            <a:ext cx="1714691" cy="488197"/>
          </a:xfrm>
          <a:custGeom>
            <a:rect b="b" l="l" r="r" t="t"/>
            <a:pathLst>
              <a:path extrusionOk="0" h="2324100" w="8162925">
                <a:moveTo>
                  <a:pt x="8152568" y="464029"/>
                </a:moveTo>
                <a:cubicBezTo>
                  <a:pt x="8146853" y="456409"/>
                  <a:pt x="8136376" y="451646"/>
                  <a:pt x="8127803" y="445931"/>
                </a:cubicBezTo>
                <a:cubicBezTo>
                  <a:pt x="8122088" y="442121"/>
                  <a:pt x="8114468" y="440216"/>
                  <a:pt x="8111610" y="434501"/>
                </a:cubicBezTo>
                <a:cubicBezTo>
                  <a:pt x="8099228" y="415451"/>
                  <a:pt x="8083035" y="405926"/>
                  <a:pt x="8060176" y="405926"/>
                </a:cubicBezTo>
                <a:cubicBezTo>
                  <a:pt x="8004930" y="405926"/>
                  <a:pt x="7949685" y="404974"/>
                  <a:pt x="7895393" y="403069"/>
                </a:cubicBezTo>
                <a:cubicBezTo>
                  <a:pt x="7789666" y="399259"/>
                  <a:pt x="7683938" y="394496"/>
                  <a:pt x="7579163" y="390686"/>
                </a:cubicBezTo>
                <a:cubicBezTo>
                  <a:pt x="7541063" y="388781"/>
                  <a:pt x="7502963" y="388781"/>
                  <a:pt x="7463910" y="386876"/>
                </a:cubicBezTo>
                <a:cubicBezTo>
                  <a:pt x="7462958" y="376399"/>
                  <a:pt x="7462958" y="371636"/>
                  <a:pt x="7462958" y="366874"/>
                </a:cubicBezTo>
                <a:cubicBezTo>
                  <a:pt x="7466768" y="283054"/>
                  <a:pt x="7471530" y="198281"/>
                  <a:pt x="7476293" y="114461"/>
                </a:cubicBezTo>
                <a:cubicBezTo>
                  <a:pt x="7479151" y="72551"/>
                  <a:pt x="7472483" y="63026"/>
                  <a:pt x="7430573" y="65884"/>
                </a:cubicBezTo>
                <a:cubicBezTo>
                  <a:pt x="7400093" y="67789"/>
                  <a:pt x="7370566" y="73504"/>
                  <a:pt x="7341991" y="82076"/>
                </a:cubicBezTo>
                <a:cubicBezTo>
                  <a:pt x="7332466" y="84934"/>
                  <a:pt x="7321988" y="98269"/>
                  <a:pt x="7318178" y="108746"/>
                </a:cubicBezTo>
                <a:cubicBezTo>
                  <a:pt x="7299128" y="169706"/>
                  <a:pt x="7281983" y="230666"/>
                  <a:pt x="7264838" y="291626"/>
                </a:cubicBezTo>
                <a:cubicBezTo>
                  <a:pt x="7254360" y="330679"/>
                  <a:pt x="7244835" y="369731"/>
                  <a:pt x="7233405" y="408784"/>
                </a:cubicBezTo>
                <a:cubicBezTo>
                  <a:pt x="7231501" y="413546"/>
                  <a:pt x="7222928" y="419261"/>
                  <a:pt x="7217213" y="420214"/>
                </a:cubicBezTo>
                <a:cubicBezTo>
                  <a:pt x="7200068" y="422119"/>
                  <a:pt x="7179113" y="414499"/>
                  <a:pt x="7166730" y="422119"/>
                </a:cubicBezTo>
                <a:cubicBezTo>
                  <a:pt x="7140060" y="437359"/>
                  <a:pt x="7114343" y="432596"/>
                  <a:pt x="7087673" y="432596"/>
                </a:cubicBezTo>
                <a:cubicBezTo>
                  <a:pt x="6969563" y="430691"/>
                  <a:pt x="6851453" y="427834"/>
                  <a:pt x="6733343" y="424976"/>
                </a:cubicBezTo>
                <a:cubicBezTo>
                  <a:pt x="6726676" y="424976"/>
                  <a:pt x="6719055" y="419261"/>
                  <a:pt x="6712388" y="415451"/>
                </a:cubicBezTo>
                <a:cubicBezTo>
                  <a:pt x="6706673" y="411641"/>
                  <a:pt x="6700958" y="404974"/>
                  <a:pt x="6695243" y="404021"/>
                </a:cubicBezTo>
                <a:cubicBezTo>
                  <a:pt x="6668573" y="402116"/>
                  <a:pt x="6642855" y="402116"/>
                  <a:pt x="6616185" y="400211"/>
                </a:cubicBezTo>
                <a:cubicBezTo>
                  <a:pt x="6554273" y="397354"/>
                  <a:pt x="6518078" y="349729"/>
                  <a:pt x="6531413" y="288769"/>
                </a:cubicBezTo>
                <a:cubicBezTo>
                  <a:pt x="6534271" y="274481"/>
                  <a:pt x="6535223" y="259241"/>
                  <a:pt x="6534271" y="244001"/>
                </a:cubicBezTo>
                <a:cubicBezTo>
                  <a:pt x="6532366" y="216379"/>
                  <a:pt x="6504743" y="183994"/>
                  <a:pt x="6480930" y="183041"/>
                </a:cubicBezTo>
                <a:cubicBezTo>
                  <a:pt x="6383776" y="177326"/>
                  <a:pt x="6287573" y="172564"/>
                  <a:pt x="6190418" y="167801"/>
                </a:cubicBezTo>
                <a:cubicBezTo>
                  <a:pt x="6173273" y="166849"/>
                  <a:pt x="6156128" y="169706"/>
                  <a:pt x="6138983" y="169706"/>
                </a:cubicBezTo>
                <a:cubicBezTo>
                  <a:pt x="6027541" y="164944"/>
                  <a:pt x="5917051" y="159229"/>
                  <a:pt x="5806560" y="153514"/>
                </a:cubicBezTo>
                <a:cubicBezTo>
                  <a:pt x="5798941" y="153514"/>
                  <a:pt x="5791321" y="143989"/>
                  <a:pt x="5784653" y="139226"/>
                </a:cubicBezTo>
                <a:cubicBezTo>
                  <a:pt x="5776080" y="133511"/>
                  <a:pt x="5769413" y="122081"/>
                  <a:pt x="5760841" y="121129"/>
                </a:cubicBezTo>
                <a:cubicBezTo>
                  <a:pt x="5734171" y="116366"/>
                  <a:pt x="5707501" y="113509"/>
                  <a:pt x="5680830" y="112556"/>
                </a:cubicBezTo>
                <a:cubicBezTo>
                  <a:pt x="5582723" y="107794"/>
                  <a:pt x="5483663" y="103984"/>
                  <a:pt x="5384603" y="100174"/>
                </a:cubicBezTo>
                <a:cubicBezTo>
                  <a:pt x="5291258" y="96364"/>
                  <a:pt x="5198866" y="94459"/>
                  <a:pt x="5105521" y="91601"/>
                </a:cubicBezTo>
                <a:cubicBezTo>
                  <a:pt x="5037893" y="89696"/>
                  <a:pt x="4971218" y="88744"/>
                  <a:pt x="4903591" y="86839"/>
                </a:cubicBezTo>
                <a:cubicBezTo>
                  <a:pt x="4887398" y="86839"/>
                  <a:pt x="4871206" y="91601"/>
                  <a:pt x="4853108" y="82076"/>
                </a:cubicBezTo>
                <a:cubicBezTo>
                  <a:pt x="4839773" y="74456"/>
                  <a:pt x="4818818" y="78266"/>
                  <a:pt x="4810246" y="96364"/>
                </a:cubicBezTo>
                <a:cubicBezTo>
                  <a:pt x="4803578" y="112556"/>
                  <a:pt x="4792148" y="114461"/>
                  <a:pt x="4777860" y="114461"/>
                </a:cubicBezTo>
                <a:cubicBezTo>
                  <a:pt x="4776908" y="110651"/>
                  <a:pt x="4776908" y="107794"/>
                  <a:pt x="4776908" y="104936"/>
                </a:cubicBezTo>
                <a:cubicBezTo>
                  <a:pt x="4775003" y="52549"/>
                  <a:pt x="4761668" y="40166"/>
                  <a:pt x="4710233" y="43024"/>
                </a:cubicBezTo>
                <a:cubicBezTo>
                  <a:pt x="4691183" y="43976"/>
                  <a:pt x="4672133" y="44929"/>
                  <a:pt x="4654035" y="45881"/>
                </a:cubicBezTo>
                <a:cubicBezTo>
                  <a:pt x="4646416" y="6829"/>
                  <a:pt x="4621651" y="-2696"/>
                  <a:pt x="4588313" y="17306"/>
                </a:cubicBezTo>
                <a:cubicBezTo>
                  <a:pt x="4582598" y="21116"/>
                  <a:pt x="4574978" y="23021"/>
                  <a:pt x="4568310" y="23021"/>
                </a:cubicBezTo>
                <a:cubicBezTo>
                  <a:pt x="4550213" y="23974"/>
                  <a:pt x="4531163" y="23021"/>
                  <a:pt x="4513066" y="22069"/>
                </a:cubicBezTo>
                <a:cubicBezTo>
                  <a:pt x="4512113" y="22069"/>
                  <a:pt x="4511160" y="23021"/>
                  <a:pt x="4510208" y="23974"/>
                </a:cubicBezTo>
                <a:cubicBezTo>
                  <a:pt x="4513066" y="24926"/>
                  <a:pt x="4515923" y="26831"/>
                  <a:pt x="4518781" y="27784"/>
                </a:cubicBezTo>
                <a:cubicBezTo>
                  <a:pt x="4518781" y="30641"/>
                  <a:pt x="4519733" y="32546"/>
                  <a:pt x="4519733" y="35404"/>
                </a:cubicBezTo>
                <a:cubicBezTo>
                  <a:pt x="4506398" y="39214"/>
                  <a:pt x="4493063" y="44929"/>
                  <a:pt x="4479728" y="45881"/>
                </a:cubicBezTo>
                <a:cubicBezTo>
                  <a:pt x="4420673" y="47786"/>
                  <a:pt x="4362571" y="47786"/>
                  <a:pt x="4303516" y="49691"/>
                </a:cubicBezTo>
                <a:cubicBezTo>
                  <a:pt x="4294943" y="49691"/>
                  <a:pt x="4284466" y="54454"/>
                  <a:pt x="4276846" y="59216"/>
                </a:cubicBezTo>
                <a:cubicBezTo>
                  <a:pt x="4267321" y="65884"/>
                  <a:pt x="4255891" y="69694"/>
                  <a:pt x="4245413" y="69694"/>
                </a:cubicBezTo>
                <a:lnTo>
                  <a:pt x="4212076" y="81124"/>
                </a:lnTo>
                <a:cubicBezTo>
                  <a:pt x="4212076" y="83029"/>
                  <a:pt x="4212076" y="84934"/>
                  <a:pt x="4212076" y="86839"/>
                </a:cubicBezTo>
                <a:cubicBezTo>
                  <a:pt x="4211123" y="98269"/>
                  <a:pt x="4207313" y="108746"/>
                  <a:pt x="4204456" y="118271"/>
                </a:cubicBezTo>
                <a:cubicBezTo>
                  <a:pt x="4183500" y="115414"/>
                  <a:pt x="4164450" y="110651"/>
                  <a:pt x="4146353" y="110651"/>
                </a:cubicBezTo>
                <a:cubicBezTo>
                  <a:pt x="4115873" y="110651"/>
                  <a:pt x="4085393" y="112556"/>
                  <a:pt x="4055865" y="115414"/>
                </a:cubicBezTo>
                <a:cubicBezTo>
                  <a:pt x="4009193" y="121129"/>
                  <a:pt x="3962521" y="97316"/>
                  <a:pt x="3914896" y="113509"/>
                </a:cubicBezTo>
                <a:cubicBezTo>
                  <a:pt x="3912990" y="114461"/>
                  <a:pt x="3911085" y="112556"/>
                  <a:pt x="3908228" y="112556"/>
                </a:cubicBezTo>
                <a:cubicBezTo>
                  <a:pt x="3881558" y="108746"/>
                  <a:pt x="3854888" y="103984"/>
                  <a:pt x="3828218" y="102079"/>
                </a:cubicBezTo>
                <a:cubicBezTo>
                  <a:pt x="3750113" y="98269"/>
                  <a:pt x="3671056" y="96364"/>
                  <a:pt x="3591998" y="94459"/>
                </a:cubicBezTo>
                <a:cubicBezTo>
                  <a:pt x="3568185" y="93506"/>
                  <a:pt x="3545325" y="94459"/>
                  <a:pt x="3521513" y="96364"/>
                </a:cubicBezTo>
                <a:cubicBezTo>
                  <a:pt x="3484365" y="99221"/>
                  <a:pt x="3448171" y="105889"/>
                  <a:pt x="3411975" y="91601"/>
                </a:cubicBezTo>
                <a:cubicBezTo>
                  <a:pt x="3406260" y="89696"/>
                  <a:pt x="3397688" y="90649"/>
                  <a:pt x="3391021" y="91601"/>
                </a:cubicBezTo>
                <a:cubicBezTo>
                  <a:pt x="3377685" y="93506"/>
                  <a:pt x="3364350" y="98269"/>
                  <a:pt x="3351015" y="97316"/>
                </a:cubicBezTo>
                <a:cubicBezTo>
                  <a:pt x="3308153" y="94459"/>
                  <a:pt x="3266243" y="87791"/>
                  <a:pt x="3223381" y="85886"/>
                </a:cubicBezTo>
                <a:cubicBezTo>
                  <a:pt x="3170993" y="83029"/>
                  <a:pt x="3118606" y="83029"/>
                  <a:pt x="3067171" y="82076"/>
                </a:cubicBezTo>
                <a:cubicBezTo>
                  <a:pt x="3030023" y="81124"/>
                  <a:pt x="2991923" y="78266"/>
                  <a:pt x="2955728" y="82076"/>
                </a:cubicBezTo>
                <a:cubicBezTo>
                  <a:pt x="2912865" y="86839"/>
                  <a:pt x="2870956" y="92554"/>
                  <a:pt x="2829046" y="78266"/>
                </a:cubicBezTo>
                <a:cubicBezTo>
                  <a:pt x="2823331" y="76361"/>
                  <a:pt x="2816663" y="79219"/>
                  <a:pt x="2809996" y="80171"/>
                </a:cubicBezTo>
                <a:cubicBezTo>
                  <a:pt x="2797613" y="82076"/>
                  <a:pt x="2786183" y="84934"/>
                  <a:pt x="2773800" y="83981"/>
                </a:cubicBezTo>
                <a:cubicBezTo>
                  <a:pt x="2742368" y="81124"/>
                  <a:pt x="2709983" y="73504"/>
                  <a:pt x="2678550" y="74456"/>
                </a:cubicBezTo>
                <a:cubicBezTo>
                  <a:pt x="2603303" y="75409"/>
                  <a:pt x="2528056" y="81124"/>
                  <a:pt x="2451856" y="83981"/>
                </a:cubicBezTo>
                <a:cubicBezTo>
                  <a:pt x="2403278" y="85886"/>
                  <a:pt x="2361368" y="102079"/>
                  <a:pt x="2323268" y="131606"/>
                </a:cubicBezTo>
                <a:cubicBezTo>
                  <a:pt x="2296598" y="152561"/>
                  <a:pt x="2269928" y="174469"/>
                  <a:pt x="2241353" y="194471"/>
                </a:cubicBezTo>
                <a:cubicBezTo>
                  <a:pt x="2234685" y="199234"/>
                  <a:pt x="2223256" y="199234"/>
                  <a:pt x="2214683" y="200186"/>
                </a:cubicBezTo>
                <a:cubicBezTo>
                  <a:pt x="2206110" y="201139"/>
                  <a:pt x="2192775" y="198281"/>
                  <a:pt x="2188965" y="203044"/>
                </a:cubicBezTo>
                <a:cubicBezTo>
                  <a:pt x="2175631" y="217331"/>
                  <a:pt x="2162295" y="233524"/>
                  <a:pt x="2154675" y="251621"/>
                </a:cubicBezTo>
                <a:cubicBezTo>
                  <a:pt x="2140388" y="284959"/>
                  <a:pt x="2128006" y="320201"/>
                  <a:pt x="2109908" y="352586"/>
                </a:cubicBezTo>
                <a:cubicBezTo>
                  <a:pt x="2096573" y="377351"/>
                  <a:pt x="2080380" y="383066"/>
                  <a:pt x="2055615" y="382114"/>
                </a:cubicBezTo>
                <a:cubicBezTo>
                  <a:pt x="2013705" y="380209"/>
                  <a:pt x="1970843" y="381161"/>
                  <a:pt x="1928933" y="382114"/>
                </a:cubicBezTo>
                <a:cubicBezTo>
                  <a:pt x="1907025" y="382114"/>
                  <a:pt x="1884165" y="384019"/>
                  <a:pt x="1863210" y="387829"/>
                </a:cubicBezTo>
                <a:cubicBezTo>
                  <a:pt x="1761293" y="404021"/>
                  <a:pt x="1659375" y="423071"/>
                  <a:pt x="1556505" y="437359"/>
                </a:cubicBezTo>
                <a:cubicBezTo>
                  <a:pt x="1504118" y="444979"/>
                  <a:pt x="1449825" y="442121"/>
                  <a:pt x="1399343" y="423071"/>
                </a:cubicBezTo>
                <a:cubicBezTo>
                  <a:pt x="1331715" y="397354"/>
                  <a:pt x="1263135" y="389734"/>
                  <a:pt x="1191698" y="391639"/>
                </a:cubicBezTo>
                <a:cubicBezTo>
                  <a:pt x="1110735" y="393544"/>
                  <a:pt x="1029773" y="391639"/>
                  <a:pt x="949763" y="390686"/>
                </a:cubicBezTo>
                <a:cubicBezTo>
                  <a:pt x="804983" y="387829"/>
                  <a:pt x="660203" y="384019"/>
                  <a:pt x="514470" y="380209"/>
                </a:cubicBezTo>
                <a:cubicBezTo>
                  <a:pt x="467798" y="379256"/>
                  <a:pt x="422078" y="376399"/>
                  <a:pt x="375405" y="375446"/>
                </a:cubicBezTo>
                <a:cubicBezTo>
                  <a:pt x="282060" y="373541"/>
                  <a:pt x="188715" y="372589"/>
                  <a:pt x="95370" y="370684"/>
                </a:cubicBezTo>
                <a:cubicBezTo>
                  <a:pt x="52508" y="369731"/>
                  <a:pt x="35363" y="395449"/>
                  <a:pt x="33458" y="428786"/>
                </a:cubicBezTo>
                <a:cubicBezTo>
                  <a:pt x="31553" y="473554"/>
                  <a:pt x="30600" y="519274"/>
                  <a:pt x="32505" y="564994"/>
                </a:cubicBezTo>
                <a:cubicBezTo>
                  <a:pt x="35363" y="626906"/>
                  <a:pt x="42030" y="687866"/>
                  <a:pt x="46793" y="748826"/>
                </a:cubicBezTo>
                <a:cubicBezTo>
                  <a:pt x="47745" y="761209"/>
                  <a:pt x="49650" y="774544"/>
                  <a:pt x="50603" y="786926"/>
                </a:cubicBezTo>
                <a:cubicBezTo>
                  <a:pt x="51555" y="805976"/>
                  <a:pt x="52508" y="824074"/>
                  <a:pt x="33458" y="838361"/>
                </a:cubicBezTo>
                <a:cubicBezTo>
                  <a:pt x="-1785" y="865984"/>
                  <a:pt x="-832" y="922181"/>
                  <a:pt x="31553" y="952661"/>
                </a:cubicBezTo>
                <a:cubicBezTo>
                  <a:pt x="36315" y="957424"/>
                  <a:pt x="42983" y="965044"/>
                  <a:pt x="42030" y="971711"/>
                </a:cubicBezTo>
                <a:cubicBezTo>
                  <a:pt x="41078" y="1004096"/>
                  <a:pt x="36315" y="1035529"/>
                  <a:pt x="35363" y="1067914"/>
                </a:cubicBezTo>
                <a:cubicBezTo>
                  <a:pt x="34410" y="1107919"/>
                  <a:pt x="24885" y="1149829"/>
                  <a:pt x="45840" y="1187929"/>
                </a:cubicBezTo>
                <a:cubicBezTo>
                  <a:pt x="51555" y="1199359"/>
                  <a:pt x="65843" y="1213646"/>
                  <a:pt x="76320" y="1213646"/>
                </a:cubicBezTo>
                <a:cubicBezTo>
                  <a:pt x="134423" y="1213646"/>
                  <a:pt x="193478" y="1213646"/>
                  <a:pt x="250628" y="1206979"/>
                </a:cubicBezTo>
                <a:cubicBezTo>
                  <a:pt x="292538" y="1201264"/>
                  <a:pt x="332543" y="1186024"/>
                  <a:pt x="373500" y="1173641"/>
                </a:cubicBezTo>
                <a:cubicBezTo>
                  <a:pt x="443985" y="1151734"/>
                  <a:pt x="513518" y="1128874"/>
                  <a:pt x="584003" y="1106014"/>
                </a:cubicBezTo>
                <a:cubicBezTo>
                  <a:pt x="636390" y="1088869"/>
                  <a:pt x="689730" y="1071724"/>
                  <a:pt x="742118" y="1054579"/>
                </a:cubicBezTo>
                <a:cubicBezTo>
                  <a:pt x="802125" y="1035529"/>
                  <a:pt x="863085" y="1016479"/>
                  <a:pt x="923093" y="998381"/>
                </a:cubicBezTo>
                <a:cubicBezTo>
                  <a:pt x="1017390" y="968854"/>
                  <a:pt x="1109783" y="934564"/>
                  <a:pt x="1205985" y="912656"/>
                </a:cubicBezTo>
                <a:cubicBezTo>
                  <a:pt x="1352670" y="878366"/>
                  <a:pt x="1500308" y="849791"/>
                  <a:pt x="1647945" y="822169"/>
                </a:cubicBezTo>
                <a:cubicBezTo>
                  <a:pt x="1791773" y="795499"/>
                  <a:pt x="1936553" y="771686"/>
                  <a:pt x="2080380" y="747874"/>
                </a:cubicBezTo>
                <a:cubicBezTo>
                  <a:pt x="2137531" y="738349"/>
                  <a:pt x="2194681" y="734539"/>
                  <a:pt x="2252783" y="729776"/>
                </a:cubicBezTo>
                <a:cubicBezTo>
                  <a:pt x="2280406" y="726919"/>
                  <a:pt x="2280406" y="729776"/>
                  <a:pt x="2282310" y="757399"/>
                </a:cubicBezTo>
                <a:cubicBezTo>
                  <a:pt x="2283263" y="773591"/>
                  <a:pt x="2286120" y="789784"/>
                  <a:pt x="2290883" y="805976"/>
                </a:cubicBezTo>
                <a:cubicBezTo>
                  <a:pt x="2309933" y="868841"/>
                  <a:pt x="2309933" y="930754"/>
                  <a:pt x="2284215" y="992666"/>
                </a:cubicBezTo>
                <a:cubicBezTo>
                  <a:pt x="2218493" y="1152686"/>
                  <a:pt x="2154675" y="1312706"/>
                  <a:pt x="2088953" y="1473679"/>
                </a:cubicBezTo>
                <a:cubicBezTo>
                  <a:pt x="2067998" y="1525114"/>
                  <a:pt x="2082285" y="1563214"/>
                  <a:pt x="2132768" y="1585121"/>
                </a:cubicBezTo>
                <a:cubicBezTo>
                  <a:pt x="2186108" y="1607981"/>
                  <a:pt x="2240400" y="1628936"/>
                  <a:pt x="2292788" y="1652749"/>
                </a:cubicBezTo>
                <a:cubicBezTo>
                  <a:pt x="2321363" y="1666084"/>
                  <a:pt x="2349938" y="1670846"/>
                  <a:pt x="2380418" y="1667989"/>
                </a:cubicBezTo>
                <a:cubicBezTo>
                  <a:pt x="2408040" y="1665131"/>
                  <a:pt x="2437568" y="1664179"/>
                  <a:pt x="2457571" y="1642271"/>
                </a:cubicBezTo>
                <a:cubicBezTo>
                  <a:pt x="2467096" y="1632746"/>
                  <a:pt x="2477573" y="1613696"/>
                  <a:pt x="2474715" y="1605124"/>
                </a:cubicBezTo>
                <a:cubicBezTo>
                  <a:pt x="2459475" y="1568929"/>
                  <a:pt x="2469000" y="1536544"/>
                  <a:pt x="2482335" y="1504159"/>
                </a:cubicBezTo>
                <a:cubicBezTo>
                  <a:pt x="2522340" y="1409861"/>
                  <a:pt x="2562346" y="1314611"/>
                  <a:pt x="2601398" y="1219361"/>
                </a:cubicBezTo>
                <a:cubicBezTo>
                  <a:pt x="2633783" y="1142209"/>
                  <a:pt x="2665215" y="1065056"/>
                  <a:pt x="2697600" y="987904"/>
                </a:cubicBezTo>
                <a:cubicBezTo>
                  <a:pt x="2708078" y="963139"/>
                  <a:pt x="2726175" y="949804"/>
                  <a:pt x="2752846" y="945994"/>
                </a:cubicBezTo>
                <a:cubicBezTo>
                  <a:pt x="2767133" y="944089"/>
                  <a:pt x="2773800" y="945994"/>
                  <a:pt x="2777610" y="963139"/>
                </a:cubicBezTo>
                <a:cubicBezTo>
                  <a:pt x="2789040" y="1012669"/>
                  <a:pt x="2831903" y="1042196"/>
                  <a:pt x="2882385" y="1039339"/>
                </a:cubicBezTo>
                <a:cubicBezTo>
                  <a:pt x="2976683" y="1034576"/>
                  <a:pt x="3070981" y="1029814"/>
                  <a:pt x="3165278" y="1026004"/>
                </a:cubicBezTo>
                <a:cubicBezTo>
                  <a:pt x="3217665" y="1024099"/>
                  <a:pt x="3236715" y="1010764"/>
                  <a:pt x="3249098" y="959329"/>
                </a:cubicBezTo>
                <a:cubicBezTo>
                  <a:pt x="3252908" y="945041"/>
                  <a:pt x="3266243" y="945041"/>
                  <a:pt x="3269100" y="949804"/>
                </a:cubicBezTo>
                <a:cubicBezTo>
                  <a:pt x="3285293" y="973616"/>
                  <a:pt x="3303390" y="960281"/>
                  <a:pt x="3319583" y="954566"/>
                </a:cubicBezTo>
                <a:cubicBezTo>
                  <a:pt x="3351015" y="943136"/>
                  <a:pt x="3362446" y="955519"/>
                  <a:pt x="3380543" y="983141"/>
                </a:cubicBezTo>
                <a:cubicBezTo>
                  <a:pt x="3387210" y="992666"/>
                  <a:pt x="3388163" y="1006001"/>
                  <a:pt x="3391021" y="1017431"/>
                </a:cubicBezTo>
                <a:cubicBezTo>
                  <a:pt x="3394831" y="1035529"/>
                  <a:pt x="3398640" y="1053626"/>
                  <a:pt x="3402450" y="1071724"/>
                </a:cubicBezTo>
                <a:cubicBezTo>
                  <a:pt x="3405308" y="1070771"/>
                  <a:pt x="3409118" y="1070771"/>
                  <a:pt x="3411975" y="1069819"/>
                </a:cubicBezTo>
                <a:cubicBezTo>
                  <a:pt x="3417690" y="1012669"/>
                  <a:pt x="3391021" y="958376"/>
                  <a:pt x="3393878" y="903131"/>
                </a:cubicBezTo>
                <a:cubicBezTo>
                  <a:pt x="3388163" y="903131"/>
                  <a:pt x="3381496" y="904084"/>
                  <a:pt x="3381496" y="904084"/>
                </a:cubicBezTo>
                <a:cubicBezTo>
                  <a:pt x="3380543" y="897416"/>
                  <a:pt x="3378638" y="889796"/>
                  <a:pt x="3379590" y="882176"/>
                </a:cubicBezTo>
                <a:lnTo>
                  <a:pt x="3416738" y="885986"/>
                </a:lnTo>
                <a:cubicBezTo>
                  <a:pt x="3422453" y="906941"/>
                  <a:pt x="3437693" y="923134"/>
                  <a:pt x="3446265" y="942184"/>
                </a:cubicBezTo>
                <a:cubicBezTo>
                  <a:pt x="3464363" y="982189"/>
                  <a:pt x="3487223" y="1021241"/>
                  <a:pt x="3501510" y="1062199"/>
                </a:cubicBezTo>
                <a:cubicBezTo>
                  <a:pt x="3547231" y="1196501"/>
                  <a:pt x="3583425" y="1332709"/>
                  <a:pt x="3632956" y="1465106"/>
                </a:cubicBezTo>
                <a:cubicBezTo>
                  <a:pt x="3721538" y="1700374"/>
                  <a:pt x="3840600" y="1920401"/>
                  <a:pt x="3976808" y="2132809"/>
                </a:cubicBezTo>
                <a:cubicBezTo>
                  <a:pt x="4007288" y="2179481"/>
                  <a:pt x="4030148" y="2231869"/>
                  <a:pt x="4049198" y="2285209"/>
                </a:cubicBezTo>
                <a:cubicBezTo>
                  <a:pt x="4064438" y="2327119"/>
                  <a:pt x="4059675" y="2329024"/>
                  <a:pt x="4097775" y="2306164"/>
                </a:cubicBezTo>
                <a:cubicBezTo>
                  <a:pt x="4102538" y="2303306"/>
                  <a:pt x="4107300" y="2300449"/>
                  <a:pt x="4112063" y="2296639"/>
                </a:cubicBezTo>
                <a:cubicBezTo>
                  <a:pt x="4199693" y="2227106"/>
                  <a:pt x="4287323" y="2159479"/>
                  <a:pt x="4374001" y="2088994"/>
                </a:cubicBezTo>
                <a:cubicBezTo>
                  <a:pt x="4415910" y="2055656"/>
                  <a:pt x="4454963" y="2019461"/>
                  <a:pt x="4495921" y="1983266"/>
                </a:cubicBezTo>
                <a:cubicBezTo>
                  <a:pt x="4511160" y="1969931"/>
                  <a:pt x="4511160" y="1956596"/>
                  <a:pt x="4496873" y="1941356"/>
                </a:cubicBezTo>
                <a:cubicBezTo>
                  <a:pt x="4393051" y="1825151"/>
                  <a:pt x="4315898" y="1690849"/>
                  <a:pt x="4249223" y="1551784"/>
                </a:cubicBezTo>
                <a:cubicBezTo>
                  <a:pt x="4192073" y="1433674"/>
                  <a:pt x="4146353" y="1309849"/>
                  <a:pt x="4097775" y="1188881"/>
                </a:cubicBezTo>
                <a:cubicBezTo>
                  <a:pt x="4053008" y="1078391"/>
                  <a:pt x="4019671" y="964091"/>
                  <a:pt x="3993000" y="847886"/>
                </a:cubicBezTo>
                <a:cubicBezTo>
                  <a:pt x="3988238" y="828836"/>
                  <a:pt x="3979665" y="807881"/>
                  <a:pt x="3984428" y="791689"/>
                </a:cubicBezTo>
                <a:cubicBezTo>
                  <a:pt x="3996810" y="754541"/>
                  <a:pt x="3989190" y="721204"/>
                  <a:pt x="3975856" y="685009"/>
                </a:cubicBezTo>
                <a:cubicBezTo>
                  <a:pt x="4008240" y="684056"/>
                  <a:pt x="4043483" y="673579"/>
                  <a:pt x="4072058" y="683104"/>
                </a:cubicBezTo>
                <a:cubicBezTo>
                  <a:pt x="4105396" y="694534"/>
                  <a:pt x="4131113" y="685009"/>
                  <a:pt x="4161593" y="681199"/>
                </a:cubicBezTo>
                <a:cubicBezTo>
                  <a:pt x="4228268" y="672626"/>
                  <a:pt x="4294943" y="674531"/>
                  <a:pt x="4362571" y="672626"/>
                </a:cubicBezTo>
                <a:cubicBezTo>
                  <a:pt x="4369238" y="672626"/>
                  <a:pt x="4376858" y="677389"/>
                  <a:pt x="4381621" y="682151"/>
                </a:cubicBezTo>
                <a:cubicBezTo>
                  <a:pt x="4430198" y="744064"/>
                  <a:pt x="4490206" y="762161"/>
                  <a:pt x="4566406" y="718346"/>
                </a:cubicBezTo>
                <a:cubicBezTo>
                  <a:pt x="4624508" y="685009"/>
                  <a:pt x="4689278" y="669769"/>
                  <a:pt x="4756906" y="668816"/>
                </a:cubicBezTo>
                <a:cubicBezTo>
                  <a:pt x="4868348" y="667864"/>
                  <a:pt x="4979791" y="665959"/>
                  <a:pt x="5092185" y="665006"/>
                </a:cubicBezTo>
                <a:cubicBezTo>
                  <a:pt x="5243633" y="664054"/>
                  <a:pt x="5396033" y="665006"/>
                  <a:pt x="5547480" y="662149"/>
                </a:cubicBezTo>
                <a:cubicBezTo>
                  <a:pt x="5594153" y="661196"/>
                  <a:pt x="5642730" y="671674"/>
                  <a:pt x="5687498" y="646909"/>
                </a:cubicBezTo>
                <a:cubicBezTo>
                  <a:pt x="5689403" y="645956"/>
                  <a:pt x="5694166" y="648814"/>
                  <a:pt x="5697023" y="649766"/>
                </a:cubicBezTo>
                <a:cubicBezTo>
                  <a:pt x="5738933" y="660244"/>
                  <a:pt x="5757983" y="651671"/>
                  <a:pt x="5779891" y="616429"/>
                </a:cubicBezTo>
                <a:cubicBezTo>
                  <a:pt x="5782748" y="611666"/>
                  <a:pt x="5791321" y="608809"/>
                  <a:pt x="5797035" y="608809"/>
                </a:cubicBezTo>
                <a:cubicBezTo>
                  <a:pt x="5838946" y="608809"/>
                  <a:pt x="5881808" y="610714"/>
                  <a:pt x="5923718" y="611666"/>
                </a:cubicBezTo>
                <a:cubicBezTo>
                  <a:pt x="6120885" y="615476"/>
                  <a:pt x="6319005" y="618334"/>
                  <a:pt x="6516173" y="621191"/>
                </a:cubicBezTo>
                <a:cubicBezTo>
                  <a:pt x="6543796" y="622144"/>
                  <a:pt x="6571418" y="624049"/>
                  <a:pt x="6599041" y="625001"/>
                </a:cubicBezTo>
                <a:cubicBezTo>
                  <a:pt x="6593326" y="657386"/>
                  <a:pt x="6593326" y="657386"/>
                  <a:pt x="6626663" y="659291"/>
                </a:cubicBezTo>
                <a:cubicBezTo>
                  <a:pt x="6639998" y="660244"/>
                  <a:pt x="6654285" y="660244"/>
                  <a:pt x="6667621" y="661196"/>
                </a:cubicBezTo>
                <a:cubicBezTo>
                  <a:pt x="6701910" y="661196"/>
                  <a:pt x="6701910" y="661196"/>
                  <a:pt x="6709530" y="626906"/>
                </a:cubicBezTo>
                <a:cubicBezTo>
                  <a:pt x="6853358" y="630716"/>
                  <a:pt x="6997185" y="633574"/>
                  <a:pt x="7144823" y="637384"/>
                </a:cubicBezTo>
                <a:cubicBezTo>
                  <a:pt x="7142918" y="646909"/>
                  <a:pt x="7141966" y="652624"/>
                  <a:pt x="7140060" y="658339"/>
                </a:cubicBezTo>
                <a:cubicBezTo>
                  <a:pt x="7135298" y="673579"/>
                  <a:pt x="7138155" y="681199"/>
                  <a:pt x="7156253" y="681199"/>
                </a:cubicBezTo>
                <a:cubicBezTo>
                  <a:pt x="7181018" y="680246"/>
                  <a:pt x="7204830" y="681199"/>
                  <a:pt x="7229596" y="681199"/>
                </a:cubicBezTo>
                <a:cubicBezTo>
                  <a:pt x="7243883" y="681199"/>
                  <a:pt x="7251503" y="675484"/>
                  <a:pt x="7250551" y="661196"/>
                </a:cubicBezTo>
                <a:cubicBezTo>
                  <a:pt x="7250551" y="654529"/>
                  <a:pt x="7250551" y="648814"/>
                  <a:pt x="7250551" y="643099"/>
                </a:cubicBezTo>
                <a:cubicBezTo>
                  <a:pt x="7286746" y="643099"/>
                  <a:pt x="7322941" y="643099"/>
                  <a:pt x="7358183" y="643099"/>
                </a:cubicBezTo>
                <a:cubicBezTo>
                  <a:pt x="7360088" y="643099"/>
                  <a:pt x="7361993" y="644051"/>
                  <a:pt x="7363898" y="645004"/>
                </a:cubicBezTo>
                <a:cubicBezTo>
                  <a:pt x="7399141" y="666911"/>
                  <a:pt x="7432478" y="658339"/>
                  <a:pt x="7453433" y="622144"/>
                </a:cubicBezTo>
                <a:cubicBezTo>
                  <a:pt x="7489628" y="624049"/>
                  <a:pt x="7524871" y="627859"/>
                  <a:pt x="7560113" y="628811"/>
                </a:cubicBezTo>
                <a:cubicBezTo>
                  <a:pt x="7610596" y="628811"/>
                  <a:pt x="7661078" y="625001"/>
                  <a:pt x="7711560" y="625001"/>
                </a:cubicBezTo>
                <a:cubicBezTo>
                  <a:pt x="7764901" y="625001"/>
                  <a:pt x="7818241" y="627859"/>
                  <a:pt x="7872533" y="627859"/>
                </a:cubicBezTo>
                <a:cubicBezTo>
                  <a:pt x="7918253" y="627859"/>
                  <a:pt x="7963973" y="627859"/>
                  <a:pt x="8009693" y="626906"/>
                </a:cubicBezTo>
                <a:cubicBezTo>
                  <a:pt x="8030648" y="626906"/>
                  <a:pt x="8055413" y="632621"/>
                  <a:pt x="8073510" y="624049"/>
                </a:cubicBezTo>
                <a:cubicBezTo>
                  <a:pt x="8100180" y="612619"/>
                  <a:pt x="8123993" y="593569"/>
                  <a:pt x="8145901" y="573566"/>
                </a:cubicBezTo>
                <a:cubicBezTo>
                  <a:pt x="8167808" y="550706"/>
                  <a:pt x="8170666" y="490699"/>
                  <a:pt x="8152568" y="46402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7" name="Google Shape;1767;p44"/>
          <p:cNvSpPr/>
          <p:nvPr/>
        </p:nvSpPr>
        <p:spPr>
          <a:xfrm>
            <a:off x="417594" y="3511979"/>
            <a:ext cx="1720646" cy="404996"/>
          </a:xfrm>
          <a:custGeom>
            <a:rect b="b" l="l" r="r" t="t"/>
            <a:pathLst>
              <a:path extrusionOk="0" h="1647825" w="7000875">
                <a:moveTo>
                  <a:pt x="2507456" y="8096"/>
                </a:moveTo>
                <a:cubicBezTo>
                  <a:pt x="2513171" y="21431"/>
                  <a:pt x="2511266" y="33814"/>
                  <a:pt x="2508409" y="48101"/>
                </a:cubicBezTo>
                <a:cubicBezTo>
                  <a:pt x="2503646" y="68104"/>
                  <a:pt x="2505551" y="89059"/>
                  <a:pt x="2507456" y="109061"/>
                </a:cubicBezTo>
                <a:cubicBezTo>
                  <a:pt x="2507456" y="114776"/>
                  <a:pt x="2517934" y="122396"/>
                  <a:pt x="2524601" y="123349"/>
                </a:cubicBezTo>
                <a:cubicBezTo>
                  <a:pt x="2539841" y="125254"/>
                  <a:pt x="2555081" y="124301"/>
                  <a:pt x="2570321" y="124301"/>
                </a:cubicBezTo>
                <a:cubicBezTo>
                  <a:pt x="2573179" y="124301"/>
                  <a:pt x="2577941" y="124301"/>
                  <a:pt x="2578894" y="122396"/>
                </a:cubicBezTo>
                <a:cubicBezTo>
                  <a:pt x="2594134" y="101441"/>
                  <a:pt x="2616041" y="108109"/>
                  <a:pt x="2636044" y="108109"/>
                </a:cubicBezTo>
                <a:cubicBezTo>
                  <a:pt x="2653189" y="108109"/>
                  <a:pt x="2670334" y="108109"/>
                  <a:pt x="2688431" y="108109"/>
                </a:cubicBezTo>
                <a:cubicBezTo>
                  <a:pt x="2688431" y="124301"/>
                  <a:pt x="2697956" y="124301"/>
                  <a:pt x="2710339" y="125254"/>
                </a:cubicBezTo>
                <a:cubicBezTo>
                  <a:pt x="2761774" y="128111"/>
                  <a:pt x="2807494" y="109061"/>
                  <a:pt x="2856071" y="98584"/>
                </a:cubicBezTo>
                <a:cubicBezTo>
                  <a:pt x="2892266" y="90964"/>
                  <a:pt x="2927509" y="78581"/>
                  <a:pt x="2963704" y="72866"/>
                </a:cubicBezTo>
                <a:cubicBezTo>
                  <a:pt x="2992279" y="68104"/>
                  <a:pt x="3022759" y="75724"/>
                  <a:pt x="3050381" y="69056"/>
                </a:cubicBezTo>
                <a:cubicBezTo>
                  <a:pt x="3116104" y="51911"/>
                  <a:pt x="3180874" y="64294"/>
                  <a:pt x="3246596" y="62389"/>
                </a:cubicBezTo>
                <a:cubicBezTo>
                  <a:pt x="3312319" y="60484"/>
                  <a:pt x="3378994" y="62389"/>
                  <a:pt x="3444716" y="63341"/>
                </a:cubicBezTo>
                <a:cubicBezTo>
                  <a:pt x="3451384" y="63341"/>
                  <a:pt x="3459004" y="63341"/>
                  <a:pt x="3466624" y="63341"/>
                </a:cubicBezTo>
                <a:cubicBezTo>
                  <a:pt x="3466624" y="168116"/>
                  <a:pt x="3466624" y="271939"/>
                  <a:pt x="3466624" y="376714"/>
                </a:cubicBezTo>
                <a:cubicBezTo>
                  <a:pt x="3459004" y="376714"/>
                  <a:pt x="3453289" y="376714"/>
                  <a:pt x="3446621" y="376714"/>
                </a:cubicBezTo>
                <a:cubicBezTo>
                  <a:pt x="3342799" y="376714"/>
                  <a:pt x="3238976" y="377666"/>
                  <a:pt x="3136106" y="374809"/>
                </a:cubicBezTo>
                <a:cubicBezTo>
                  <a:pt x="3053239" y="371951"/>
                  <a:pt x="2970371" y="368141"/>
                  <a:pt x="2889409" y="344329"/>
                </a:cubicBezTo>
                <a:cubicBezTo>
                  <a:pt x="2850356" y="332899"/>
                  <a:pt x="2811304" y="322421"/>
                  <a:pt x="2771299" y="313849"/>
                </a:cubicBezTo>
                <a:cubicBezTo>
                  <a:pt x="2745581" y="308134"/>
                  <a:pt x="2718911" y="308134"/>
                  <a:pt x="2691289" y="305276"/>
                </a:cubicBezTo>
                <a:cubicBezTo>
                  <a:pt x="2691289" y="343376"/>
                  <a:pt x="2691289" y="377666"/>
                  <a:pt x="2691289" y="412909"/>
                </a:cubicBezTo>
                <a:cubicBezTo>
                  <a:pt x="2701766" y="411956"/>
                  <a:pt x="2710339" y="371951"/>
                  <a:pt x="2718911" y="411956"/>
                </a:cubicBezTo>
                <a:cubicBezTo>
                  <a:pt x="2730341" y="411956"/>
                  <a:pt x="2740819" y="411956"/>
                  <a:pt x="2752249" y="411956"/>
                </a:cubicBezTo>
                <a:cubicBezTo>
                  <a:pt x="2753201" y="405289"/>
                  <a:pt x="2754154" y="399574"/>
                  <a:pt x="2755106" y="393859"/>
                </a:cubicBezTo>
                <a:cubicBezTo>
                  <a:pt x="2836069" y="393859"/>
                  <a:pt x="2916079" y="393859"/>
                  <a:pt x="2997994" y="393859"/>
                </a:cubicBezTo>
                <a:cubicBezTo>
                  <a:pt x="2997994" y="407194"/>
                  <a:pt x="2997994" y="419576"/>
                  <a:pt x="2997994" y="435769"/>
                </a:cubicBezTo>
                <a:cubicBezTo>
                  <a:pt x="3930491" y="440531"/>
                  <a:pt x="4861084" y="445294"/>
                  <a:pt x="5793582" y="450056"/>
                </a:cubicBezTo>
                <a:cubicBezTo>
                  <a:pt x="5793582" y="433864"/>
                  <a:pt x="5793582" y="419576"/>
                  <a:pt x="5793582" y="403384"/>
                </a:cubicBezTo>
                <a:cubicBezTo>
                  <a:pt x="5846921" y="403384"/>
                  <a:pt x="5899309" y="403384"/>
                  <a:pt x="5951696" y="403384"/>
                </a:cubicBezTo>
                <a:cubicBezTo>
                  <a:pt x="5953602" y="396716"/>
                  <a:pt x="5954554" y="391954"/>
                  <a:pt x="5955507" y="387191"/>
                </a:cubicBezTo>
                <a:cubicBezTo>
                  <a:pt x="6301264" y="387191"/>
                  <a:pt x="6647021" y="387191"/>
                  <a:pt x="6993732" y="387191"/>
                </a:cubicBezTo>
                <a:cubicBezTo>
                  <a:pt x="6993732" y="471964"/>
                  <a:pt x="6993732" y="553879"/>
                  <a:pt x="6993732" y="636746"/>
                </a:cubicBezTo>
                <a:cubicBezTo>
                  <a:pt x="6647021" y="636746"/>
                  <a:pt x="6301264" y="636746"/>
                  <a:pt x="5954554" y="636746"/>
                </a:cubicBezTo>
                <a:cubicBezTo>
                  <a:pt x="5952649" y="629126"/>
                  <a:pt x="5951696" y="624364"/>
                  <a:pt x="5950744" y="618649"/>
                </a:cubicBezTo>
                <a:cubicBezTo>
                  <a:pt x="5947887" y="618649"/>
                  <a:pt x="5945029" y="617696"/>
                  <a:pt x="5942171" y="617696"/>
                </a:cubicBezTo>
                <a:cubicBezTo>
                  <a:pt x="5899309" y="617696"/>
                  <a:pt x="5856446" y="617696"/>
                  <a:pt x="5812632" y="616744"/>
                </a:cubicBezTo>
                <a:cubicBezTo>
                  <a:pt x="5805012" y="616744"/>
                  <a:pt x="5794534" y="620554"/>
                  <a:pt x="5790724" y="607219"/>
                </a:cubicBezTo>
                <a:cubicBezTo>
                  <a:pt x="5789771" y="604361"/>
                  <a:pt x="5777389" y="604361"/>
                  <a:pt x="5770721" y="604361"/>
                </a:cubicBezTo>
                <a:cubicBezTo>
                  <a:pt x="5529739" y="603409"/>
                  <a:pt x="5289709" y="602456"/>
                  <a:pt x="5048727" y="602456"/>
                </a:cubicBezTo>
                <a:cubicBezTo>
                  <a:pt x="4726782" y="601504"/>
                  <a:pt x="4404836" y="599599"/>
                  <a:pt x="4082891" y="598646"/>
                </a:cubicBezTo>
                <a:cubicBezTo>
                  <a:pt x="4075271" y="598646"/>
                  <a:pt x="4068604" y="598646"/>
                  <a:pt x="4058126" y="598646"/>
                </a:cubicBezTo>
                <a:cubicBezTo>
                  <a:pt x="4058126" y="606266"/>
                  <a:pt x="4058126" y="611981"/>
                  <a:pt x="4058126" y="618649"/>
                </a:cubicBezTo>
                <a:cubicBezTo>
                  <a:pt x="4057174" y="669131"/>
                  <a:pt x="4056221" y="719614"/>
                  <a:pt x="4056221" y="769144"/>
                </a:cubicBezTo>
                <a:cubicBezTo>
                  <a:pt x="4056221" y="786289"/>
                  <a:pt x="4051459" y="793909"/>
                  <a:pt x="4033361" y="791051"/>
                </a:cubicBezTo>
                <a:cubicBezTo>
                  <a:pt x="4026694" y="790099"/>
                  <a:pt x="4020026" y="791051"/>
                  <a:pt x="4014311" y="791051"/>
                </a:cubicBezTo>
                <a:cubicBezTo>
                  <a:pt x="4013359" y="793909"/>
                  <a:pt x="4012406" y="795814"/>
                  <a:pt x="4013359" y="795814"/>
                </a:cubicBezTo>
                <a:cubicBezTo>
                  <a:pt x="4040981" y="836771"/>
                  <a:pt x="4011454" y="882491"/>
                  <a:pt x="3958114" y="893921"/>
                </a:cubicBezTo>
                <a:cubicBezTo>
                  <a:pt x="3934301" y="898684"/>
                  <a:pt x="3912394" y="907256"/>
                  <a:pt x="3889534" y="914876"/>
                </a:cubicBezTo>
                <a:cubicBezTo>
                  <a:pt x="3885724" y="915829"/>
                  <a:pt x="3880009" y="920591"/>
                  <a:pt x="3880009" y="924401"/>
                </a:cubicBezTo>
                <a:cubicBezTo>
                  <a:pt x="3876199" y="953929"/>
                  <a:pt x="3852386" y="965359"/>
                  <a:pt x="3831431" y="979646"/>
                </a:cubicBezTo>
                <a:cubicBezTo>
                  <a:pt x="3827621" y="982504"/>
                  <a:pt x="3824764" y="985361"/>
                  <a:pt x="3820001" y="985361"/>
                </a:cubicBezTo>
                <a:cubicBezTo>
                  <a:pt x="3793331" y="992029"/>
                  <a:pt x="3789521" y="1010126"/>
                  <a:pt x="3789521" y="1034891"/>
                </a:cubicBezTo>
                <a:cubicBezTo>
                  <a:pt x="3790474" y="1117759"/>
                  <a:pt x="3790474" y="1200626"/>
                  <a:pt x="3788569" y="1283494"/>
                </a:cubicBezTo>
                <a:cubicBezTo>
                  <a:pt x="3787616" y="1338739"/>
                  <a:pt x="3784759" y="1393984"/>
                  <a:pt x="3781901" y="1448276"/>
                </a:cubicBezTo>
                <a:cubicBezTo>
                  <a:pt x="3779044" y="1499711"/>
                  <a:pt x="3782854" y="1551146"/>
                  <a:pt x="3800951" y="1600676"/>
                </a:cubicBezTo>
                <a:cubicBezTo>
                  <a:pt x="3806666" y="1615916"/>
                  <a:pt x="3801904" y="1626394"/>
                  <a:pt x="3789521" y="1634966"/>
                </a:cubicBezTo>
                <a:cubicBezTo>
                  <a:pt x="3773329" y="1647349"/>
                  <a:pt x="3749516" y="1648301"/>
                  <a:pt x="3733324" y="1637824"/>
                </a:cubicBezTo>
                <a:cubicBezTo>
                  <a:pt x="3719989" y="1629251"/>
                  <a:pt x="3714274" y="1617821"/>
                  <a:pt x="3717131" y="1602581"/>
                </a:cubicBezTo>
                <a:cubicBezTo>
                  <a:pt x="3719036" y="1592104"/>
                  <a:pt x="3720941" y="1582579"/>
                  <a:pt x="3723799" y="1572101"/>
                </a:cubicBezTo>
                <a:cubicBezTo>
                  <a:pt x="3746659" y="1493996"/>
                  <a:pt x="3738086" y="1413034"/>
                  <a:pt x="3739039" y="1333976"/>
                </a:cubicBezTo>
                <a:cubicBezTo>
                  <a:pt x="3739991" y="1233964"/>
                  <a:pt x="3739039" y="1133951"/>
                  <a:pt x="3739039" y="1033939"/>
                </a:cubicBezTo>
                <a:cubicBezTo>
                  <a:pt x="3739039" y="1027271"/>
                  <a:pt x="3739039" y="1019651"/>
                  <a:pt x="3739039" y="1012031"/>
                </a:cubicBezTo>
                <a:cubicBezTo>
                  <a:pt x="3721894" y="1012031"/>
                  <a:pt x="3705701" y="1012031"/>
                  <a:pt x="3690461" y="1012031"/>
                </a:cubicBezTo>
                <a:cubicBezTo>
                  <a:pt x="3679984" y="1012031"/>
                  <a:pt x="3667601" y="1015841"/>
                  <a:pt x="3663791" y="1000601"/>
                </a:cubicBezTo>
                <a:cubicBezTo>
                  <a:pt x="3662839" y="998696"/>
                  <a:pt x="3656171" y="997744"/>
                  <a:pt x="3652361" y="997744"/>
                </a:cubicBezTo>
                <a:cubicBezTo>
                  <a:pt x="3626644" y="998696"/>
                  <a:pt x="3599974" y="999649"/>
                  <a:pt x="3574256" y="999649"/>
                </a:cubicBezTo>
                <a:cubicBezTo>
                  <a:pt x="3563779" y="999649"/>
                  <a:pt x="3559969" y="1003459"/>
                  <a:pt x="3556159" y="1012984"/>
                </a:cubicBezTo>
                <a:cubicBezTo>
                  <a:pt x="3541871" y="1050131"/>
                  <a:pt x="3526631" y="1087279"/>
                  <a:pt x="3510439" y="1123474"/>
                </a:cubicBezTo>
                <a:cubicBezTo>
                  <a:pt x="3506629" y="1131094"/>
                  <a:pt x="3500914" y="1139666"/>
                  <a:pt x="3494246" y="1144429"/>
                </a:cubicBezTo>
                <a:cubicBezTo>
                  <a:pt x="3489484" y="1148239"/>
                  <a:pt x="3478054" y="1150144"/>
                  <a:pt x="3474244" y="1147286"/>
                </a:cubicBezTo>
                <a:cubicBezTo>
                  <a:pt x="3470434" y="1144429"/>
                  <a:pt x="3469481" y="1132999"/>
                  <a:pt x="3470434" y="1126331"/>
                </a:cubicBezTo>
                <a:cubicBezTo>
                  <a:pt x="3473291" y="1113949"/>
                  <a:pt x="3479006" y="1102519"/>
                  <a:pt x="3483769" y="1091089"/>
                </a:cubicBezTo>
                <a:cubicBezTo>
                  <a:pt x="3500914" y="1046321"/>
                  <a:pt x="3518059" y="1001554"/>
                  <a:pt x="3535204" y="957739"/>
                </a:cubicBezTo>
                <a:cubicBezTo>
                  <a:pt x="3536156" y="953929"/>
                  <a:pt x="3538061" y="951071"/>
                  <a:pt x="3539014" y="947261"/>
                </a:cubicBezTo>
                <a:cubicBezTo>
                  <a:pt x="3553301" y="914876"/>
                  <a:pt x="3558064" y="912019"/>
                  <a:pt x="3594259" y="912971"/>
                </a:cubicBezTo>
                <a:cubicBezTo>
                  <a:pt x="3572351" y="906304"/>
                  <a:pt x="3549491" y="899636"/>
                  <a:pt x="3527584" y="892969"/>
                </a:cubicBezTo>
                <a:cubicBezTo>
                  <a:pt x="3516154" y="889159"/>
                  <a:pt x="3503771" y="888206"/>
                  <a:pt x="3493294" y="883444"/>
                </a:cubicBezTo>
                <a:cubicBezTo>
                  <a:pt x="3454241" y="865346"/>
                  <a:pt x="3444716" y="832009"/>
                  <a:pt x="3466624" y="789146"/>
                </a:cubicBezTo>
                <a:cubicBezTo>
                  <a:pt x="3459956" y="788194"/>
                  <a:pt x="3454241" y="787241"/>
                  <a:pt x="3448526" y="787241"/>
                </a:cubicBezTo>
                <a:cubicBezTo>
                  <a:pt x="3412331" y="787241"/>
                  <a:pt x="3376136" y="787241"/>
                  <a:pt x="3338989" y="786289"/>
                </a:cubicBezTo>
                <a:cubicBezTo>
                  <a:pt x="3322796" y="785336"/>
                  <a:pt x="3318986" y="792004"/>
                  <a:pt x="3319939" y="806291"/>
                </a:cubicBezTo>
                <a:cubicBezTo>
                  <a:pt x="3320891" y="823436"/>
                  <a:pt x="3319939" y="840581"/>
                  <a:pt x="3319939" y="858679"/>
                </a:cubicBezTo>
                <a:cubicBezTo>
                  <a:pt x="3315176" y="860584"/>
                  <a:pt x="3310414" y="861536"/>
                  <a:pt x="3304699" y="863441"/>
                </a:cubicBezTo>
                <a:cubicBezTo>
                  <a:pt x="3305651" y="866299"/>
                  <a:pt x="3305651" y="868204"/>
                  <a:pt x="3306604" y="869156"/>
                </a:cubicBezTo>
                <a:cubicBezTo>
                  <a:pt x="3315176" y="872966"/>
                  <a:pt x="3323749" y="874871"/>
                  <a:pt x="3331369" y="879634"/>
                </a:cubicBezTo>
                <a:cubicBezTo>
                  <a:pt x="3358039" y="895826"/>
                  <a:pt x="3358039" y="927259"/>
                  <a:pt x="3331369" y="942499"/>
                </a:cubicBezTo>
                <a:cubicBezTo>
                  <a:pt x="3322796" y="948214"/>
                  <a:pt x="3311366" y="951071"/>
                  <a:pt x="3300889" y="951071"/>
                </a:cubicBezTo>
                <a:cubicBezTo>
                  <a:pt x="3278029" y="952024"/>
                  <a:pt x="3255169" y="952024"/>
                  <a:pt x="3232309" y="951071"/>
                </a:cubicBezTo>
                <a:cubicBezTo>
                  <a:pt x="3224689" y="951071"/>
                  <a:pt x="3217069" y="949166"/>
                  <a:pt x="3209449" y="946309"/>
                </a:cubicBezTo>
                <a:cubicBezTo>
                  <a:pt x="3194209" y="940594"/>
                  <a:pt x="3183731" y="929164"/>
                  <a:pt x="3181826" y="912971"/>
                </a:cubicBezTo>
                <a:cubicBezTo>
                  <a:pt x="3180874" y="895826"/>
                  <a:pt x="3190399" y="884396"/>
                  <a:pt x="3204686" y="876776"/>
                </a:cubicBezTo>
                <a:cubicBezTo>
                  <a:pt x="3209449" y="873919"/>
                  <a:pt x="3213259" y="871061"/>
                  <a:pt x="3211354" y="868204"/>
                </a:cubicBezTo>
                <a:cubicBezTo>
                  <a:pt x="3208496" y="858679"/>
                  <a:pt x="3204686" y="849154"/>
                  <a:pt x="3203734" y="839629"/>
                </a:cubicBezTo>
                <a:cubicBezTo>
                  <a:pt x="3202781" y="823436"/>
                  <a:pt x="3203734" y="807244"/>
                  <a:pt x="3203734" y="789146"/>
                </a:cubicBezTo>
                <a:cubicBezTo>
                  <a:pt x="3195161" y="789146"/>
                  <a:pt x="3188494" y="788194"/>
                  <a:pt x="3180874" y="788194"/>
                </a:cubicBezTo>
                <a:cubicBezTo>
                  <a:pt x="3124676" y="788194"/>
                  <a:pt x="3069431" y="789146"/>
                  <a:pt x="3013234" y="788194"/>
                </a:cubicBezTo>
                <a:cubicBezTo>
                  <a:pt x="2984659" y="788194"/>
                  <a:pt x="2957036" y="791051"/>
                  <a:pt x="2929414" y="799624"/>
                </a:cubicBezTo>
                <a:cubicBezTo>
                  <a:pt x="2838926" y="826294"/>
                  <a:pt x="2747486" y="852964"/>
                  <a:pt x="2656046" y="878681"/>
                </a:cubicBezTo>
                <a:cubicBezTo>
                  <a:pt x="2642711" y="882491"/>
                  <a:pt x="2638901" y="888206"/>
                  <a:pt x="2638901" y="901541"/>
                </a:cubicBezTo>
                <a:cubicBezTo>
                  <a:pt x="2639854" y="947261"/>
                  <a:pt x="2638901" y="993934"/>
                  <a:pt x="2638901" y="1041559"/>
                </a:cubicBezTo>
                <a:cubicBezTo>
                  <a:pt x="2473166" y="1058704"/>
                  <a:pt x="2309336" y="1075849"/>
                  <a:pt x="2143601" y="1093946"/>
                </a:cubicBezTo>
                <a:cubicBezTo>
                  <a:pt x="2143601" y="1038701"/>
                  <a:pt x="2143601" y="985361"/>
                  <a:pt x="2143601" y="932974"/>
                </a:cubicBezTo>
                <a:cubicBezTo>
                  <a:pt x="2120741" y="926306"/>
                  <a:pt x="2118836" y="928211"/>
                  <a:pt x="2115979" y="948214"/>
                </a:cubicBezTo>
                <a:cubicBezTo>
                  <a:pt x="2113121" y="968216"/>
                  <a:pt x="2110264" y="989171"/>
                  <a:pt x="2107406" y="1011079"/>
                </a:cubicBezTo>
                <a:cubicBezTo>
                  <a:pt x="2101691" y="1011079"/>
                  <a:pt x="2095976" y="1012031"/>
                  <a:pt x="2088356" y="1012031"/>
                </a:cubicBezTo>
                <a:cubicBezTo>
                  <a:pt x="2091214" y="984409"/>
                  <a:pt x="2094071" y="958691"/>
                  <a:pt x="2096929" y="927259"/>
                </a:cubicBezTo>
                <a:cubicBezTo>
                  <a:pt x="2088356" y="932021"/>
                  <a:pt x="2080736" y="933926"/>
                  <a:pt x="2076926" y="937736"/>
                </a:cubicBezTo>
                <a:cubicBezTo>
                  <a:pt x="2069306" y="946309"/>
                  <a:pt x="2064544" y="956786"/>
                  <a:pt x="2057876" y="966311"/>
                </a:cubicBezTo>
                <a:cubicBezTo>
                  <a:pt x="2038826" y="991076"/>
                  <a:pt x="2015966" y="1005364"/>
                  <a:pt x="1981676" y="1004411"/>
                </a:cubicBezTo>
                <a:cubicBezTo>
                  <a:pt x="1931194" y="1002506"/>
                  <a:pt x="1879759" y="1005364"/>
                  <a:pt x="1829276" y="1003459"/>
                </a:cubicBezTo>
                <a:cubicBezTo>
                  <a:pt x="1786414" y="1002506"/>
                  <a:pt x="1747361" y="992029"/>
                  <a:pt x="1723549" y="951071"/>
                </a:cubicBezTo>
                <a:cubicBezTo>
                  <a:pt x="1721644" y="947261"/>
                  <a:pt x="1710214" y="945356"/>
                  <a:pt x="1707356" y="948214"/>
                </a:cubicBezTo>
                <a:cubicBezTo>
                  <a:pt x="1700689" y="952976"/>
                  <a:pt x="1694021" y="961549"/>
                  <a:pt x="1692116" y="969169"/>
                </a:cubicBezTo>
                <a:cubicBezTo>
                  <a:pt x="1665446" y="1060609"/>
                  <a:pt x="1641634" y="1153001"/>
                  <a:pt x="1640681" y="1250156"/>
                </a:cubicBezTo>
                <a:cubicBezTo>
                  <a:pt x="1640681" y="1257776"/>
                  <a:pt x="1633061" y="1267301"/>
                  <a:pt x="1626394" y="1273016"/>
                </a:cubicBezTo>
                <a:cubicBezTo>
                  <a:pt x="1619726" y="1277779"/>
                  <a:pt x="1609249" y="1281589"/>
                  <a:pt x="1600676" y="1281589"/>
                </a:cubicBezTo>
                <a:cubicBezTo>
                  <a:pt x="1550194" y="1280636"/>
                  <a:pt x="1499711" y="1278731"/>
                  <a:pt x="1449229" y="1276826"/>
                </a:cubicBezTo>
                <a:cubicBezTo>
                  <a:pt x="1446371" y="1276826"/>
                  <a:pt x="1442561" y="1274921"/>
                  <a:pt x="1439704" y="1272064"/>
                </a:cubicBezTo>
                <a:cubicBezTo>
                  <a:pt x="1389221" y="1228249"/>
                  <a:pt x="1327309" y="1217771"/>
                  <a:pt x="1263491" y="1214914"/>
                </a:cubicBezTo>
                <a:cubicBezTo>
                  <a:pt x="1237774" y="1213961"/>
                  <a:pt x="1213009" y="1213961"/>
                  <a:pt x="1187291" y="1210151"/>
                </a:cubicBezTo>
                <a:cubicBezTo>
                  <a:pt x="1177766" y="1209199"/>
                  <a:pt x="1169194" y="1198721"/>
                  <a:pt x="1159669" y="1193959"/>
                </a:cubicBezTo>
                <a:cubicBezTo>
                  <a:pt x="1154906" y="1191101"/>
                  <a:pt x="1146334" y="1187291"/>
                  <a:pt x="1144429" y="1189196"/>
                </a:cubicBezTo>
                <a:cubicBezTo>
                  <a:pt x="1125379" y="1204436"/>
                  <a:pt x="1108234" y="1195864"/>
                  <a:pt x="1092994" y="1184434"/>
                </a:cubicBezTo>
                <a:cubicBezTo>
                  <a:pt x="1056799" y="1156811"/>
                  <a:pt x="1021556" y="1126331"/>
                  <a:pt x="985361" y="1098709"/>
                </a:cubicBezTo>
                <a:cubicBezTo>
                  <a:pt x="955834" y="1075849"/>
                  <a:pt x="926306" y="1052036"/>
                  <a:pt x="893921" y="1032986"/>
                </a:cubicBezTo>
                <a:cubicBezTo>
                  <a:pt x="875824" y="1022509"/>
                  <a:pt x="852964" y="1016794"/>
                  <a:pt x="832009" y="1015841"/>
                </a:cubicBezTo>
                <a:cubicBezTo>
                  <a:pt x="783431" y="1012984"/>
                  <a:pt x="734854" y="1014889"/>
                  <a:pt x="686276" y="1014889"/>
                </a:cubicBezTo>
                <a:cubicBezTo>
                  <a:pt x="679609" y="1014889"/>
                  <a:pt x="672941" y="1014889"/>
                  <a:pt x="665321" y="1014889"/>
                </a:cubicBezTo>
                <a:cubicBezTo>
                  <a:pt x="665321" y="1038701"/>
                  <a:pt x="665321" y="1060609"/>
                  <a:pt x="665321" y="1084421"/>
                </a:cubicBezTo>
                <a:cubicBezTo>
                  <a:pt x="687229" y="1088231"/>
                  <a:pt x="711994" y="1080611"/>
                  <a:pt x="734854" y="1097756"/>
                </a:cubicBezTo>
                <a:cubicBezTo>
                  <a:pt x="711994" y="1114901"/>
                  <a:pt x="687229" y="1106329"/>
                  <a:pt x="664369" y="1111091"/>
                </a:cubicBezTo>
                <a:cubicBezTo>
                  <a:pt x="664369" y="1122521"/>
                  <a:pt x="664369" y="1133951"/>
                  <a:pt x="664369" y="1144429"/>
                </a:cubicBezTo>
                <a:cubicBezTo>
                  <a:pt x="679609" y="1147286"/>
                  <a:pt x="693896" y="1150144"/>
                  <a:pt x="711994" y="1153954"/>
                </a:cubicBezTo>
                <a:cubicBezTo>
                  <a:pt x="696754" y="1173004"/>
                  <a:pt x="679609" y="1168241"/>
                  <a:pt x="662464" y="1171099"/>
                </a:cubicBezTo>
                <a:cubicBezTo>
                  <a:pt x="662464" y="1259681"/>
                  <a:pt x="662464" y="1348264"/>
                  <a:pt x="662464" y="1437799"/>
                </a:cubicBezTo>
                <a:cubicBezTo>
                  <a:pt x="644366" y="1437799"/>
                  <a:pt x="629126" y="1437799"/>
                  <a:pt x="611981" y="1437799"/>
                </a:cubicBezTo>
                <a:cubicBezTo>
                  <a:pt x="611981" y="1349216"/>
                  <a:pt x="611981" y="1260634"/>
                  <a:pt x="611981" y="1172051"/>
                </a:cubicBezTo>
                <a:cubicBezTo>
                  <a:pt x="591026" y="1166336"/>
                  <a:pt x="567214" y="1175861"/>
                  <a:pt x="550069" y="1159669"/>
                </a:cubicBezTo>
                <a:cubicBezTo>
                  <a:pt x="550069" y="1157764"/>
                  <a:pt x="550069" y="1154906"/>
                  <a:pt x="550069" y="1153001"/>
                </a:cubicBezTo>
                <a:cubicBezTo>
                  <a:pt x="570071" y="1150144"/>
                  <a:pt x="589121" y="1148239"/>
                  <a:pt x="610076" y="1145381"/>
                </a:cubicBezTo>
                <a:cubicBezTo>
                  <a:pt x="610076" y="1134904"/>
                  <a:pt x="610076" y="1124426"/>
                  <a:pt x="610076" y="1112044"/>
                </a:cubicBezTo>
                <a:cubicBezTo>
                  <a:pt x="583406" y="1105376"/>
                  <a:pt x="553879" y="1117759"/>
                  <a:pt x="525304" y="1098709"/>
                </a:cubicBezTo>
                <a:cubicBezTo>
                  <a:pt x="552926" y="1077754"/>
                  <a:pt x="583406" y="1092041"/>
                  <a:pt x="611029" y="1084421"/>
                </a:cubicBezTo>
                <a:cubicBezTo>
                  <a:pt x="611029" y="1062514"/>
                  <a:pt x="611029" y="1040606"/>
                  <a:pt x="611029" y="1018699"/>
                </a:cubicBezTo>
                <a:cubicBezTo>
                  <a:pt x="596741" y="1012984"/>
                  <a:pt x="591026" y="1018699"/>
                  <a:pt x="591026" y="1032034"/>
                </a:cubicBezTo>
                <a:cubicBezTo>
                  <a:pt x="591026" y="1037749"/>
                  <a:pt x="589121" y="1043464"/>
                  <a:pt x="590074" y="1048226"/>
                </a:cubicBezTo>
                <a:cubicBezTo>
                  <a:pt x="591979" y="1068229"/>
                  <a:pt x="588169" y="1076801"/>
                  <a:pt x="557689" y="1077754"/>
                </a:cubicBezTo>
                <a:cubicBezTo>
                  <a:pt x="522446" y="1079659"/>
                  <a:pt x="487204" y="1075849"/>
                  <a:pt x="451961" y="1078706"/>
                </a:cubicBezTo>
                <a:cubicBezTo>
                  <a:pt x="433864" y="1080611"/>
                  <a:pt x="416719" y="1092994"/>
                  <a:pt x="400526" y="1101566"/>
                </a:cubicBezTo>
                <a:cubicBezTo>
                  <a:pt x="397669" y="1103471"/>
                  <a:pt x="396716" y="1111091"/>
                  <a:pt x="396716" y="1116806"/>
                </a:cubicBezTo>
                <a:cubicBezTo>
                  <a:pt x="395764" y="1132999"/>
                  <a:pt x="395764" y="1148239"/>
                  <a:pt x="395764" y="1164431"/>
                </a:cubicBezTo>
                <a:cubicBezTo>
                  <a:pt x="395764" y="1177766"/>
                  <a:pt x="389096" y="1183481"/>
                  <a:pt x="376714" y="1183481"/>
                </a:cubicBezTo>
                <a:cubicBezTo>
                  <a:pt x="366236" y="1183481"/>
                  <a:pt x="354806" y="1182529"/>
                  <a:pt x="344329" y="1183481"/>
                </a:cubicBezTo>
                <a:cubicBezTo>
                  <a:pt x="332899" y="1185386"/>
                  <a:pt x="322421" y="1190149"/>
                  <a:pt x="310991" y="1193006"/>
                </a:cubicBezTo>
                <a:cubicBezTo>
                  <a:pt x="305276" y="1194911"/>
                  <a:pt x="299561" y="1195864"/>
                  <a:pt x="293846" y="1195864"/>
                </a:cubicBezTo>
                <a:cubicBezTo>
                  <a:pt x="246221" y="1195864"/>
                  <a:pt x="197644" y="1194911"/>
                  <a:pt x="150019" y="1194911"/>
                </a:cubicBezTo>
                <a:cubicBezTo>
                  <a:pt x="140494" y="1194911"/>
                  <a:pt x="130016" y="1197769"/>
                  <a:pt x="120491" y="1200626"/>
                </a:cubicBezTo>
                <a:cubicBezTo>
                  <a:pt x="91916" y="1210151"/>
                  <a:pt x="63341" y="1220629"/>
                  <a:pt x="33814" y="1228249"/>
                </a:cubicBezTo>
                <a:cubicBezTo>
                  <a:pt x="26194" y="1230154"/>
                  <a:pt x="16669" y="1228249"/>
                  <a:pt x="7144" y="1227296"/>
                </a:cubicBezTo>
                <a:cubicBezTo>
                  <a:pt x="7144" y="1223486"/>
                  <a:pt x="7144" y="1219676"/>
                  <a:pt x="7144" y="1216819"/>
                </a:cubicBezTo>
                <a:cubicBezTo>
                  <a:pt x="9049" y="1212056"/>
                  <a:pt x="10954" y="1208246"/>
                  <a:pt x="10954" y="1203484"/>
                </a:cubicBezTo>
                <a:cubicBezTo>
                  <a:pt x="14764" y="1161574"/>
                  <a:pt x="19526" y="1120616"/>
                  <a:pt x="20479" y="1078706"/>
                </a:cubicBezTo>
                <a:cubicBezTo>
                  <a:pt x="32861" y="900589"/>
                  <a:pt x="38576" y="727234"/>
                  <a:pt x="44291" y="554831"/>
                </a:cubicBezTo>
                <a:cubicBezTo>
                  <a:pt x="45244" y="533876"/>
                  <a:pt x="52864" y="515779"/>
                  <a:pt x="67151" y="500539"/>
                </a:cubicBezTo>
                <a:cubicBezTo>
                  <a:pt x="70961" y="496729"/>
                  <a:pt x="78581" y="493871"/>
                  <a:pt x="84296" y="494824"/>
                </a:cubicBezTo>
                <a:cubicBezTo>
                  <a:pt x="157639" y="497681"/>
                  <a:pt x="230981" y="501491"/>
                  <a:pt x="303371" y="503396"/>
                </a:cubicBezTo>
                <a:cubicBezTo>
                  <a:pt x="311944" y="503396"/>
                  <a:pt x="323374" y="498634"/>
                  <a:pt x="329089" y="491966"/>
                </a:cubicBezTo>
                <a:cubicBezTo>
                  <a:pt x="353854" y="468154"/>
                  <a:pt x="380524" y="455771"/>
                  <a:pt x="416719" y="455771"/>
                </a:cubicBezTo>
                <a:cubicBezTo>
                  <a:pt x="611981" y="457676"/>
                  <a:pt x="807244" y="458629"/>
                  <a:pt x="1001554" y="459581"/>
                </a:cubicBezTo>
                <a:cubicBezTo>
                  <a:pt x="1006316" y="459581"/>
                  <a:pt x="1011079" y="459581"/>
                  <a:pt x="1015841" y="460534"/>
                </a:cubicBezTo>
                <a:cubicBezTo>
                  <a:pt x="1044416" y="464344"/>
                  <a:pt x="1060609" y="486251"/>
                  <a:pt x="1055846" y="512921"/>
                </a:cubicBezTo>
                <a:cubicBezTo>
                  <a:pt x="1046321" y="513874"/>
                  <a:pt x="1035844" y="513874"/>
                  <a:pt x="1026319" y="514826"/>
                </a:cubicBezTo>
                <a:cubicBezTo>
                  <a:pt x="1026319" y="528161"/>
                  <a:pt x="1026319" y="539591"/>
                  <a:pt x="1026319" y="551974"/>
                </a:cubicBezTo>
                <a:cubicBezTo>
                  <a:pt x="1039654" y="551974"/>
                  <a:pt x="1051084" y="551974"/>
                  <a:pt x="1063466" y="551974"/>
                </a:cubicBezTo>
                <a:cubicBezTo>
                  <a:pt x="1065371" y="558641"/>
                  <a:pt x="1067276" y="564356"/>
                  <a:pt x="1068229" y="571024"/>
                </a:cubicBezTo>
                <a:cubicBezTo>
                  <a:pt x="1132999" y="571024"/>
                  <a:pt x="1197769" y="571024"/>
                  <a:pt x="1261586" y="571024"/>
                </a:cubicBezTo>
                <a:cubicBezTo>
                  <a:pt x="1267301" y="571024"/>
                  <a:pt x="1273016" y="573881"/>
                  <a:pt x="1278731" y="575786"/>
                </a:cubicBezTo>
                <a:cubicBezTo>
                  <a:pt x="1284446" y="577691"/>
                  <a:pt x="1289209" y="583406"/>
                  <a:pt x="1293971" y="583406"/>
                </a:cubicBezTo>
                <a:cubicBezTo>
                  <a:pt x="1323499" y="584359"/>
                  <a:pt x="1352074" y="583406"/>
                  <a:pt x="1381601" y="584359"/>
                </a:cubicBezTo>
                <a:cubicBezTo>
                  <a:pt x="1386364" y="584359"/>
                  <a:pt x="1394936" y="585311"/>
                  <a:pt x="1395889" y="588169"/>
                </a:cubicBezTo>
                <a:cubicBezTo>
                  <a:pt x="1401604" y="599599"/>
                  <a:pt x="1407319" y="594836"/>
                  <a:pt x="1414939" y="591026"/>
                </a:cubicBezTo>
                <a:cubicBezTo>
                  <a:pt x="1425416" y="586264"/>
                  <a:pt x="1436846" y="578644"/>
                  <a:pt x="1447324" y="578644"/>
                </a:cubicBezTo>
                <a:cubicBezTo>
                  <a:pt x="1524476" y="577691"/>
                  <a:pt x="1601629" y="577691"/>
                  <a:pt x="1677829" y="578644"/>
                </a:cubicBezTo>
                <a:cubicBezTo>
                  <a:pt x="1684496" y="578644"/>
                  <a:pt x="1690211" y="583406"/>
                  <a:pt x="1696879" y="585311"/>
                </a:cubicBezTo>
                <a:cubicBezTo>
                  <a:pt x="1702594" y="586264"/>
                  <a:pt x="1708309" y="588169"/>
                  <a:pt x="1713071" y="586264"/>
                </a:cubicBezTo>
                <a:cubicBezTo>
                  <a:pt x="1716881" y="585311"/>
                  <a:pt x="1718786" y="578644"/>
                  <a:pt x="1719739" y="573881"/>
                </a:cubicBezTo>
                <a:cubicBezTo>
                  <a:pt x="1721644" y="564356"/>
                  <a:pt x="1721644" y="554831"/>
                  <a:pt x="1723549" y="546259"/>
                </a:cubicBezTo>
                <a:cubicBezTo>
                  <a:pt x="1725454" y="536734"/>
                  <a:pt x="1728311" y="528161"/>
                  <a:pt x="1731169" y="516731"/>
                </a:cubicBezTo>
                <a:cubicBezTo>
                  <a:pt x="1716881" y="516731"/>
                  <a:pt x="1708309" y="518636"/>
                  <a:pt x="1699736" y="515779"/>
                </a:cubicBezTo>
                <a:cubicBezTo>
                  <a:pt x="1694021" y="513874"/>
                  <a:pt x="1689259" y="508159"/>
                  <a:pt x="1683544" y="503396"/>
                </a:cubicBezTo>
                <a:cubicBezTo>
                  <a:pt x="1688306" y="499586"/>
                  <a:pt x="1693069" y="493871"/>
                  <a:pt x="1698784" y="491966"/>
                </a:cubicBezTo>
                <a:cubicBezTo>
                  <a:pt x="1708309" y="490061"/>
                  <a:pt x="1718786" y="491014"/>
                  <a:pt x="1730216" y="491014"/>
                </a:cubicBezTo>
                <a:cubicBezTo>
                  <a:pt x="1730216" y="471964"/>
                  <a:pt x="1730216" y="455771"/>
                  <a:pt x="1730216" y="437674"/>
                </a:cubicBezTo>
                <a:cubicBezTo>
                  <a:pt x="1790224" y="437674"/>
                  <a:pt x="1849279" y="437674"/>
                  <a:pt x="1907381" y="437674"/>
                </a:cubicBezTo>
                <a:cubicBezTo>
                  <a:pt x="1911191" y="422434"/>
                  <a:pt x="1915001" y="408146"/>
                  <a:pt x="1919764" y="393859"/>
                </a:cubicBezTo>
                <a:cubicBezTo>
                  <a:pt x="1938814" y="393859"/>
                  <a:pt x="1957864" y="393859"/>
                  <a:pt x="1976914" y="393859"/>
                </a:cubicBezTo>
                <a:cubicBezTo>
                  <a:pt x="1977866" y="401479"/>
                  <a:pt x="1978819" y="408146"/>
                  <a:pt x="1979771" y="413861"/>
                </a:cubicBezTo>
                <a:cubicBezTo>
                  <a:pt x="1989296" y="413861"/>
                  <a:pt x="1997869" y="413861"/>
                  <a:pt x="2006441" y="413861"/>
                </a:cubicBezTo>
                <a:cubicBezTo>
                  <a:pt x="2007394" y="406241"/>
                  <a:pt x="2008346" y="400526"/>
                  <a:pt x="2008346" y="393859"/>
                </a:cubicBezTo>
                <a:cubicBezTo>
                  <a:pt x="2015966" y="393859"/>
                  <a:pt x="2022634" y="393859"/>
                  <a:pt x="2029301" y="393859"/>
                </a:cubicBezTo>
                <a:cubicBezTo>
                  <a:pt x="2030254" y="397669"/>
                  <a:pt x="2029301" y="401479"/>
                  <a:pt x="2031206" y="405289"/>
                </a:cubicBezTo>
                <a:cubicBezTo>
                  <a:pt x="2033111" y="409099"/>
                  <a:pt x="2035969" y="411956"/>
                  <a:pt x="2038826" y="414814"/>
                </a:cubicBezTo>
                <a:cubicBezTo>
                  <a:pt x="2041684" y="411956"/>
                  <a:pt x="2046446" y="408146"/>
                  <a:pt x="2046446" y="405289"/>
                </a:cubicBezTo>
                <a:cubicBezTo>
                  <a:pt x="2047399" y="371951"/>
                  <a:pt x="2046446" y="337661"/>
                  <a:pt x="2046446" y="302419"/>
                </a:cubicBezTo>
                <a:cubicBezTo>
                  <a:pt x="2013109" y="303371"/>
                  <a:pt x="1981676" y="298609"/>
                  <a:pt x="1950244" y="311944"/>
                </a:cubicBezTo>
                <a:cubicBezTo>
                  <a:pt x="1935004" y="318611"/>
                  <a:pt x="1915954" y="317659"/>
                  <a:pt x="1898809" y="318611"/>
                </a:cubicBezTo>
                <a:cubicBezTo>
                  <a:pt x="1883569" y="318611"/>
                  <a:pt x="1869281" y="314801"/>
                  <a:pt x="1854041" y="315754"/>
                </a:cubicBezTo>
                <a:cubicBezTo>
                  <a:pt x="1833086" y="316706"/>
                  <a:pt x="1812131" y="321469"/>
                  <a:pt x="1792129" y="321469"/>
                </a:cubicBezTo>
                <a:cubicBezTo>
                  <a:pt x="1717834" y="321469"/>
                  <a:pt x="1644491" y="321469"/>
                  <a:pt x="1570196" y="320516"/>
                </a:cubicBezTo>
                <a:cubicBezTo>
                  <a:pt x="1560671" y="320516"/>
                  <a:pt x="1551146" y="314801"/>
                  <a:pt x="1541621" y="314801"/>
                </a:cubicBezTo>
                <a:cubicBezTo>
                  <a:pt x="1531144" y="314801"/>
                  <a:pt x="1517809" y="314801"/>
                  <a:pt x="1509236" y="319564"/>
                </a:cubicBezTo>
                <a:cubicBezTo>
                  <a:pt x="1484471" y="333851"/>
                  <a:pt x="1459706" y="328136"/>
                  <a:pt x="1451134" y="300514"/>
                </a:cubicBezTo>
                <a:cubicBezTo>
                  <a:pt x="1431131" y="236696"/>
                  <a:pt x="1432084" y="170974"/>
                  <a:pt x="1452086" y="107156"/>
                </a:cubicBezTo>
                <a:cubicBezTo>
                  <a:pt x="1461611" y="77629"/>
                  <a:pt x="1492091" y="72866"/>
                  <a:pt x="1514951" y="93821"/>
                </a:cubicBezTo>
                <a:cubicBezTo>
                  <a:pt x="1521619" y="99536"/>
                  <a:pt x="1533049" y="101441"/>
                  <a:pt x="1542574" y="101441"/>
                </a:cubicBezTo>
                <a:cubicBezTo>
                  <a:pt x="1554004" y="101441"/>
                  <a:pt x="1565434" y="94774"/>
                  <a:pt x="1575911" y="94774"/>
                </a:cubicBezTo>
                <a:cubicBezTo>
                  <a:pt x="1674971" y="94774"/>
                  <a:pt x="1774031" y="91916"/>
                  <a:pt x="1872139" y="103346"/>
                </a:cubicBezTo>
                <a:cubicBezTo>
                  <a:pt x="1879759" y="104299"/>
                  <a:pt x="1888331" y="97631"/>
                  <a:pt x="1896904" y="97631"/>
                </a:cubicBezTo>
                <a:cubicBezTo>
                  <a:pt x="1911191" y="96679"/>
                  <a:pt x="1926431" y="96679"/>
                  <a:pt x="1939766" y="100489"/>
                </a:cubicBezTo>
                <a:cubicBezTo>
                  <a:pt x="1956911" y="105251"/>
                  <a:pt x="1973104" y="120491"/>
                  <a:pt x="1989296" y="120491"/>
                </a:cubicBezTo>
                <a:cubicBezTo>
                  <a:pt x="2018824" y="119539"/>
                  <a:pt x="2051209" y="134779"/>
                  <a:pt x="2076926" y="108109"/>
                </a:cubicBezTo>
                <a:cubicBezTo>
                  <a:pt x="2078831" y="106204"/>
                  <a:pt x="2082641" y="106204"/>
                  <a:pt x="2085499" y="106204"/>
                </a:cubicBezTo>
                <a:cubicBezTo>
                  <a:pt x="2108359" y="106204"/>
                  <a:pt x="2131219" y="106204"/>
                  <a:pt x="2154079" y="106204"/>
                </a:cubicBezTo>
                <a:cubicBezTo>
                  <a:pt x="2153126" y="108109"/>
                  <a:pt x="2153126" y="109061"/>
                  <a:pt x="2152174" y="110966"/>
                </a:cubicBezTo>
                <a:cubicBezTo>
                  <a:pt x="2158841" y="114776"/>
                  <a:pt x="2164556" y="121444"/>
                  <a:pt x="2171224" y="121444"/>
                </a:cubicBezTo>
                <a:cubicBezTo>
                  <a:pt x="2220754" y="122396"/>
                  <a:pt x="2270284" y="123349"/>
                  <a:pt x="2319814" y="122396"/>
                </a:cubicBezTo>
                <a:cubicBezTo>
                  <a:pt x="2325529" y="122396"/>
                  <a:pt x="2336006" y="117634"/>
                  <a:pt x="2336006" y="114776"/>
                </a:cubicBezTo>
                <a:cubicBezTo>
                  <a:pt x="2336959" y="90964"/>
                  <a:pt x="2338864" y="67151"/>
                  <a:pt x="2334101" y="44291"/>
                </a:cubicBezTo>
                <a:cubicBezTo>
                  <a:pt x="2331244" y="30004"/>
                  <a:pt x="2329339" y="18574"/>
                  <a:pt x="2337911" y="7144"/>
                </a:cubicBezTo>
                <a:cubicBezTo>
                  <a:pt x="2396014" y="8096"/>
                  <a:pt x="2451259" y="8096"/>
                  <a:pt x="2507456" y="8096"/>
                </a:cubicBezTo>
                <a:close/>
                <a:moveTo>
                  <a:pt x="1342549" y="775811"/>
                </a:moveTo>
                <a:cubicBezTo>
                  <a:pt x="1324451" y="778669"/>
                  <a:pt x="1304449" y="774859"/>
                  <a:pt x="1283494" y="785336"/>
                </a:cubicBezTo>
                <a:cubicBezTo>
                  <a:pt x="1238726" y="807244"/>
                  <a:pt x="1217771" y="845344"/>
                  <a:pt x="1201579" y="889159"/>
                </a:cubicBezTo>
                <a:cubicBezTo>
                  <a:pt x="1181576" y="946309"/>
                  <a:pt x="1236821" y="997744"/>
                  <a:pt x="1278731" y="1012984"/>
                </a:cubicBezTo>
                <a:cubicBezTo>
                  <a:pt x="1339691" y="1034891"/>
                  <a:pt x="1394936" y="1011079"/>
                  <a:pt x="1445419" y="975836"/>
                </a:cubicBezTo>
                <a:cubicBezTo>
                  <a:pt x="1482566" y="950119"/>
                  <a:pt x="1504474" y="914876"/>
                  <a:pt x="1513999" y="871061"/>
                </a:cubicBezTo>
                <a:cubicBezTo>
                  <a:pt x="1526381" y="812959"/>
                  <a:pt x="1507331" y="783431"/>
                  <a:pt x="1448276" y="771049"/>
                </a:cubicBezTo>
                <a:cubicBezTo>
                  <a:pt x="1446371" y="770096"/>
                  <a:pt x="1443514" y="770096"/>
                  <a:pt x="1441609" y="769144"/>
                </a:cubicBezTo>
                <a:cubicBezTo>
                  <a:pt x="1434941" y="765334"/>
                  <a:pt x="1427321" y="761524"/>
                  <a:pt x="1421606" y="755809"/>
                </a:cubicBezTo>
                <a:cubicBezTo>
                  <a:pt x="1413986" y="748189"/>
                  <a:pt x="1407319" y="747236"/>
                  <a:pt x="1404461" y="757714"/>
                </a:cubicBezTo>
                <a:cubicBezTo>
                  <a:pt x="1399699" y="773906"/>
                  <a:pt x="1389221" y="777716"/>
                  <a:pt x="1373981" y="776764"/>
                </a:cubicBezTo>
                <a:cubicBezTo>
                  <a:pt x="1364456" y="774859"/>
                  <a:pt x="1354931" y="775811"/>
                  <a:pt x="1342549" y="775811"/>
                </a:cubicBezTo>
                <a:close/>
                <a:moveTo>
                  <a:pt x="1836896" y="804386"/>
                </a:moveTo>
                <a:cubicBezTo>
                  <a:pt x="1806416" y="797719"/>
                  <a:pt x="1764506" y="821531"/>
                  <a:pt x="1757839" y="864394"/>
                </a:cubicBezTo>
                <a:cubicBezTo>
                  <a:pt x="1749266" y="913924"/>
                  <a:pt x="1774031" y="958691"/>
                  <a:pt x="1815941" y="961549"/>
                </a:cubicBezTo>
                <a:cubicBezTo>
                  <a:pt x="1869281" y="966311"/>
                  <a:pt x="1923574" y="966311"/>
                  <a:pt x="1976914" y="964406"/>
                </a:cubicBezTo>
                <a:cubicBezTo>
                  <a:pt x="2008346" y="963454"/>
                  <a:pt x="2031206" y="943451"/>
                  <a:pt x="2040731" y="912971"/>
                </a:cubicBezTo>
                <a:cubicBezTo>
                  <a:pt x="2050256" y="880586"/>
                  <a:pt x="2048351" y="848201"/>
                  <a:pt x="2020729" y="824389"/>
                </a:cubicBezTo>
                <a:cubicBezTo>
                  <a:pt x="2009299" y="813911"/>
                  <a:pt x="1993106" y="806291"/>
                  <a:pt x="1977866" y="804386"/>
                </a:cubicBezTo>
                <a:cubicBezTo>
                  <a:pt x="1948339" y="800576"/>
                  <a:pt x="1917859" y="801529"/>
                  <a:pt x="1887379" y="802481"/>
                </a:cubicBezTo>
                <a:cubicBezTo>
                  <a:pt x="1881664" y="802481"/>
                  <a:pt x="1873091" y="806291"/>
                  <a:pt x="1870234" y="811054"/>
                </a:cubicBezTo>
                <a:cubicBezTo>
                  <a:pt x="1842611" y="852964"/>
                  <a:pt x="1851184" y="895826"/>
                  <a:pt x="1890236" y="926306"/>
                </a:cubicBezTo>
                <a:cubicBezTo>
                  <a:pt x="1894999" y="930116"/>
                  <a:pt x="1899761" y="933926"/>
                  <a:pt x="1906429" y="938689"/>
                </a:cubicBezTo>
                <a:cubicBezTo>
                  <a:pt x="1883569" y="941546"/>
                  <a:pt x="1858804" y="928211"/>
                  <a:pt x="1842611" y="903446"/>
                </a:cubicBezTo>
                <a:cubicBezTo>
                  <a:pt x="1819751" y="872966"/>
                  <a:pt x="1815941" y="839629"/>
                  <a:pt x="1836896" y="804386"/>
                </a:cubicBezTo>
                <a:close/>
                <a:moveTo>
                  <a:pt x="517684" y="548164"/>
                </a:moveTo>
                <a:cubicBezTo>
                  <a:pt x="539591" y="548164"/>
                  <a:pt x="564356" y="545306"/>
                  <a:pt x="566261" y="580549"/>
                </a:cubicBezTo>
                <a:cubicBezTo>
                  <a:pt x="698659" y="580549"/>
                  <a:pt x="828199" y="580549"/>
                  <a:pt x="958691" y="580549"/>
                </a:cubicBezTo>
                <a:cubicBezTo>
                  <a:pt x="963454" y="580549"/>
                  <a:pt x="970121" y="576739"/>
                  <a:pt x="973931" y="573881"/>
                </a:cubicBezTo>
                <a:cubicBezTo>
                  <a:pt x="984409" y="566261"/>
                  <a:pt x="993934" y="556736"/>
                  <a:pt x="1005364" y="547211"/>
                </a:cubicBezTo>
                <a:cubicBezTo>
                  <a:pt x="1005364" y="538639"/>
                  <a:pt x="1005364" y="527209"/>
                  <a:pt x="1005364" y="515779"/>
                </a:cubicBezTo>
                <a:cubicBezTo>
                  <a:pt x="842486" y="515779"/>
                  <a:pt x="680561" y="515779"/>
                  <a:pt x="516731" y="515779"/>
                </a:cubicBezTo>
                <a:cubicBezTo>
                  <a:pt x="516731" y="524351"/>
                  <a:pt x="516731" y="531019"/>
                  <a:pt x="516731" y="536734"/>
                </a:cubicBezTo>
                <a:cubicBezTo>
                  <a:pt x="515779" y="539591"/>
                  <a:pt x="516731" y="543401"/>
                  <a:pt x="517684" y="548164"/>
                </a:cubicBezTo>
                <a:close/>
                <a:moveTo>
                  <a:pt x="3903821" y="592931"/>
                </a:moveTo>
                <a:cubicBezTo>
                  <a:pt x="3636169" y="592931"/>
                  <a:pt x="3369469" y="592931"/>
                  <a:pt x="3101816" y="592931"/>
                </a:cubicBezTo>
                <a:cubicBezTo>
                  <a:pt x="3102769" y="608171"/>
                  <a:pt x="3113246" y="609124"/>
                  <a:pt x="3123724" y="609124"/>
                </a:cubicBezTo>
                <a:cubicBezTo>
                  <a:pt x="3181826" y="609124"/>
                  <a:pt x="3239929" y="609124"/>
                  <a:pt x="3298031" y="609124"/>
                </a:cubicBezTo>
                <a:cubicBezTo>
                  <a:pt x="3490436" y="610076"/>
                  <a:pt x="3682841" y="611029"/>
                  <a:pt x="3875246" y="611981"/>
                </a:cubicBezTo>
                <a:cubicBezTo>
                  <a:pt x="3888581" y="612934"/>
                  <a:pt x="3900011" y="612934"/>
                  <a:pt x="3903821" y="592931"/>
                </a:cubicBezTo>
                <a:close/>
                <a:moveTo>
                  <a:pt x="5783104" y="479584"/>
                </a:moveTo>
                <a:cubicBezTo>
                  <a:pt x="5783104" y="477679"/>
                  <a:pt x="5783104" y="475774"/>
                  <a:pt x="5783104" y="474821"/>
                </a:cubicBezTo>
                <a:cubicBezTo>
                  <a:pt x="5750719" y="474821"/>
                  <a:pt x="5719287" y="475774"/>
                  <a:pt x="5686902" y="474821"/>
                </a:cubicBezTo>
                <a:cubicBezTo>
                  <a:pt x="5567839" y="472916"/>
                  <a:pt x="5448777" y="469106"/>
                  <a:pt x="5329714" y="467201"/>
                </a:cubicBezTo>
                <a:cubicBezTo>
                  <a:pt x="5282089" y="466249"/>
                  <a:pt x="5233512" y="467201"/>
                  <a:pt x="5184934" y="467201"/>
                </a:cubicBezTo>
                <a:cubicBezTo>
                  <a:pt x="5184934" y="466249"/>
                  <a:pt x="5184934" y="464344"/>
                  <a:pt x="5184934" y="463391"/>
                </a:cubicBezTo>
                <a:cubicBezTo>
                  <a:pt x="5252562" y="463391"/>
                  <a:pt x="5320189" y="463391"/>
                  <a:pt x="5388769" y="463391"/>
                </a:cubicBezTo>
                <a:cubicBezTo>
                  <a:pt x="5388769" y="462439"/>
                  <a:pt x="5388769" y="460534"/>
                  <a:pt x="5388769" y="459581"/>
                </a:cubicBezTo>
                <a:cubicBezTo>
                  <a:pt x="5009674" y="459581"/>
                  <a:pt x="4630579" y="459581"/>
                  <a:pt x="4250532" y="459581"/>
                </a:cubicBezTo>
                <a:cubicBezTo>
                  <a:pt x="4250532" y="458629"/>
                  <a:pt x="4250532" y="457676"/>
                  <a:pt x="4250532" y="457676"/>
                </a:cubicBezTo>
                <a:cubicBezTo>
                  <a:pt x="4459129" y="460534"/>
                  <a:pt x="4667727" y="464344"/>
                  <a:pt x="4876324" y="467201"/>
                </a:cubicBezTo>
                <a:cubicBezTo>
                  <a:pt x="4876324" y="468154"/>
                  <a:pt x="4876324" y="469106"/>
                  <a:pt x="4876324" y="470059"/>
                </a:cubicBezTo>
                <a:cubicBezTo>
                  <a:pt x="4842034" y="470059"/>
                  <a:pt x="4807744" y="470059"/>
                  <a:pt x="4773454" y="470059"/>
                </a:cubicBezTo>
                <a:cubicBezTo>
                  <a:pt x="4773454" y="471011"/>
                  <a:pt x="4773454" y="471011"/>
                  <a:pt x="4773454" y="471964"/>
                </a:cubicBezTo>
                <a:cubicBezTo>
                  <a:pt x="5110639" y="474821"/>
                  <a:pt x="5446871" y="476726"/>
                  <a:pt x="5783104" y="479584"/>
                </a:cubicBezTo>
                <a:close/>
                <a:moveTo>
                  <a:pt x="495776" y="513874"/>
                </a:moveTo>
                <a:cubicBezTo>
                  <a:pt x="443389" y="513874"/>
                  <a:pt x="391954" y="513874"/>
                  <a:pt x="340519" y="513874"/>
                </a:cubicBezTo>
                <a:cubicBezTo>
                  <a:pt x="336709" y="513874"/>
                  <a:pt x="330041" y="518636"/>
                  <a:pt x="329089" y="522446"/>
                </a:cubicBezTo>
                <a:cubicBezTo>
                  <a:pt x="324326" y="539591"/>
                  <a:pt x="320516" y="556736"/>
                  <a:pt x="315754" y="576739"/>
                </a:cubicBezTo>
                <a:cubicBezTo>
                  <a:pt x="356711" y="576739"/>
                  <a:pt x="392906" y="576739"/>
                  <a:pt x="429101" y="576739"/>
                </a:cubicBezTo>
                <a:cubicBezTo>
                  <a:pt x="432911" y="576739"/>
                  <a:pt x="437674" y="571024"/>
                  <a:pt x="439579" y="567214"/>
                </a:cubicBezTo>
                <a:cubicBezTo>
                  <a:pt x="446246" y="554831"/>
                  <a:pt x="455771" y="548164"/>
                  <a:pt x="470059" y="549116"/>
                </a:cubicBezTo>
                <a:cubicBezTo>
                  <a:pt x="478631" y="549116"/>
                  <a:pt x="486251" y="549116"/>
                  <a:pt x="495776" y="549116"/>
                </a:cubicBezTo>
                <a:cubicBezTo>
                  <a:pt x="495776" y="536734"/>
                  <a:pt x="495776" y="526256"/>
                  <a:pt x="495776" y="513874"/>
                </a:cubicBezTo>
                <a:close/>
                <a:moveTo>
                  <a:pt x="6726079" y="396716"/>
                </a:moveTo>
                <a:cubicBezTo>
                  <a:pt x="6726079" y="395764"/>
                  <a:pt x="6726079" y="394811"/>
                  <a:pt x="6727032" y="392906"/>
                </a:cubicBezTo>
                <a:cubicBezTo>
                  <a:pt x="6490812" y="392906"/>
                  <a:pt x="6254591" y="392906"/>
                  <a:pt x="6018371" y="392906"/>
                </a:cubicBezTo>
                <a:cubicBezTo>
                  <a:pt x="6053614" y="393859"/>
                  <a:pt x="6088857" y="393859"/>
                  <a:pt x="6124099" y="393859"/>
                </a:cubicBezTo>
                <a:cubicBezTo>
                  <a:pt x="6140291" y="393859"/>
                  <a:pt x="6156484" y="391954"/>
                  <a:pt x="6170771" y="395764"/>
                </a:cubicBezTo>
                <a:cubicBezTo>
                  <a:pt x="6224112" y="410051"/>
                  <a:pt x="6278404" y="411004"/>
                  <a:pt x="6332696" y="411956"/>
                </a:cubicBezTo>
                <a:cubicBezTo>
                  <a:pt x="6370796" y="412909"/>
                  <a:pt x="6408896" y="412909"/>
                  <a:pt x="6446996" y="411956"/>
                </a:cubicBezTo>
                <a:cubicBezTo>
                  <a:pt x="6480334" y="411956"/>
                  <a:pt x="6513671" y="414814"/>
                  <a:pt x="6546057" y="408146"/>
                </a:cubicBezTo>
                <a:cubicBezTo>
                  <a:pt x="6601302" y="397669"/>
                  <a:pt x="6656546" y="396716"/>
                  <a:pt x="6711791" y="395764"/>
                </a:cubicBezTo>
                <a:cubicBezTo>
                  <a:pt x="6716554" y="396716"/>
                  <a:pt x="6721316" y="396716"/>
                  <a:pt x="6726079" y="396716"/>
                </a:cubicBezTo>
                <a:close/>
                <a:moveTo>
                  <a:pt x="2328386" y="305276"/>
                </a:moveTo>
                <a:cubicBezTo>
                  <a:pt x="2270284" y="305276"/>
                  <a:pt x="2215039" y="305276"/>
                  <a:pt x="2159794" y="305276"/>
                </a:cubicBezTo>
                <a:cubicBezTo>
                  <a:pt x="2159794" y="313849"/>
                  <a:pt x="2159794" y="320516"/>
                  <a:pt x="2159794" y="330041"/>
                </a:cubicBezTo>
                <a:cubicBezTo>
                  <a:pt x="2296954" y="330041"/>
                  <a:pt x="2433161" y="330041"/>
                  <a:pt x="2569369" y="330041"/>
                </a:cubicBezTo>
                <a:cubicBezTo>
                  <a:pt x="2569369" y="322421"/>
                  <a:pt x="2569369" y="314801"/>
                  <a:pt x="2569369" y="306229"/>
                </a:cubicBezTo>
                <a:cubicBezTo>
                  <a:pt x="2554129" y="306229"/>
                  <a:pt x="2539841" y="306229"/>
                  <a:pt x="2526506" y="306229"/>
                </a:cubicBezTo>
                <a:cubicBezTo>
                  <a:pt x="2522696" y="306229"/>
                  <a:pt x="2516981" y="309086"/>
                  <a:pt x="2516029" y="311944"/>
                </a:cubicBezTo>
                <a:cubicBezTo>
                  <a:pt x="2512219" y="324326"/>
                  <a:pt x="2503646" y="324326"/>
                  <a:pt x="2493169" y="324326"/>
                </a:cubicBezTo>
                <a:cubicBezTo>
                  <a:pt x="2445544" y="324326"/>
                  <a:pt x="2398871" y="323374"/>
                  <a:pt x="2351246" y="324326"/>
                </a:cubicBezTo>
                <a:cubicBezTo>
                  <a:pt x="2336959" y="324326"/>
                  <a:pt x="2328386" y="319564"/>
                  <a:pt x="2328386" y="305276"/>
                </a:cubicBezTo>
                <a:close/>
                <a:moveTo>
                  <a:pt x="3625691" y="882491"/>
                </a:moveTo>
                <a:cubicBezTo>
                  <a:pt x="3622834" y="873919"/>
                  <a:pt x="3621881" y="869156"/>
                  <a:pt x="3620929" y="864394"/>
                </a:cubicBezTo>
                <a:cubicBezTo>
                  <a:pt x="3616166" y="849154"/>
                  <a:pt x="3611404" y="834866"/>
                  <a:pt x="3605689" y="819626"/>
                </a:cubicBezTo>
                <a:cubicBezTo>
                  <a:pt x="3604736" y="816769"/>
                  <a:pt x="3601879" y="812959"/>
                  <a:pt x="3599021" y="812006"/>
                </a:cubicBezTo>
                <a:cubicBezTo>
                  <a:pt x="3580924" y="806291"/>
                  <a:pt x="3561874" y="800576"/>
                  <a:pt x="3542824" y="797719"/>
                </a:cubicBezTo>
                <a:cubicBezTo>
                  <a:pt x="3524726" y="794861"/>
                  <a:pt x="3504724" y="807244"/>
                  <a:pt x="3501866" y="820579"/>
                </a:cubicBezTo>
                <a:cubicBezTo>
                  <a:pt x="3499009" y="833914"/>
                  <a:pt x="3511391" y="844391"/>
                  <a:pt x="3532346" y="850106"/>
                </a:cubicBezTo>
                <a:cubicBezTo>
                  <a:pt x="3543776" y="852964"/>
                  <a:pt x="3554254" y="856774"/>
                  <a:pt x="3564731" y="860584"/>
                </a:cubicBezTo>
                <a:cubicBezTo>
                  <a:pt x="3584734" y="867251"/>
                  <a:pt x="3602831" y="873919"/>
                  <a:pt x="3625691" y="882491"/>
                </a:cubicBezTo>
                <a:close/>
                <a:moveTo>
                  <a:pt x="2680811" y="161449"/>
                </a:moveTo>
                <a:cubicBezTo>
                  <a:pt x="2681764" y="146209"/>
                  <a:pt x="2682716" y="130969"/>
                  <a:pt x="2683669" y="114776"/>
                </a:cubicBezTo>
                <a:cubicBezTo>
                  <a:pt x="2655094" y="114776"/>
                  <a:pt x="2630329" y="114776"/>
                  <a:pt x="2604611" y="114776"/>
                </a:cubicBezTo>
                <a:cubicBezTo>
                  <a:pt x="2599849" y="114776"/>
                  <a:pt x="2595086" y="117634"/>
                  <a:pt x="2590324" y="120491"/>
                </a:cubicBezTo>
                <a:cubicBezTo>
                  <a:pt x="2574131" y="130969"/>
                  <a:pt x="2576989" y="147161"/>
                  <a:pt x="2580799" y="160496"/>
                </a:cubicBezTo>
                <a:cubicBezTo>
                  <a:pt x="2615089" y="161449"/>
                  <a:pt x="2647474" y="161449"/>
                  <a:pt x="2680811" y="161449"/>
                </a:cubicBezTo>
                <a:close/>
                <a:moveTo>
                  <a:pt x="2057876" y="163354"/>
                </a:moveTo>
                <a:cubicBezTo>
                  <a:pt x="2088356" y="154781"/>
                  <a:pt x="2118836" y="159544"/>
                  <a:pt x="2150269" y="159544"/>
                </a:cubicBezTo>
                <a:cubicBezTo>
                  <a:pt x="2150269" y="146209"/>
                  <a:pt x="2150269" y="130969"/>
                  <a:pt x="2150269" y="112871"/>
                </a:cubicBezTo>
                <a:cubicBezTo>
                  <a:pt x="2130266" y="112871"/>
                  <a:pt x="2110264" y="111919"/>
                  <a:pt x="2090261" y="112871"/>
                </a:cubicBezTo>
                <a:cubicBezTo>
                  <a:pt x="2084546" y="112871"/>
                  <a:pt x="2078831" y="117634"/>
                  <a:pt x="2073116" y="120491"/>
                </a:cubicBezTo>
                <a:cubicBezTo>
                  <a:pt x="2056924" y="131921"/>
                  <a:pt x="2054066" y="148114"/>
                  <a:pt x="2057876" y="163354"/>
                </a:cubicBezTo>
                <a:close/>
                <a:moveTo>
                  <a:pt x="3259931" y="897731"/>
                </a:moveTo>
                <a:cubicBezTo>
                  <a:pt x="3259931" y="896779"/>
                  <a:pt x="3259931" y="895826"/>
                  <a:pt x="3259931" y="895826"/>
                </a:cubicBezTo>
                <a:cubicBezTo>
                  <a:pt x="3249454" y="895826"/>
                  <a:pt x="3238024" y="894874"/>
                  <a:pt x="3227546" y="895826"/>
                </a:cubicBezTo>
                <a:cubicBezTo>
                  <a:pt x="3219926" y="896779"/>
                  <a:pt x="3214211" y="901541"/>
                  <a:pt x="3206591" y="905351"/>
                </a:cubicBezTo>
                <a:cubicBezTo>
                  <a:pt x="3211354" y="912019"/>
                  <a:pt x="3215164" y="919639"/>
                  <a:pt x="3221831" y="925354"/>
                </a:cubicBezTo>
                <a:cubicBezTo>
                  <a:pt x="3225641" y="928211"/>
                  <a:pt x="3233261" y="929164"/>
                  <a:pt x="3238976" y="929164"/>
                </a:cubicBezTo>
                <a:cubicBezTo>
                  <a:pt x="3259931" y="929164"/>
                  <a:pt x="3279934" y="930116"/>
                  <a:pt x="3300889" y="929164"/>
                </a:cubicBezTo>
                <a:cubicBezTo>
                  <a:pt x="3307556" y="929164"/>
                  <a:pt x="3316129" y="928211"/>
                  <a:pt x="3321844" y="924401"/>
                </a:cubicBezTo>
                <a:cubicBezTo>
                  <a:pt x="3327559" y="920591"/>
                  <a:pt x="3334226" y="909161"/>
                  <a:pt x="3332321" y="906304"/>
                </a:cubicBezTo>
                <a:cubicBezTo>
                  <a:pt x="3327559" y="899636"/>
                  <a:pt x="3318986" y="892016"/>
                  <a:pt x="3311366" y="892016"/>
                </a:cubicBezTo>
                <a:cubicBezTo>
                  <a:pt x="3293269" y="892016"/>
                  <a:pt x="3276124" y="895826"/>
                  <a:pt x="3259931" y="897731"/>
                </a:cubicBezTo>
                <a:close/>
                <a:moveTo>
                  <a:pt x="3898106" y="860584"/>
                </a:moveTo>
                <a:cubicBezTo>
                  <a:pt x="3917156" y="856774"/>
                  <a:pt x="3932396" y="853916"/>
                  <a:pt x="3947636" y="849154"/>
                </a:cubicBezTo>
                <a:cubicBezTo>
                  <a:pt x="3960019" y="845344"/>
                  <a:pt x="3972401" y="838676"/>
                  <a:pt x="3969544" y="825341"/>
                </a:cubicBezTo>
                <a:cubicBezTo>
                  <a:pt x="3967639" y="816769"/>
                  <a:pt x="3956209" y="808196"/>
                  <a:pt x="3947636" y="802481"/>
                </a:cubicBezTo>
                <a:cubicBezTo>
                  <a:pt x="3941921" y="798671"/>
                  <a:pt x="3932396" y="799624"/>
                  <a:pt x="3924776" y="800576"/>
                </a:cubicBezTo>
                <a:cubicBezTo>
                  <a:pt x="3920966" y="800576"/>
                  <a:pt x="3915251" y="804386"/>
                  <a:pt x="3914299" y="808196"/>
                </a:cubicBezTo>
                <a:cubicBezTo>
                  <a:pt x="3908584" y="824389"/>
                  <a:pt x="3903821" y="841534"/>
                  <a:pt x="3898106" y="860584"/>
                </a:cubicBezTo>
                <a:close/>
                <a:moveTo>
                  <a:pt x="1878806" y="685324"/>
                </a:moveTo>
                <a:cubicBezTo>
                  <a:pt x="1878806" y="668179"/>
                  <a:pt x="1867376" y="655796"/>
                  <a:pt x="1850231" y="654844"/>
                </a:cubicBezTo>
                <a:cubicBezTo>
                  <a:pt x="1833086" y="654844"/>
                  <a:pt x="1820704" y="666274"/>
                  <a:pt x="1819751" y="683419"/>
                </a:cubicBezTo>
                <a:cubicBezTo>
                  <a:pt x="1819751" y="700564"/>
                  <a:pt x="1831181" y="712946"/>
                  <a:pt x="1848326" y="713899"/>
                </a:cubicBezTo>
                <a:cubicBezTo>
                  <a:pt x="1865471" y="714851"/>
                  <a:pt x="1877854" y="703421"/>
                  <a:pt x="1878806" y="685324"/>
                </a:cubicBezTo>
                <a:close/>
                <a:moveTo>
                  <a:pt x="452914" y="743426"/>
                </a:moveTo>
                <a:cubicBezTo>
                  <a:pt x="454819" y="744379"/>
                  <a:pt x="456724" y="745331"/>
                  <a:pt x="458629" y="746284"/>
                </a:cubicBezTo>
                <a:cubicBezTo>
                  <a:pt x="462439" y="737711"/>
                  <a:pt x="468154" y="729139"/>
                  <a:pt x="469106" y="720566"/>
                </a:cubicBezTo>
                <a:cubicBezTo>
                  <a:pt x="470059" y="691039"/>
                  <a:pt x="470059" y="661511"/>
                  <a:pt x="469106" y="631984"/>
                </a:cubicBezTo>
                <a:cubicBezTo>
                  <a:pt x="469106" y="624364"/>
                  <a:pt x="465296" y="616744"/>
                  <a:pt x="463391" y="607219"/>
                </a:cubicBezTo>
                <a:cubicBezTo>
                  <a:pt x="452914" y="619601"/>
                  <a:pt x="446246" y="725329"/>
                  <a:pt x="452914" y="743426"/>
                </a:cubicBezTo>
                <a:close/>
                <a:moveTo>
                  <a:pt x="2373154" y="26194"/>
                </a:moveTo>
                <a:cubicBezTo>
                  <a:pt x="2396014" y="42386"/>
                  <a:pt x="2455069" y="42386"/>
                  <a:pt x="2473166" y="25241"/>
                </a:cubicBezTo>
                <a:cubicBezTo>
                  <a:pt x="2438876" y="16669"/>
                  <a:pt x="2407444" y="14764"/>
                  <a:pt x="2373154" y="26194"/>
                </a:cubicBezTo>
                <a:close/>
                <a:moveTo>
                  <a:pt x="2327434" y="160496"/>
                </a:moveTo>
                <a:cubicBezTo>
                  <a:pt x="2327434" y="150971"/>
                  <a:pt x="2327434" y="141446"/>
                  <a:pt x="2327434" y="130016"/>
                </a:cubicBezTo>
                <a:cubicBezTo>
                  <a:pt x="2314099" y="130016"/>
                  <a:pt x="2300764" y="129064"/>
                  <a:pt x="2289334" y="130969"/>
                </a:cubicBezTo>
                <a:cubicBezTo>
                  <a:pt x="2283619" y="131921"/>
                  <a:pt x="2279809" y="139541"/>
                  <a:pt x="2275046" y="144304"/>
                </a:cubicBezTo>
                <a:cubicBezTo>
                  <a:pt x="2278856" y="148114"/>
                  <a:pt x="2282666" y="152876"/>
                  <a:pt x="2287429" y="154781"/>
                </a:cubicBezTo>
                <a:cubicBezTo>
                  <a:pt x="2299811" y="157639"/>
                  <a:pt x="2313146" y="158591"/>
                  <a:pt x="2327434" y="160496"/>
                </a:cubicBezTo>
                <a:close/>
                <a:moveTo>
                  <a:pt x="2625566" y="484346"/>
                </a:moveTo>
                <a:cubicBezTo>
                  <a:pt x="2625566" y="484346"/>
                  <a:pt x="2625566" y="483394"/>
                  <a:pt x="2625566" y="483394"/>
                </a:cubicBezTo>
                <a:cubicBezTo>
                  <a:pt x="2542699" y="483394"/>
                  <a:pt x="2459831" y="483394"/>
                  <a:pt x="2377916" y="483394"/>
                </a:cubicBezTo>
                <a:cubicBezTo>
                  <a:pt x="2377916" y="483394"/>
                  <a:pt x="2377916" y="484346"/>
                  <a:pt x="2377916" y="484346"/>
                </a:cubicBezTo>
                <a:cubicBezTo>
                  <a:pt x="2459831" y="484346"/>
                  <a:pt x="2542699" y="484346"/>
                  <a:pt x="2625566" y="484346"/>
                </a:cubicBezTo>
                <a:close/>
                <a:moveTo>
                  <a:pt x="2498884" y="99536"/>
                </a:moveTo>
                <a:cubicBezTo>
                  <a:pt x="2448401" y="104299"/>
                  <a:pt x="2397919" y="113824"/>
                  <a:pt x="2347436" y="98584"/>
                </a:cubicBezTo>
                <a:cubicBezTo>
                  <a:pt x="2396966" y="113824"/>
                  <a:pt x="2447449" y="111919"/>
                  <a:pt x="2498884" y="99536"/>
                </a:cubicBezTo>
                <a:close/>
                <a:moveTo>
                  <a:pt x="3964781" y="652939"/>
                </a:moveTo>
                <a:cubicBezTo>
                  <a:pt x="3980974" y="652939"/>
                  <a:pt x="3997166" y="652939"/>
                  <a:pt x="4016216" y="652939"/>
                </a:cubicBezTo>
                <a:cubicBezTo>
                  <a:pt x="4001929" y="640556"/>
                  <a:pt x="3977164" y="639604"/>
                  <a:pt x="3964781" y="652939"/>
                </a:cubicBezTo>
                <a:close/>
                <a:moveTo>
                  <a:pt x="3762851" y="1173004"/>
                </a:moveTo>
                <a:cubicBezTo>
                  <a:pt x="3763804" y="1173004"/>
                  <a:pt x="3765709" y="1173004"/>
                  <a:pt x="3766661" y="1173004"/>
                </a:cubicBezTo>
                <a:cubicBezTo>
                  <a:pt x="3766661" y="1146334"/>
                  <a:pt x="3766661" y="1120616"/>
                  <a:pt x="3766661" y="1093946"/>
                </a:cubicBezTo>
                <a:cubicBezTo>
                  <a:pt x="3765709" y="1093946"/>
                  <a:pt x="3763804" y="1093946"/>
                  <a:pt x="3762851" y="1093946"/>
                </a:cubicBezTo>
                <a:cubicBezTo>
                  <a:pt x="3762851" y="1120616"/>
                  <a:pt x="3762851" y="1146334"/>
                  <a:pt x="3762851" y="1173004"/>
                </a:cubicBezTo>
                <a:close/>
                <a:moveTo>
                  <a:pt x="3756184" y="1481614"/>
                </a:moveTo>
                <a:cubicBezTo>
                  <a:pt x="3758089" y="1481614"/>
                  <a:pt x="3760946" y="1481614"/>
                  <a:pt x="3762851" y="1481614"/>
                </a:cubicBezTo>
                <a:cubicBezTo>
                  <a:pt x="3762851" y="1462564"/>
                  <a:pt x="3762851" y="1444466"/>
                  <a:pt x="3762851" y="1425416"/>
                </a:cubicBezTo>
                <a:cubicBezTo>
                  <a:pt x="3760946" y="1425416"/>
                  <a:pt x="3759994" y="1425416"/>
                  <a:pt x="3758089" y="1425416"/>
                </a:cubicBezTo>
                <a:cubicBezTo>
                  <a:pt x="3758089" y="1444466"/>
                  <a:pt x="3757136" y="1462564"/>
                  <a:pt x="3756184" y="1481614"/>
                </a:cubicBezTo>
                <a:close/>
                <a:moveTo>
                  <a:pt x="347186" y="647224"/>
                </a:moveTo>
                <a:cubicBezTo>
                  <a:pt x="344329" y="647224"/>
                  <a:pt x="341471" y="647224"/>
                  <a:pt x="338614" y="647224"/>
                </a:cubicBezTo>
                <a:cubicBezTo>
                  <a:pt x="339566" y="657701"/>
                  <a:pt x="339566" y="667226"/>
                  <a:pt x="340519" y="677704"/>
                </a:cubicBezTo>
                <a:cubicBezTo>
                  <a:pt x="342424" y="677704"/>
                  <a:pt x="345281" y="677704"/>
                  <a:pt x="347186" y="677704"/>
                </a:cubicBezTo>
                <a:cubicBezTo>
                  <a:pt x="347186" y="667226"/>
                  <a:pt x="347186" y="657701"/>
                  <a:pt x="347186" y="647224"/>
                </a:cubicBezTo>
                <a:close/>
                <a:moveTo>
                  <a:pt x="3619976" y="963454"/>
                </a:moveTo>
                <a:cubicBezTo>
                  <a:pt x="3619976" y="959644"/>
                  <a:pt x="3620929" y="956786"/>
                  <a:pt x="3620929" y="952976"/>
                </a:cubicBezTo>
                <a:cubicBezTo>
                  <a:pt x="3612356" y="952024"/>
                  <a:pt x="3602831" y="951071"/>
                  <a:pt x="3594259" y="950119"/>
                </a:cubicBezTo>
                <a:cubicBezTo>
                  <a:pt x="3594259" y="952976"/>
                  <a:pt x="3593306" y="955834"/>
                  <a:pt x="3593306" y="958691"/>
                </a:cubicBezTo>
                <a:cubicBezTo>
                  <a:pt x="3602831" y="960596"/>
                  <a:pt x="3611404" y="961549"/>
                  <a:pt x="3619976" y="963454"/>
                </a:cubicBezTo>
                <a:close/>
                <a:moveTo>
                  <a:pt x="5785962" y="498634"/>
                </a:moveTo>
                <a:cubicBezTo>
                  <a:pt x="5785962" y="498634"/>
                  <a:pt x="5785962" y="498634"/>
                  <a:pt x="5785962" y="498634"/>
                </a:cubicBezTo>
                <a:cubicBezTo>
                  <a:pt x="5758339" y="497681"/>
                  <a:pt x="5729764" y="497681"/>
                  <a:pt x="5702141" y="497681"/>
                </a:cubicBezTo>
                <a:cubicBezTo>
                  <a:pt x="5702141" y="497681"/>
                  <a:pt x="5702141" y="498634"/>
                  <a:pt x="5702141" y="498634"/>
                </a:cubicBezTo>
                <a:cubicBezTo>
                  <a:pt x="5729764" y="498634"/>
                  <a:pt x="5757387" y="498634"/>
                  <a:pt x="5785962" y="4986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8" name="Google Shape;1768;p44"/>
          <p:cNvSpPr/>
          <p:nvPr/>
        </p:nvSpPr>
        <p:spPr>
          <a:xfrm>
            <a:off x="6111812" y="1629406"/>
            <a:ext cx="1332906" cy="1621600"/>
          </a:xfrm>
          <a:custGeom>
            <a:rect b="b" l="l" r="r" t="t"/>
            <a:pathLst>
              <a:path extrusionOk="0" h="6851511" w="5631734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2" name="Shape 1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3" name="Google Shape;1773;p45"/>
          <p:cNvSpPr txBox="1"/>
          <p:nvPr>
            <p:ph idx="1" type="body"/>
          </p:nvPr>
        </p:nvSpPr>
        <p:spPr>
          <a:xfrm>
            <a:off x="323529" y="5015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Shapes</a:t>
            </a:r>
            <a:endParaRPr/>
          </a:p>
        </p:txBody>
      </p:sp>
      <p:sp>
        <p:nvSpPr>
          <p:cNvPr id="1774" name="Google Shape;1774;p45"/>
          <p:cNvSpPr/>
          <p:nvPr/>
        </p:nvSpPr>
        <p:spPr>
          <a:xfrm>
            <a:off x="191821" y="4929710"/>
            <a:ext cx="4977708" cy="1797968"/>
          </a:xfrm>
          <a:custGeom>
            <a:rect b="b" l="l" r="r" t="t"/>
            <a:pathLst>
              <a:path extrusionOk="0" h="4114800" w="11391900">
                <a:moveTo>
                  <a:pt x="0" y="4108133"/>
                </a:moveTo>
                <a:cubicBezTo>
                  <a:pt x="99060" y="4067175"/>
                  <a:pt x="198120" y="4028123"/>
                  <a:pt x="296228" y="3984308"/>
                </a:cubicBezTo>
                <a:cubicBezTo>
                  <a:pt x="317183" y="3974783"/>
                  <a:pt x="342900" y="3950018"/>
                  <a:pt x="345758" y="3928110"/>
                </a:cubicBezTo>
                <a:cubicBezTo>
                  <a:pt x="356235" y="3863340"/>
                  <a:pt x="366713" y="3794760"/>
                  <a:pt x="358140" y="3730943"/>
                </a:cubicBezTo>
                <a:cubicBezTo>
                  <a:pt x="343853" y="3629978"/>
                  <a:pt x="377190" y="3553778"/>
                  <a:pt x="449580" y="3489960"/>
                </a:cubicBezTo>
                <a:cubicBezTo>
                  <a:pt x="496253" y="3449003"/>
                  <a:pt x="541020" y="3406140"/>
                  <a:pt x="592455" y="3371850"/>
                </a:cubicBezTo>
                <a:cubicBezTo>
                  <a:pt x="632460" y="3345180"/>
                  <a:pt x="647700" y="3314700"/>
                  <a:pt x="639128" y="3268980"/>
                </a:cubicBezTo>
                <a:cubicBezTo>
                  <a:pt x="637223" y="3259455"/>
                  <a:pt x="638175" y="3249930"/>
                  <a:pt x="637223" y="3236595"/>
                </a:cubicBezTo>
                <a:cubicBezTo>
                  <a:pt x="678180" y="3228023"/>
                  <a:pt x="717233" y="3216593"/>
                  <a:pt x="758190" y="3212783"/>
                </a:cubicBezTo>
                <a:cubicBezTo>
                  <a:pt x="805815" y="3208020"/>
                  <a:pt x="817245" y="3185160"/>
                  <a:pt x="803910" y="3143250"/>
                </a:cubicBezTo>
                <a:cubicBezTo>
                  <a:pt x="789623" y="3099435"/>
                  <a:pt x="771525" y="3057525"/>
                  <a:pt x="761048" y="3012758"/>
                </a:cubicBezTo>
                <a:cubicBezTo>
                  <a:pt x="755333" y="2985135"/>
                  <a:pt x="762000" y="2955608"/>
                  <a:pt x="763905" y="2926080"/>
                </a:cubicBezTo>
                <a:cubicBezTo>
                  <a:pt x="764858" y="2906078"/>
                  <a:pt x="767715" y="2885123"/>
                  <a:pt x="767715" y="2865120"/>
                </a:cubicBezTo>
                <a:cubicBezTo>
                  <a:pt x="767715" y="2747010"/>
                  <a:pt x="798195" y="2694623"/>
                  <a:pt x="907733" y="2654618"/>
                </a:cubicBezTo>
                <a:cubicBezTo>
                  <a:pt x="940118" y="2643188"/>
                  <a:pt x="982980" y="2643188"/>
                  <a:pt x="1016318" y="2654618"/>
                </a:cubicBezTo>
                <a:cubicBezTo>
                  <a:pt x="1102043" y="2683193"/>
                  <a:pt x="1160145" y="2781300"/>
                  <a:pt x="1154430" y="2872740"/>
                </a:cubicBezTo>
                <a:cubicBezTo>
                  <a:pt x="1153478" y="2894648"/>
                  <a:pt x="1159193" y="2916555"/>
                  <a:pt x="1159193" y="2938463"/>
                </a:cubicBezTo>
                <a:cubicBezTo>
                  <a:pt x="1159193" y="2965133"/>
                  <a:pt x="1155383" y="2992755"/>
                  <a:pt x="1154430" y="3019425"/>
                </a:cubicBezTo>
                <a:cubicBezTo>
                  <a:pt x="1153478" y="3042285"/>
                  <a:pt x="1151573" y="3067050"/>
                  <a:pt x="1156335" y="3088958"/>
                </a:cubicBezTo>
                <a:cubicBezTo>
                  <a:pt x="1161098" y="3114675"/>
                  <a:pt x="1172528" y="3139440"/>
                  <a:pt x="1183005" y="3170873"/>
                </a:cubicBezTo>
                <a:cubicBezTo>
                  <a:pt x="1168718" y="3162300"/>
                  <a:pt x="1159193" y="3157538"/>
                  <a:pt x="1142048" y="3147060"/>
                </a:cubicBezTo>
                <a:cubicBezTo>
                  <a:pt x="1167765" y="3220403"/>
                  <a:pt x="1224915" y="3240405"/>
                  <a:pt x="1278255" y="3255645"/>
                </a:cubicBezTo>
                <a:cubicBezTo>
                  <a:pt x="1316355" y="3266123"/>
                  <a:pt x="1360170" y="3257550"/>
                  <a:pt x="1401128" y="3255645"/>
                </a:cubicBezTo>
                <a:cubicBezTo>
                  <a:pt x="1435418" y="3253740"/>
                  <a:pt x="1469708" y="3245168"/>
                  <a:pt x="1503998" y="3247073"/>
                </a:cubicBezTo>
                <a:cubicBezTo>
                  <a:pt x="1587818" y="3252788"/>
                  <a:pt x="1601153" y="3239453"/>
                  <a:pt x="1583055" y="3150870"/>
                </a:cubicBezTo>
                <a:cubicBezTo>
                  <a:pt x="1571625" y="3158490"/>
                  <a:pt x="1560195" y="3165158"/>
                  <a:pt x="1547813" y="3172778"/>
                </a:cubicBezTo>
                <a:cubicBezTo>
                  <a:pt x="1557338" y="3153728"/>
                  <a:pt x="1568768" y="3137535"/>
                  <a:pt x="1572578" y="3120390"/>
                </a:cubicBezTo>
                <a:cubicBezTo>
                  <a:pt x="1576388" y="3102293"/>
                  <a:pt x="1573530" y="3083243"/>
                  <a:pt x="1573530" y="3062288"/>
                </a:cubicBezTo>
                <a:cubicBezTo>
                  <a:pt x="1566863" y="3057525"/>
                  <a:pt x="1557338" y="3050858"/>
                  <a:pt x="1547813" y="3045143"/>
                </a:cubicBezTo>
                <a:cubicBezTo>
                  <a:pt x="1548765" y="3040380"/>
                  <a:pt x="1549718" y="3036570"/>
                  <a:pt x="1551623" y="3031808"/>
                </a:cubicBezTo>
                <a:cubicBezTo>
                  <a:pt x="1531620" y="3042285"/>
                  <a:pt x="1510665" y="3051810"/>
                  <a:pt x="1490663" y="3062288"/>
                </a:cubicBezTo>
                <a:cubicBezTo>
                  <a:pt x="1488758" y="3059430"/>
                  <a:pt x="1486853" y="3057525"/>
                  <a:pt x="1484948" y="3054668"/>
                </a:cubicBezTo>
                <a:cubicBezTo>
                  <a:pt x="1502093" y="3043238"/>
                  <a:pt x="1520190" y="3032760"/>
                  <a:pt x="1535430" y="3019425"/>
                </a:cubicBezTo>
                <a:cubicBezTo>
                  <a:pt x="1550670" y="3006090"/>
                  <a:pt x="1573530" y="2989898"/>
                  <a:pt x="1573530" y="2975610"/>
                </a:cubicBezTo>
                <a:cubicBezTo>
                  <a:pt x="1573530" y="2961323"/>
                  <a:pt x="1547813" y="2947035"/>
                  <a:pt x="1537335" y="2936558"/>
                </a:cubicBezTo>
                <a:cubicBezTo>
                  <a:pt x="1543050" y="2936558"/>
                  <a:pt x="1559243" y="2936558"/>
                  <a:pt x="1573530" y="2936558"/>
                </a:cubicBezTo>
                <a:cubicBezTo>
                  <a:pt x="1611630" y="2820353"/>
                  <a:pt x="1555433" y="2715578"/>
                  <a:pt x="1541145" y="2606040"/>
                </a:cubicBezTo>
                <a:cubicBezTo>
                  <a:pt x="1534478" y="2551748"/>
                  <a:pt x="1521143" y="2497455"/>
                  <a:pt x="1516380" y="2442210"/>
                </a:cubicBezTo>
                <a:cubicBezTo>
                  <a:pt x="1508760" y="2368868"/>
                  <a:pt x="1505903" y="2295525"/>
                  <a:pt x="1500188" y="2222183"/>
                </a:cubicBezTo>
                <a:cubicBezTo>
                  <a:pt x="1496378" y="2222183"/>
                  <a:pt x="1491615" y="2221230"/>
                  <a:pt x="1487805" y="2221230"/>
                </a:cubicBezTo>
                <a:cubicBezTo>
                  <a:pt x="1498283" y="2212658"/>
                  <a:pt x="1509713" y="2204085"/>
                  <a:pt x="1521143" y="2195513"/>
                </a:cubicBezTo>
                <a:cubicBezTo>
                  <a:pt x="1490663" y="2094548"/>
                  <a:pt x="1421130" y="2025968"/>
                  <a:pt x="1337310" y="1967865"/>
                </a:cubicBezTo>
                <a:cubicBezTo>
                  <a:pt x="1341120" y="1963103"/>
                  <a:pt x="1344930" y="1957388"/>
                  <a:pt x="1347788" y="1952625"/>
                </a:cubicBezTo>
                <a:cubicBezTo>
                  <a:pt x="1376363" y="1965960"/>
                  <a:pt x="1404938" y="1980248"/>
                  <a:pt x="1447800" y="2000250"/>
                </a:cubicBezTo>
                <a:cubicBezTo>
                  <a:pt x="1416368" y="1951673"/>
                  <a:pt x="1392555" y="1915478"/>
                  <a:pt x="1363980" y="1870710"/>
                </a:cubicBezTo>
                <a:cubicBezTo>
                  <a:pt x="1423035" y="1864043"/>
                  <a:pt x="1432560" y="1918335"/>
                  <a:pt x="1470660" y="1937385"/>
                </a:cubicBezTo>
                <a:cubicBezTo>
                  <a:pt x="1456373" y="1900238"/>
                  <a:pt x="1444943" y="1868805"/>
                  <a:pt x="1432560" y="1837373"/>
                </a:cubicBezTo>
                <a:cubicBezTo>
                  <a:pt x="1438275" y="1833563"/>
                  <a:pt x="1444943" y="1830705"/>
                  <a:pt x="1450658" y="1826895"/>
                </a:cubicBezTo>
                <a:cubicBezTo>
                  <a:pt x="1483995" y="1875473"/>
                  <a:pt x="1517333" y="1925003"/>
                  <a:pt x="1550670" y="1973580"/>
                </a:cubicBezTo>
                <a:cubicBezTo>
                  <a:pt x="1556385" y="1972628"/>
                  <a:pt x="1562100" y="1971675"/>
                  <a:pt x="1566863" y="1969770"/>
                </a:cubicBezTo>
                <a:cubicBezTo>
                  <a:pt x="1566863" y="1925955"/>
                  <a:pt x="1566863" y="1883093"/>
                  <a:pt x="1566863" y="1839278"/>
                </a:cubicBezTo>
                <a:cubicBezTo>
                  <a:pt x="1574483" y="1838325"/>
                  <a:pt x="1581150" y="1837373"/>
                  <a:pt x="1588770" y="1835468"/>
                </a:cubicBezTo>
                <a:cubicBezTo>
                  <a:pt x="1594485" y="1852613"/>
                  <a:pt x="1603058" y="1869758"/>
                  <a:pt x="1605915" y="1886903"/>
                </a:cubicBezTo>
                <a:cubicBezTo>
                  <a:pt x="1611630" y="1924050"/>
                  <a:pt x="1610678" y="1964055"/>
                  <a:pt x="1621155" y="2000250"/>
                </a:cubicBezTo>
                <a:cubicBezTo>
                  <a:pt x="1627823" y="2024063"/>
                  <a:pt x="1649730" y="2043113"/>
                  <a:pt x="1664970" y="2064068"/>
                </a:cubicBezTo>
                <a:cubicBezTo>
                  <a:pt x="1681163" y="2051685"/>
                  <a:pt x="1696403" y="2037398"/>
                  <a:pt x="1714500" y="2026920"/>
                </a:cubicBezTo>
                <a:cubicBezTo>
                  <a:pt x="1728788" y="2018348"/>
                  <a:pt x="1745933" y="2014538"/>
                  <a:pt x="1762125" y="2008823"/>
                </a:cubicBezTo>
                <a:cubicBezTo>
                  <a:pt x="1756410" y="2023110"/>
                  <a:pt x="1751648" y="2038350"/>
                  <a:pt x="1744028" y="2051685"/>
                </a:cubicBezTo>
                <a:cubicBezTo>
                  <a:pt x="1718310" y="2094548"/>
                  <a:pt x="1690688" y="2136458"/>
                  <a:pt x="1664018" y="2179320"/>
                </a:cubicBezTo>
                <a:cubicBezTo>
                  <a:pt x="1661160" y="2183130"/>
                  <a:pt x="1659255" y="2188845"/>
                  <a:pt x="1660208" y="2192655"/>
                </a:cubicBezTo>
                <a:cubicBezTo>
                  <a:pt x="1684020" y="2331720"/>
                  <a:pt x="1708785" y="2470785"/>
                  <a:pt x="1733550" y="2610803"/>
                </a:cubicBezTo>
                <a:cubicBezTo>
                  <a:pt x="1733550" y="2611755"/>
                  <a:pt x="1735455" y="2612708"/>
                  <a:pt x="1740218" y="2614613"/>
                </a:cubicBezTo>
                <a:cubicBezTo>
                  <a:pt x="1783080" y="2559368"/>
                  <a:pt x="1830705" y="2510790"/>
                  <a:pt x="1912620" y="2546033"/>
                </a:cubicBezTo>
                <a:cubicBezTo>
                  <a:pt x="1915478" y="2497455"/>
                  <a:pt x="1918335" y="2454593"/>
                  <a:pt x="1920240" y="2412683"/>
                </a:cubicBezTo>
                <a:cubicBezTo>
                  <a:pt x="1920240" y="2406968"/>
                  <a:pt x="1919288" y="2396490"/>
                  <a:pt x="1916430" y="2394585"/>
                </a:cubicBezTo>
                <a:cubicBezTo>
                  <a:pt x="1890713" y="2385060"/>
                  <a:pt x="1874520" y="2365058"/>
                  <a:pt x="1889760" y="2341245"/>
                </a:cubicBezTo>
                <a:cubicBezTo>
                  <a:pt x="1903095" y="2320290"/>
                  <a:pt x="1925955" y="2300288"/>
                  <a:pt x="1948815" y="2289810"/>
                </a:cubicBezTo>
                <a:cubicBezTo>
                  <a:pt x="1978343" y="2277428"/>
                  <a:pt x="2007870" y="2280285"/>
                  <a:pt x="2028825" y="2317433"/>
                </a:cubicBezTo>
                <a:cubicBezTo>
                  <a:pt x="2062163" y="2375535"/>
                  <a:pt x="2090738" y="2429828"/>
                  <a:pt x="2059305" y="2499360"/>
                </a:cubicBezTo>
                <a:cubicBezTo>
                  <a:pt x="2025015" y="2575560"/>
                  <a:pt x="2070735" y="2626995"/>
                  <a:pt x="2122170" y="2670810"/>
                </a:cubicBezTo>
                <a:cubicBezTo>
                  <a:pt x="2179320" y="2718435"/>
                  <a:pt x="2191703" y="2780348"/>
                  <a:pt x="2194560" y="2848928"/>
                </a:cubicBezTo>
                <a:cubicBezTo>
                  <a:pt x="2195513" y="2887980"/>
                  <a:pt x="2206943" y="2926080"/>
                  <a:pt x="2213610" y="2963228"/>
                </a:cubicBezTo>
                <a:cubicBezTo>
                  <a:pt x="2276475" y="2939415"/>
                  <a:pt x="2328863" y="2920365"/>
                  <a:pt x="2378393" y="2899410"/>
                </a:cubicBezTo>
                <a:cubicBezTo>
                  <a:pt x="2394585" y="2892743"/>
                  <a:pt x="2407920" y="2878455"/>
                  <a:pt x="2422208" y="2867025"/>
                </a:cubicBezTo>
                <a:cubicBezTo>
                  <a:pt x="2443163" y="2850833"/>
                  <a:pt x="2464118" y="2834640"/>
                  <a:pt x="2484120" y="2817495"/>
                </a:cubicBezTo>
                <a:cubicBezTo>
                  <a:pt x="2502218" y="2803208"/>
                  <a:pt x="2521268" y="2789873"/>
                  <a:pt x="2538413" y="2774633"/>
                </a:cubicBezTo>
                <a:cubicBezTo>
                  <a:pt x="2579370" y="2736533"/>
                  <a:pt x="2579370" y="2690813"/>
                  <a:pt x="2576513" y="2636520"/>
                </a:cubicBezTo>
                <a:cubicBezTo>
                  <a:pt x="2569845" y="2526030"/>
                  <a:pt x="2574608" y="2414588"/>
                  <a:pt x="2576513" y="2303145"/>
                </a:cubicBezTo>
                <a:cubicBezTo>
                  <a:pt x="2577465" y="2228850"/>
                  <a:pt x="2586990" y="2154555"/>
                  <a:pt x="2581275" y="2080260"/>
                </a:cubicBezTo>
                <a:cubicBezTo>
                  <a:pt x="2577465" y="2036445"/>
                  <a:pt x="2553653" y="1993583"/>
                  <a:pt x="2535555" y="1952625"/>
                </a:cubicBezTo>
                <a:cubicBezTo>
                  <a:pt x="2520315" y="1916430"/>
                  <a:pt x="2501265" y="1882140"/>
                  <a:pt x="2478405" y="1835468"/>
                </a:cubicBezTo>
                <a:cubicBezTo>
                  <a:pt x="2500313" y="1844040"/>
                  <a:pt x="2509838" y="1848803"/>
                  <a:pt x="2523173" y="1853565"/>
                </a:cubicBezTo>
                <a:cubicBezTo>
                  <a:pt x="2508885" y="1819275"/>
                  <a:pt x="2496503" y="1787843"/>
                  <a:pt x="2481263" y="1749743"/>
                </a:cubicBezTo>
                <a:cubicBezTo>
                  <a:pt x="2529840" y="1756410"/>
                  <a:pt x="2535555" y="1793558"/>
                  <a:pt x="2551748" y="1819275"/>
                </a:cubicBezTo>
                <a:cubicBezTo>
                  <a:pt x="2569845" y="1846898"/>
                  <a:pt x="2584133" y="1876425"/>
                  <a:pt x="2607945" y="1901190"/>
                </a:cubicBezTo>
                <a:cubicBezTo>
                  <a:pt x="2590800" y="1850708"/>
                  <a:pt x="2572703" y="1800225"/>
                  <a:pt x="2555558" y="1749743"/>
                </a:cubicBezTo>
                <a:cubicBezTo>
                  <a:pt x="2561273" y="1747838"/>
                  <a:pt x="2566035" y="1744980"/>
                  <a:pt x="2571750" y="1743075"/>
                </a:cubicBezTo>
                <a:cubicBezTo>
                  <a:pt x="2623185" y="1782128"/>
                  <a:pt x="2626995" y="1850708"/>
                  <a:pt x="2668905" y="1902143"/>
                </a:cubicBezTo>
                <a:cubicBezTo>
                  <a:pt x="2668905" y="1864995"/>
                  <a:pt x="2668905" y="1828800"/>
                  <a:pt x="2668905" y="1791653"/>
                </a:cubicBezTo>
                <a:cubicBezTo>
                  <a:pt x="2674620" y="1790700"/>
                  <a:pt x="2679383" y="1789748"/>
                  <a:pt x="2685098" y="1789748"/>
                </a:cubicBezTo>
                <a:cubicBezTo>
                  <a:pt x="2690813" y="1804035"/>
                  <a:pt x="2698433" y="1818323"/>
                  <a:pt x="2701290" y="1833563"/>
                </a:cubicBezTo>
                <a:cubicBezTo>
                  <a:pt x="2710815" y="1880235"/>
                  <a:pt x="2724150" y="1926908"/>
                  <a:pt x="2726055" y="1973580"/>
                </a:cubicBezTo>
                <a:cubicBezTo>
                  <a:pt x="2728913" y="2037398"/>
                  <a:pt x="2752725" y="2092643"/>
                  <a:pt x="2774633" y="2149793"/>
                </a:cubicBezTo>
                <a:cubicBezTo>
                  <a:pt x="2833688" y="2304098"/>
                  <a:pt x="2847975" y="2467928"/>
                  <a:pt x="2867025" y="2629853"/>
                </a:cubicBezTo>
                <a:cubicBezTo>
                  <a:pt x="2871788" y="2671763"/>
                  <a:pt x="2849880" y="2718435"/>
                  <a:pt x="2834640" y="2761298"/>
                </a:cubicBezTo>
                <a:cubicBezTo>
                  <a:pt x="2821305" y="2796540"/>
                  <a:pt x="2799398" y="2827973"/>
                  <a:pt x="2780348" y="2863215"/>
                </a:cubicBezTo>
                <a:cubicBezTo>
                  <a:pt x="2824163" y="2879408"/>
                  <a:pt x="2865120" y="2893695"/>
                  <a:pt x="2895600" y="2905125"/>
                </a:cubicBezTo>
                <a:cubicBezTo>
                  <a:pt x="2896553" y="2883218"/>
                  <a:pt x="2892743" y="2865120"/>
                  <a:pt x="2898458" y="2848928"/>
                </a:cubicBezTo>
                <a:cubicBezTo>
                  <a:pt x="2938463" y="2735580"/>
                  <a:pt x="2984183" y="2624138"/>
                  <a:pt x="3020378" y="2509838"/>
                </a:cubicBezTo>
                <a:cubicBezTo>
                  <a:pt x="3033713" y="2466023"/>
                  <a:pt x="3025140" y="2416493"/>
                  <a:pt x="3031808" y="2369820"/>
                </a:cubicBezTo>
                <a:cubicBezTo>
                  <a:pt x="3042285" y="2298383"/>
                  <a:pt x="3048000" y="2224088"/>
                  <a:pt x="3071813" y="2156460"/>
                </a:cubicBezTo>
                <a:cubicBezTo>
                  <a:pt x="3113723" y="2035493"/>
                  <a:pt x="3107055" y="1913573"/>
                  <a:pt x="3100388" y="1790700"/>
                </a:cubicBezTo>
                <a:cubicBezTo>
                  <a:pt x="3095625" y="1704975"/>
                  <a:pt x="3083243" y="1620203"/>
                  <a:pt x="3082290" y="1534478"/>
                </a:cubicBezTo>
                <a:cubicBezTo>
                  <a:pt x="3081338" y="1475423"/>
                  <a:pt x="3085148" y="1412558"/>
                  <a:pt x="3102293" y="1356360"/>
                </a:cubicBezTo>
                <a:cubicBezTo>
                  <a:pt x="3157538" y="1183958"/>
                  <a:pt x="3152775" y="1002030"/>
                  <a:pt x="3189923" y="827723"/>
                </a:cubicBezTo>
                <a:cubicBezTo>
                  <a:pt x="3202305" y="767715"/>
                  <a:pt x="3207068" y="705803"/>
                  <a:pt x="3209925" y="644843"/>
                </a:cubicBezTo>
                <a:cubicBezTo>
                  <a:pt x="3211830" y="617220"/>
                  <a:pt x="3204210" y="588645"/>
                  <a:pt x="3195638" y="561975"/>
                </a:cubicBezTo>
                <a:cubicBezTo>
                  <a:pt x="3185160" y="530543"/>
                  <a:pt x="3188018" y="508635"/>
                  <a:pt x="3226118" y="514350"/>
                </a:cubicBezTo>
                <a:cubicBezTo>
                  <a:pt x="3277553" y="521018"/>
                  <a:pt x="3297555" y="497205"/>
                  <a:pt x="3304223" y="450533"/>
                </a:cubicBezTo>
                <a:cubicBezTo>
                  <a:pt x="3308985" y="421005"/>
                  <a:pt x="3321368" y="392430"/>
                  <a:pt x="3325178" y="362903"/>
                </a:cubicBezTo>
                <a:cubicBezTo>
                  <a:pt x="3335655" y="268605"/>
                  <a:pt x="3384233" y="203835"/>
                  <a:pt x="3469005" y="161925"/>
                </a:cubicBezTo>
                <a:cubicBezTo>
                  <a:pt x="3520440" y="136208"/>
                  <a:pt x="3563303" y="100013"/>
                  <a:pt x="3589973" y="45720"/>
                </a:cubicBezTo>
                <a:cubicBezTo>
                  <a:pt x="3597593" y="29528"/>
                  <a:pt x="3617595" y="20003"/>
                  <a:pt x="3639503" y="0"/>
                </a:cubicBezTo>
                <a:cubicBezTo>
                  <a:pt x="3652838" y="73343"/>
                  <a:pt x="3665220" y="134303"/>
                  <a:pt x="3675698" y="194310"/>
                </a:cubicBezTo>
                <a:cubicBezTo>
                  <a:pt x="3680460" y="223838"/>
                  <a:pt x="3669983" y="241935"/>
                  <a:pt x="3638550" y="250508"/>
                </a:cubicBezTo>
                <a:cubicBezTo>
                  <a:pt x="3598545" y="260985"/>
                  <a:pt x="3559493" y="275273"/>
                  <a:pt x="3520440" y="286703"/>
                </a:cubicBezTo>
                <a:cubicBezTo>
                  <a:pt x="3481388" y="298133"/>
                  <a:pt x="3457575" y="320993"/>
                  <a:pt x="3452813" y="362903"/>
                </a:cubicBezTo>
                <a:cubicBezTo>
                  <a:pt x="3449003" y="401003"/>
                  <a:pt x="3440430" y="438150"/>
                  <a:pt x="3438525" y="476250"/>
                </a:cubicBezTo>
                <a:cubicBezTo>
                  <a:pt x="3437573" y="490538"/>
                  <a:pt x="3453765" y="503873"/>
                  <a:pt x="3459480" y="519113"/>
                </a:cubicBezTo>
                <a:cubicBezTo>
                  <a:pt x="3465195" y="534353"/>
                  <a:pt x="3472815" y="551498"/>
                  <a:pt x="3470910" y="566738"/>
                </a:cubicBezTo>
                <a:cubicBezTo>
                  <a:pt x="3469005" y="593408"/>
                  <a:pt x="3457575" y="618173"/>
                  <a:pt x="3453765" y="644843"/>
                </a:cubicBezTo>
                <a:cubicBezTo>
                  <a:pt x="3433763" y="802005"/>
                  <a:pt x="3413760" y="959168"/>
                  <a:pt x="3397568" y="1117283"/>
                </a:cubicBezTo>
                <a:cubicBezTo>
                  <a:pt x="3390900" y="1180148"/>
                  <a:pt x="3394710" y="1243965"/>
                  <a:pt x="3390900" y="1306830"/>
                </a:cubicBezTo>
                <a:cubicBezTo>
                  <a:pt x="3387090" y="1364933"/>
                  <a:pt x="3377565" y="1423035"/>
                  <a:pt x="3376613" y="1482090"/>
                </a:cubicBezTo>
                <a:cubicBezTo>
                  <a:pt x="3376613" y="1519238"/>
                  <a:pt x="3388995" y="1555433"/>
                  <a:pt x="3394710" y="1592580"/>
                </a:cubicBezTo>
                <a:cubicBezTo>
                  <a:pt x="3400425" y="1628775"/>
                  <a:pt x="3404235" y="1665923"/>
                  <a:pt x="3409950" y="1710690"/>
                </a:cubicBezTo>
                <a:cubicBezTo>
                  <a:pt x="3417570" y="1717358"/>
                  <a:pt x="3433763" y="1730693"/>
                  <a:pt x="3457575" y="1751648"/>
                </a:cubicBezTo>
                <a:cubicBezTo>
                  <a:pt x="3458528" y="1733550"/>
                  <a:pt x="3463290" y="1719263"/>
                  <a:pt x="3460433" y="1707833"/>
                </a:cubicBezTo>
                <a:cubicBezTo>
                  <a:pt x="3421380" y="1521143"/>
                  <a:pt x="3498533" y="1373505"/>
                  <a:pt x="3618548" y="1241108"/>
                </a:cubicBezTo>
                <a:cubicBezTo>
                  <a:pt x="3709988" y="1141095"/>
                  <a:pt x="3903345" y="1181100"/>
                  <a:pt x="3963353" y="1276350"/>
                </a:cubicBezTo>
                <a:cubicBezTo>
                  <a:pt x="3995738" y="1326833"/>
                  <a:pt x="4024313" y="1381125"/>
                  <a:pt x="4044315" y="1436370"/>
                </a:cubicBezTo>
                <a:cubicBezTo>
                  <a:pt x="4081463" y="1541145"/>
                  <a:pt x="4110990" y="1647825"/>
                  <a:pt x="4144328" y="1755458"/>
                </a:cubicBezTo>
                <a:cubicBezTo>
                  <a:pt x="4186238" y="1759268"/>
                  <a:pt x="4206240" y="1736408"/>
                  <a:pt x="4226243" y="1697355"/>
                </a:cubicBezTo>
                <a:cubicBezTo>
                  <a:pt x="4261485" y="1629728"/>
                  <a:pt x="4311968" y="1569720"/>
                  <a:pt x="4351020" y="1503998"/>
                </a:cubicBezTo>
                <a:cubicBezTo>
                  <a:pt x="4443413" y="1349693"/>
                  <a:pt x="4534853" y="1194435"/>
                  <a:pt x="4625340" y="1038225"/>
                </a:cubicBezTo>
                <a:cubicBezTo>
                  <a:pt x="4653915" y="989648"/>
                  <a:pt x="4677728" y="938213"/>
                  <a:pt x="4703445" y="887730"/>
                </a:cubicBezTo>
                <a:cubicBezTo>
                  <a:pt x="4712970" y="867728"/>
                  <a:pt x="4723448" y="847725"/>
                  <a:pt x="4729163" y="826770"/>
                </a:cubicBezTo>
                <a:cubicBezTo>
                  <a:pt x="4745355" y="767715"/>
                  <a:pt x="4744403" y="767715"/>
                  <a:pt x="4812030" y="785813"/>
                </a:cubicBezTo>
                <a:cubicBezTo>
                  <a:pt x="4840605" y="710565"/>
                  <a:pt x="4874895" y="635318"/>
                  <a:pt x="4895850" y="557213"/>
                </a:cubicBezTo>
                <a:cubicBezTo>
                  <a:pt x="4914900" y="485775"/>
                  <a:pt x="4931093" y="415290"/>
                  <a:pt x="4990148" y="365760"/>
                </a:cubicBezTo>
                <a:cubicBezTo>
                  <a:pt x="5010150" y="348615"/>
                  <a:pt x="5039678" y="342900"/>
                  <a:pt x="5065395" y="332423"/>
                </a:cubicBezTo>
                <a:cubicBezTo>
                  <a:pt x="5068253" y="337185"/>
                  <a:pt x="5071110" y="341948"/>
                  <a:pt x="5074920" y="346710"/>
                </a:cubicBezTo>
                <a:cubicBezTo>
                  <a:pt x="5065395" y="360045"/>
                  <a:pt x="5055870" y="372428"/>
                  <a:pt x="5044440" y="388620"/>
                </a:cubicBezTo>
                <a:cubicBezTo>
                  <a:pt x="5106353" y="412433"/>
                  <a:pt x="5121593" y="473393"/>
                  <a:pt x="5122545" y="523875"/>
                </a:cubicBezTo>
                <a:cubicBezTo>
                  <a:pt x="5123498" y="580073"/>
                  <a:pt x="5095875" y="630555"/>
                  <a:pt x="5040630" y="668655"/>
                </a:cubicBezTo>
                <a:cubicBezTo>
                  <a:pt x="5005388" y="693420"/>
                  <a:pt x="4989195" y="746760"/>
                  <a:pt x="4966335" y="787718"/>
                </a:cubicBezTo>
                <a:cubicBezTo>
                  <a:pt x="4931093" y="852488"/>
                  <a:pt x="4932045" y="853440"/>
                  <a:pt x="4987290" y="902018"/>
                </a:cubicBezTo>
                <a:cubicBezTo>
                  <a:pt x="5016818" y="927735"/>
                  <a:pt x="5017770" y="952500"/>
                  <a:pt x="4985385" y="963930"/>
                </a:cubicBezTo>
                <a:cubicBezTo>
                  <a:pt x="4922520" y="987743"/>
                  <a:pt x="4895850" y="1044893"/>
                  <a:pt x="4868228" y="1094423"/>
                </a:cubicBezTo>
                <a:cubicBezTo>
                  <a:pt x="4805363" y="1209675"/>
                  <a:pt x="4752975" y="1330643"/>
                  <a:pt x="4697730" y="1450658"/>
                </a:cubicBezTo>
                <a:cubicBezTo>
                  <a:pt x="4685348" y="1477328"/>
                  <a:pt x="4670108" y="1506855"/>
                  <a:pt x="4668203" y="1535430"/>
                </a:cubicBezTo>
                <a:cubicBezTo>
                  <a:pt x="4660583" y="1630680"/>
                  <a:pt x="4630103" y="1718310"/>
                  <a:pt x="4581525" y="1799273"/>
                </a:cubicBezTo>
                <a:cubicBezTo>
                  <a:pt x="4557713" y="1839278"/>
                  <a:pt x="4527233" y="1877378"/>
                  <a:pt x="4495800" y="1911668"/>
                </a:cubicBezTo>
                <a:cubicBezTo>
                  <a:pt x="4439603" y="1972628"/>
                  <a:pt x="4397693" y="2037398"/>
                  <a:pt x="4367213" y="2117408"/>
                </a:cubicBezTo>
                <a:cubicBezTo>
                  <a:pt x="4339590" y="2192655"/>
                  <a:pt x="4284345" y="2261235"/>
                  <a:pt x="4229100" y="2320290"/>
                </a:cubicBezTo>
                <a:cubicBezTo>
                  <a:pt x="4176713" y="2376488"/>
                  <a:pt x="4185285" y="2426970"/>
                  <a:pt x="4211955" y="2498408"/>
                </a:cubicBezTo>
                <a:cubicBezTo>
                  <a:pt x="4265295" y="2390775"/>
                  <a:pt x="4314825" y="2291715"/>
                  <a:pt x="4366260" y="2188845"/>
                </a:cubicBezTo>
                <a:cubicBezTo>
                  <a:pt x="4372928" y="2189798"/>
                  <a:pt x="4386263" y="2191703"/>
                  <a:pt x="4408170" y="2194560"/>
                </a:cubicBezTo>
                <a:cubicBezTo>
                  <a:pt x="4428173" y="2137410"/>
                  <a:pt x="4452938" y="2081213"/>
                  <a:pt x="4467225" y="2022158"/>
                </a:cubicBezTo>
                <a:cubicBezTo>
                  <a:pt x="4480560" y="1971675"/>
                  <a:pt x="4498658" y="1925955"/>
                  <a:pt x="4537710" y="1891665"/>
                </a:cubicBezTo>
                <a:cubicBezTo>
                  <a:pt x="4549140" y="1881188"/>
                  <a:pt x="4569143" y="1881188"/>
                  <a:pt x="4593908" y="1872615"/>
                </a:cubicBezTo>
                <a:cubicBezTo>
                  <a:pt x="4584383" y="1890713"/>
                  <a:pt x="4580573" y="1899285"/>
                  <a:pt x="4575810" y="1908810"/>
                </a:cubicBezTo>
                <a:cubicBezTo>
                  <a:pt x="4648200" y="1981200"/>
                  <a:pt x="4642485" y="2034540"/>
                  <a:pt x="4565333" y="2114550"/>
                </a:cubicBezTo>
                <a:cubicBezTo>
                  <a:pt x="4534853" y="2146935"/>
                  <a:pt x="4517708" y="2192655"/>
                  <a:pt x="4499610" y="2234565"/>
                </a:cubicBezTo>
                <a:cubicBezTo>
                  <a:pt x="4495800" y="2243138"/>
                  <a:pt x="4511993" y="2264093"/>
                  <a:pt x="4523423" y="2273618"/>
                </a:cubicBezTo>
                <a:cubicBezTo>
                  <a:pt x="4550093" y="2296478"/>
                  <a:pt x="4548188" y="2306003"/>
                  <a:pt x="4519613" y="2329815"/>
                </a:cubicBezTo>
                <a:cubicBezTo>
                  <a:pt x="4480560" y="2363153"/>
                  <a:pt x="4451985" y="2408873"/>
                  <a:pt x="4420553" y="2447925"/>
                </a:cubicBezTo>
                <a:cubicBezTo>
                  <a:pt x="4527233" y="2512695"/>
                  <a:pt x="4617720" y="2574608"/>
                  <a:pt x="4670108" y="2671763"/>
                </a:cubicBezTo>
                <a:cubicBezTo>
                  <a:pt x="4676775" y="2623185"/>
                  <a:pt x="4673918" y="2568893"/>
                  <a:pt x="4691063" y="2521268"/>
                </a:cubicBezTo>
                <a:cubicBezTo>
                  <a:pt x="4727258" y="2423160"/>
                  <a:pt x="4773930" y="2329815"/>
                  <a:pt x="4815840" y="2233613"/>
                </a:cubicBezTo>
                <a:cubicBezTo>
                  <a:pt x="4832033" y="2197418"/>
                  <a:pt x="4846320" y="2160270"/>
                  <a:pt x="4862513" y="2125028"/>
                </a:cubicBezTo>
                <a:cubicBezTo>
                  <a:pt x="4869180" y="2110740"/>
                  <a:pt x="4880610" y="2099310"/>
                  <a:pt x="4889183" y="2085975"/>
                </a:cubicBezTo>
                <a:cubicBezTo>
                  <a:pt x="4899660" y="2069783"/>
                  <a:pt x="4909185" y="2053590"/>
                  <a:pt x="4918710" y="2038350"/>
                </a:cubicBezTo>
                <a:cubicBezTo>
                  <a:pt x="4920615" y="2035493"/>
                  <a:pt x="4919663" y="2031683"/>
                  <a:pt x="4921568" y="2029778"/>
                </a:cubicBezTo>
                <a:cubicBezTo>
                  <a:pt x="4949190" y="2002155"/>
                  <a:pt x="4976813" y="1975485"/>
                  <a:pt x="5007293" y="1945005"/>
                </a:cubicBezTo>
                <a:cubicBezTo>
                  <a:pt x="5015865" y="1970723"/>
                  <a:pt x="5017770" y="2012633"/>
                  <a:pt x="5073968" y="1985010"/>
                </a:cubicBezTo>
                <a:cubicBezTo>
                  <a:pt x="5039678" y="1910715"/>
                  <a:pt x="5005388" y="1836420"/>
                  <a:pt x="4971098" y="1762125"/>
                </a:cubicBezTo>
                <a:cubicBezTo>
                  <a:pt x="4973955" y="1760220"/>
                  <a:pt x="4975860" y="1758315"/>
                  <a:pt x="4978718" y="1756410"/>
                </a:cubicBezTo>
                <a:cubicBezTo>
                  <a:pt x="4988243" y="1762125"/>
                  <a:pt x="4997768" y="1767840"/>
                  <a:pt x="5011103" y="1775460"/>
                </a:cubicBezTo>
                <a:cubicBezTo>
                  <a:pt x="4996815" y="1738313"/>
                  <a:pt x="4983480" y="1705928"/>
                  <a:pt x="4971098" y="1672590"/>
                </a:cubicBezTo>
                <a:cubicBezTo>
                  <a:pt x="4975860" y="1669733"/>
                  <a:pt x="4980623" y="1666875"/>
                  <a:pt x="4985385" y="1664970"/>
                </a:cubicBezTo>
                <a:cubicBezTo>
                  <a:pt x="5036820" y="1703070"/>
                  <a:pt x="5048250" y="1770698"/>
                  <a:pt x="5093970" y="1816418"/>
                </a:cubicBezTo>
                <a:cubicBezTo>
                  <a:pt x="5076825" y="1765935"/>
                  <a:pt x="5060633" y="1716405"/>
                  <a:pt x="5043488" y="1665923"/>
                </a:cubicBezTo>
                <a:cubicBezTo>
                  <a:pt x="5049203" y="1664018"/>
                  <a:pt x="5053965" y="1662113"/>
                  <a:pt x="5059680" y="1659255"/>
                </a:cubicBezTo>
                <a:cubicBezTo>
                  <a:pt x="5111115" y="1698308"/>
                  <a:pt x="5114925" y="1766888"/>
                  <a:pt x="5145405" y="1818323"/>
                </a:cubicBezTo>
                <a:cubicBezTo>
                  <a:pt x="5149215" y="1817370"/>
                  <a:pt x="5153978" y="1816418"/>
                  <a:pt x="5157788" y="1815465"/>
                </a:cubicBezTo>
                <a:cubicBezTo>
                  <a:pt x="5157788" y="1779270"/>
                  <a:pt x="5157788" y="1744028"/>
                  <a:pt x="5157788" y="1707833"/>
                </a:cubicBezTo>
                <a:cubicBezTo>
                  <a:pt x="5163503" y="1706880"/>
                  <a:pt x="5169218" y="1705928"/>
                  <a:pt x="5174933" y="1705928"/>
                </a:cubicBezTo>
                <a:cubicBezTo>
                  <a:pt x="5215890" y="1825943"/>
                  <a:pt x="5216843" y="1955483"/>
                  <a:pt x="5261610" y="2075498"/>
                </a:cubicBezTo>
                <a:cubicBezTo>
                  <a:pt x="5306378" y="2195513"/>
                  <a:pt x="5323523" y="2326958"/>
                  <a:pt x="5354003" y="2456498"/>
                </a:cubicBezTo>
                <a:cubicBezTo>
                  <a:pt x="5391150" y="2456498"/>
                  <a:pt x="5422583" y="2448878"/>
                  <a:pt x="5445443" y="2404110"/>
                </a:cubicBezTo>
                <a:cubicBezTo>
                  <a:pt x="5495925" y="2306955"/>
                  <a:pt x="5552123" y="2214563"/>
                  <a:pt x="5576888" y="2105025"/>
                </a:cubicBezTo>
                <a:cubicBezTo>
                  <a:pt x="5591175" y="2042160"/>
                  <a:pt x="5607368" y="2032635"/>
                  <a:pt x="5715953" y="1950720"/>
                </a:cubicBezTo>
                <a:cubicBezTo>
                  <a:pt x="5732145" y="1962150"/>
                  <a:pt x="5749290" y="1969770"/>
                  <a:pt x="5759768" y="1983105"/>
                </a:cubicBezTo>
                <a:cubicBezTo>
                  <a:pt x="5771198" y="1996440"/>
                  <a:pt x="5781675" y="2015490"/>
                  <a:pt x="5781675" y="2031683"/>
                </a:cubicBezTo>
                <a:cubicBezTo>
                  <a:pt x="5782628" y="2094548"/>
                  <a:pt x="5755005" y="2131695"/>
                  <a:pt x="5685473" y="2133600"/>
                </a:cubicBezTo>
                <a:cubicBezTo>
                  <a:pt x="5672138" y="2133600"/>
                  <a:pt x="5651183" y="2158365"/>
                  <a:pt x="5648325" y="2173605"/>
                </a:cubicBezTo>
                <a:cubicBezTo>
                  <a:pt x="5625465" y="2273618"/>
                  <a:pt x="5606415" y="2374583"/>
                  <a:pt x="5584508" y="2485073"/>
                </a:cubicBezTo>
                <a:cubicBezTo>
                  <a:pt x="5628323" y="2460308"/>
                  <a:pt x="5659755" y="2442210"/>
                  <a:pt x="5692140" y="2424113"/>
                </a:cubicBezTo>
                <a:cubicBezTo>
                  <a:pt x="5740718" y="2396490"/>
                  <a:pt x="5788343" y="2406968"/>
                  <a:pt x="5832158" y="2433638"/>
                </a:cubicBezTo>
                <a:cubicBezTo>
                  <a:pt x="5907405" y="2480310"/>
                  <a:pt x="5948363" y="2547938"/>
                  <a:pt x="5946458" y="2639378"/>
                </a:cubicBezTo>
                <a:cubicBezTo>
                  <a:pt x="5945505" y="2666048"/>
                  <a:pt x="5951220" y="2692718"/>
                  <a:pt x="5955030" y="2718435"/>
                </a:cubicBezTo>
                <a:cubicBezTo>
                  <a:pt x="5955983" y="2730818"/>
                  <a:pt x="5964555" y="2747010"/>
                  <a:pt x="5958840" y="2755583"/>
                </a:cubicBezTo>
                <a:cubicBezTo>
                  <a:pt x="5919788" y="2814638"/>
                  <a:pt x="5951220" y="2867978"/>
                  <a:pt x="5969318" y="2923223"/>
                </a:cubicBezTo>
                <a:cubicBezTo>
                  <a:pt x="5971223" y="2927985"/>
                  <a:pt x="5971223" y="2931795"/>
                  <a:pt x="5973128" y="2941320"/>
                </a:cubicBezTo>
                <a:cubicBezTo>
                  <a:pt x="5961698" y="2932748"/>
                  <a:pt x="5953125" y="2926080"/>
                  <a:pt x="5941695" y="2918460"/>
                </a:cubicBezTo>
                <a:cubicBezTo>
                  <a:pt x="5952173" y="2987040"/>
                  <a:pt x="6051233" y="3040380"/>
                  <a:pt x="6155055" y="3033713"/>
                </a:cubicBezTo>
                <a:cubicBezTo>
                  <a:pt x="6169343" y="2968943"/>
                  <a:pt x="6184583" y="2902268"/>
                  <a:pt x="6198870" y="2836545"/>
                </a:cubicBezTo>
                <a:cubicBezTo>
                  <a:pt x="6200775" y="2827973"/>
                  <a:pt x="6199823" y="2815590"/>
                  <a:pt x="6194108" y="2810828"/>
                </a:cubicBezTo>
                <a:cubicBezTo>
                  <a:pt x="6087428" y="2702243"/>
                  <a:pt x="6032183" y="2564130"/>
                  <a:pt x="5988368" y="2424113"/>
                </a:cubicBezTo>
                <a:cubicBezTo>
                  <a:pt x="5921693" y="2210753"/>
                  <a:pt x="5861685" y="1995488"/>
                  <a:pt x="5801678" y="1780223"/>
                </a:cubicBezTo>
                <a:cubicBezTo>
                  <a:pt x="5793105" y="1750695"/>
                  <a:pt x="5796915" y="1717358"/>
                  <a:pt x="5795963" y="1685925"/>
                </a:cubicBezTo>
                <a:cubicBezTo>
                  <a:pt x="5795963" y="1661160"/>
                  <a:pt x="5813108" y="1630680"/>
                  <a:pt x="5772150" y="1621155"/>
                </a:cubicBezTo>
                <a:cubicBezTo>
                  <a:pt x="5768340" y="1620203"/>
                  <a:pt x="5765483" y="1610678"/>
                  <a:pt x="5765483" y="1604963"/>
                </a:cubicBezTo>
                <a:cubicBezTo>
                  <a:pt x="5761673" y="1561148"/>
                  <a:pt x="5794058" y="1542098"/>
                  <a:pt x="5826443" y="1529715"/>
                </a:cubicBezTo>
                <a:cubicBezTo>
                  <a:pt x="5854065" y="1519238"/>
                  <a:pt x="5884545" y="1515428"/>
                  <a:pt x="5904548" y="1551623"/>
                </a:cubicBezTo>
                <a:cubicBezTo>
                  <a:pt x="5936933" y="1609725"/>
                  <a:pt x="5968365" y="1663065"/>
                  <a:pt x="5940743" y="1737360"/>
                </a:cubicBezTo>
                <a:cubicBezTo>
                  <a:pt x="5911215" y="1818323"/>
                  <a:pt x="5934075" y="1900238"/>
                  <a:pt x="5975033" y="1975485"/>
                </a:cubicBezTo>
                <a:cubicBezTo>
                  <a:pt x="6046470" y="2107883"/>
                  <a:pt x="6111240" y="2245043"/>
                  <a:pt x="6190298" y="2372678"/>
                </a:cubicBezTo>
                <a:cubicBezTo>
                  <a:pt x="6228398" y="2434590"/>
                  <a:pt x="6290310" y="2481263"/>
                  <a:pt x="6345555" y="2530793"/>
                </a:cubicBezTo>
                <a:cubicBezTo>
                  <a:pt x="6382703" y="2564130"/>
                  <a:pt x="6426518" y="2589848"/>
                  <a:pt x="6471285" y="2622233"/>
                </a:cubicBezTo>
                <a:cubicBezTo>
                  <a:pt x="6484620" y="2579370"/>
                  <a:pt x="6480810" y="2545080"/>
                  <a:pt x="6460808" y="2510790"/>
                </a:cubicBezTo>
                <a:cubicBezTo>
                  <a:pt x="6397943" y="2402205"/>
                  <a:pt x="6463665" y="2171700"/>
                  <a:pt x="6577013" y="2115503"/>
                </a:cubicBezTo>
                <a:cubicBezTo>
                  <a:pt x="6602730" y="2103120"/>
                  <a:pt x="6638925" y="2105978"/>
                  <a:pt x="6669405" y="2107883"/>
                </a:cubicBezTo>
                <a:cubicBezTo>
                  <a:pt x="6801803" y="2115503"/>
                  <a:pt x="6881813" y="2228850"/>
                  <a:pt x="6853238" y="2358390"/>
                </a:cubicBezTo>
                <a:cubicBezTo>
                  <a:pt x="6842760" y="2405063"/>
                  <a:pt x="6847523" y="2454593"/>
                  <a:pt x="6837998" y="2502218"/>
                </a:cubicBezTo>
                <a:cubicBezTo>
                  <a:pt x="6824663" y="2564130"/>
                  <a:pt x="6804660" y="2624138"/>
                  <a:pt x="6786563" y="2687003"/>
                </a:cubicBezTo>
                <a:cubicBezTo>
                  <a:pt x="6895148" y="2719388"/>
                  <a:pt x="7004685" y="2752725"/>
                  <a:pt x="7102793" y="2782253"/>
                </a:cubicBezTo>
                <a:cubicBezTo>
                  <a:pt x="7058978" y="2699385"/>
                  <a:pt x="7092315" y="2599373"/>
                  <a:pt x="7114223" y="2506028"/>
                </a:cubicBezTo>
                <a:cubicBezTo>
                  <a:pt x="7141845" y="2390775"/>
                  <a:pt x="7306628" y="2348865"/>
                  <a:pt x="7398068" y="2425065"/>
                </a:cubicBezTo>
                <a:cubicBezTo>
                  <a:pt x="7458075" y="2475548"/>
                  <a:pt x="7492365" y="2539365"/>
                  <a:pt x="7483793" y="2621280"/>
                </a:cubicBezTo>
                <a:cubicBezTo>
                  <a:pt x="7481888" y="2641283"/>
                  <a:pt x="7489508" y="2661285"/>
                  <a:pt x="7489508" y="2682240"/>
                </a:cubicBezTo>
                <a:cubicBezTo>
                  <a:pt x="7489508" y="2707958"/>
                  <a:pt x="7485698" y="2732723"/>
                  <a:pt x="7484745" y="2758440"/>
                </a:cubicBezTo>
                <a:cubicBezTo>
                  <a:pt x="7483793" y="2781300"/>
                  <a:pt x="7480935" y="2805113"/>
                  <a:pt x="7484745" y="2827973"/>
                </a:cubicBezTo>
                <a:cubicBezTo>
                  <a:pt x="7489508" y="2853690"/>
                  <a:pt x="7500938" y="2879408"/>
                  <a:pt x="7513320" y="2913698"/>
                </a:cubicBezTo>
                <a:cubicBezTo>
                  <a:pt x="7499033" y="2904173"/>
                  <a:pt x="7490460" y="2898458"/>
                  <a:pt x="7479983" y="2890838"/>
                </a:cubicBezTo>
                <a:cubicBezTo>
                  <a:pt x="7489508" y="2950845"/>
                  <a:pt x="7560945" y="2996565"/>
                  <a:pt x="7664768" y="3004185"/>
                </a:cubicBezTo>
                <a:cubicBezTo>
                  <a:pt x="7633335" y="2960370"/>
                  <a:pt x="7609523" y="2923223"/>
                  <a:pt x="7580948" y="2889885"/>
                </a:cubicBezTo>
                <a:cubicBezTo>
                  <a:pt x="7561898" y="2867978"/>
                  <a:pt x="7557135" y="2850833"/>
                  <a:pt x="7564755" y="2822258"/>
                </a:cubicBezTo>
                <a:cubicBezTo>
                  <a:pt x="7571423" y="2796540"/>
                  <a:pt x="7574280" y="2765108"/>
                  <a:pt x="7565708" y="2740343"/>
                </a:cubicBezTo>
                <a:cubicBezTo>
                  <a:pt x="7483793" y="2484120"/>
                  <a:pt x="7426643" y="2223135"/>
                  <a:pt x="7413308" y="1953578"/>
                </a:cubicBezTo>
                <a:cubicBezTo>
                  <a:pt x="7409498" y="1880235"/>
                  <a:pt x="7394258" y="1807845"/>
                  <a:pt x="7388543" y="1734503"/>
                </a:cubicBezTo>
                <a:cubicBezTo>
                  <a:pt x="7384733" y="1683068"/>
                  <a:pt x="7387590" y="1630680"/>
                  <a:pt x="7387590" y="1578293"/>
                </a:cubicBezTo>
                <a:cubicBezTo>
                  <a:pt x="7392353" y="1577340"/>
                  <a:pt x="7396163" y="1576388"/>
                  <a:pt x="7400925" y="1576388"/>
                </a:cubicBezTo>
                <a:cubicBezTo>
                  <a:pt x="7410450" y="1608773"/>
                  <a:pt x="7419023" y="1642110"/>
                  <a:pt x="7428548" y="1676400"/>
                </a:cubicBezTo>
                <a:cubicBezTo>
                  <a:pt x="7459028" y="1615440"/>
                  <a:pt x="7410450" y="1542098"/>
                  <a:pt x="7476173" y="1475423"/>
                </a:cubicBezTo>
                <a:cubicBezTo>
                  <a:pt x="7488555" y="1544003"/>
                  <a:pt x="7513320" y="1602105"/>
                  <a:pt x="7505700" y="1656398"/>
                </a:cubicBezTo>
                <a:cubicBezTo>
                  <a:pt x="7474268" y="1879283"/>
                  <a:pt x="7533323" y="2083118"/>
                  <a:pt x="7618095" y="2284095"/>
                </a:cubicBezTo>
                <a:cubicBezTo>
                  <a:pt x="7637145" y="2329815"/>
                  <a:pt x="7637145" y="2383155"/>
                  <a:pt x="7651433" y="2430780"/>
                </a:cubicBezTo>
                <a:cubicBezTo>
                  <a:pt x="7671435" y="2502218"/>
                  <a:pt x="7693343" y="2572703"/>
                  <a:pt x="7720965" y="2641283"/>
                </a:cubicBezTo>
                <a:cubicBezTo>
                  <a:pt x="7740015" y="2688908"/>
                  <a:pt x="7769543" y="2731770"/>
                  <a:pt x="7794308" y="2776538"/>
                </a:cubicBezTo>
                <a:cubicBezTo>
                  <a:pt x="7799070" y="2775585"/>
                  <a:pt x="7803833" y="2773680"/>
                  <a:pt x="7808595" y="2772728"/>
                </a:cubicBezTo>
                <a:cubicBezTo>
                  <a:pt x="7808595" y="2758440"/>
                  <a:pt x="7810500" y="2743200"/>
                  <a:pt x="7808595" y="2728913"/>
                </a:cubicBezTo>
                <a:cubicBezTo>
                  <a:pt x="7795260" y="2627948"/>
                  <a:pt x="7898130" y="2515553"/>
                  <a:pt x="8019098" y="2540318"/>
                </a:cubicBezTo>
                <a:cubicBezTo>
                  <a:pt x="8086725" y="2554605"/>
                  <a:pt x="8159115" y="2613660"/>
                  <a:pt x="8166735" y="2683193"/>
                </a:cubicBezTo>
                <a:cubicBezTo>
                  <a:pt x="8172450" y="2728913"/>
                  <a:pt x="8163878" y="2776538"/>
                  <a:pt x="8162925" y="2823210"/>
                </a:cubicBezTo>
                <a:cubicBezTo>
                  <a:pt x="8161973" y="2840355"/>
                  <a:pt x="8162925" y="2856548"/>
                  <a:pt x="8162925" y="2873693"/>
                </a:cubicBezTo>
                <a:cubicBezTo>
                  <a:pt x="8167688" y="2874645"/>
                  <a:pt x="8173403" y="2874645"/>
                  <a:pt x="8178165" y="2875598"/>
                </a:cubicBezTo>
                <a:cubicBezTo>
                  <a:pt x="8190548" y="2832735"/>
                  <a:pt x="8202930" y="2790825"/>
                  <a:pt x="8213408" y="2747963"/>
                </a:cubicBezTo>
                <a:cubicBezTo>
                  <a:pt x="8258175" y="2568893"/>
                  <a:pt x="8294370" y="2386013"/>
                  <a:pt x="8350568" y="2209800"/>
                </a:cubicBezTo>
                <a:cubicBezTo>
                  <a:pt x="8386763" y="2097405"/>
                  <a:pt x="8361045" y="1999298"/>
                  <a:pt x="8329613" y="1896428"/>
                </a:cubicBezTo>
                <a:cubicBezTo>
                  <a:pt x="8322945" y="1874520"/>
                  <a:pt x="8316278" y="1852613"/>
                  <a:pt x="8309610" y="1830705"/>
                </a:cubicBezTo>
                <a:cubicBezTo>
                  <a:pt x="8314373" y="1827848"/>
                  <a:pt x="8319135" y="1825943"/>
                  <a:pt x="8323898" y="1823085"/>
                </a:cubicBezTo>
                <a:cubicBezTo>
                  <a:pt x="8341043" y="1851660"/>
                  <a:pt x="8359140" y="1880235"/>
                  <a:pt x="8379143" y="1913573"/>
                </a:cubicBezTo>
                <a:cubicBezTo>
                  <a:pt x="8445818" y="1859280"/>
                  <a:pt x="8418195" y="1769745"/>
                  <a:pt x="8454390" y="1706880"/>
                </a:cubicBezTo>
                <a:cubicBezTo>
                  <a:pt x="8459152" y="1706880"/>
                  <a:pt x="8464868" y="1707833"/>
                  <a:pt x="8469630" y="1707833"/>
                </a:cubicBezTo>
                <a:cubicBezTo>
                  <a:pt x="8466773" y="1755458"/>
                  <a:pt x="8463915" y="1804035"/>
                  <a:pt x="8461057" y="1851660"/>
                </a:cubicBezTo>
                <a:cubicBezTo>
                  <a:pt x="8464868" y="1852613"/>
                  <a:pt x="8468677" y="1853565"/>
                  <a:pt x="8471535" y="1854518"/>
                </a:cubicBezTo>
                <a:cubicBezTo>
                  <a:pt x="8484870" y="1807845"/>
                  <a:pt x="8499157" y="1762125"/>
                  <a:pt x="8512493" y="1715453"/>
                </a:cubicBezTo>
                <a:cubicBezTo>
                  <a:pt x="8518207" y="1716405"/>
                  <a:pt x="8524875" y="1717358"/>
                  <a:pt x="8530590" y="1719263"/>
                </a:cubicBezTo>
                <a:cubicBezTo>
                  <a:pt x="8523923" y="1764983"/>
                  <a:pt x="8517255" y="1810703"/>
                  <a:pt x="8510588" y="1856423"/>
                </a:cubicBezTo>
                <a:cubicBezTo>
                  <a:pt x="8512493" y="1857375"/>
                  <a:pt x="8513445" y="1857375"/>
                  <a:pt x="8515350" y="1858328"/>
                </a:cubicBezTo>
                <a:cubicBezTo>
                  <a:pt x="8530590" y="1820228"/>
                  <a:pt x="8544877" y="1782128"/>
                  <a:pt x="8560118" y="1744028"/>
                </a:cubicBezTo>
                <a:cubicBezTo>
                  <a:pt x="8564880" y="1744980"/>
                  <a:pt x="8568690" y="1746885"/>
                  <a:pt x="8573452" y="1747838"/>
                </a:cubicBezTo>
                <a:cubicBezTo>
                  <a:pt x="8578215" y="1803083"/>
                  <a:pt x="8545830" y="1850708"/>
                  <a:pt x="8540115" y="1907858"/>
                </a:cubicBezTo>
                <a:cubicBezTo>
                  <a:pt x="8557260" y="1882140"/>
                  <a:pt x="8573452" y="1856423"/>
                  <a:pt x="8590598" y="1830705"/>
                </a:cubicBezTo>
                <a:cubicBezTo>
                  <a:pt x="8595360" y="1832610"/>
                  <a:pt x="8599170" y="1833563"/>
                  <a:pt x="8603932" y="1835468"/>
                </a:cubicBezTo>
                <a:cubicBezTo>
                  <a:pt x="8595360" y="1856423"/>
                  <a:pt x="8588693" y="1877378"/>
                  <a:pt x="8579168" y="1897380"/>
                </a:cubicBezTo>
                <a:cubicBezTo>
                  <a:pt x="8536305" y="1986915"/>
                  <a:pt x="8482012" y="2071688"/>
                  <a:pt x="8467725" y="2172653"/>
                </a:cubicBezTo>
                <a:cubicBezTo>
                  <a:pt x="8450580" y="2296478"/>
                  <a:pt x="8431530" y="2419350"/>
                  <a:pt x="8390573" y="2539365"/>
                </a:cubicBezTo>
                <a:cubicBezTo>
                  <a:pt x="8370570" y="2598420"/>
                  <a:pt x="8379143" y="2667953"/>
                  <a:pt x="8378190" y="2732723"/>
                </a:cubicBezTo>
                <a:cubicBezTo>
                  <a:pt x="8376285" y="2836545"/>
                  <a:pt x="8365808" y="2942273"/>
                  <a:pt x="8378190" y="3044190"/>
                </a:cubicBezTo>
                <a:cubicBezTo>
                  <a:pt x="8388668" y="3132773"/>
                  <a:pt x="8349615" y="3205163"/>
                  <a:pt x="8321040" y="3291840"/>
                </a:cubicBezTo>
                <a:cubicBezTo>
                  <a:pt x="8386763" y="3278505"/>
                  <a:pt x="8444865" y="3267075"/>
                  <a:pt x="8514398" y="3252788"/>
                </a:cubicBezTo>
                <a:cubicBezTo>
                  <a:pt x="8492490" y="3188970"/>
                  <a:pt x="8472488" y="3132773"/>
                  <a:pt x="8454390" y="3075623"/>
                </a:cubicBezTo>
                <a:cubicBezTo>
                  <a:pt x="8448675" y="3056573"/>
                  <a:pt x="8442960" y="3034665"/>
                  <a:pt x="8444865" y="3015615"/>
                </a:cubicBezTo>
                <a:cubicBezTo>
                  <a:pt x="8448675" y="2964180"/>
                  <a:pt x="8456295" y="2913698"/>
                  <a:pt x="8462010" y="2862263"/>
                </a:cubicBezTo>
                <a:cubicBezTo>
                  <a:pt x="8472488" y="2767965"/>
                  <a:pt x="8541068" y="2727008"/>
                  <a:pt x="8618220" y="2702243"/>
                </a:cubicBezTo>
                <a:cubicBezTo>
                  <a:pt x="8682038" y="2682240"/>
                  <a:pt x="8736330" y="2713673"/>
                  <a:pt x="8780145" y="2759393"/>
                </a:cubicBezTo>
                <a:cubicBezTo>
                  <a:pt x="8825865" y="2807018"/>
                  <a:pt x="8851582" y="2863215"/>
                  <a:pt x="8845868" y="2931795"/>
                </a:cubicBezTo>
                <a:cubicBezTo>
                  <a:pt x="8843962" y="2956560"/>
                  <a:pt x="8850630" y="2981325"/>
                  <a:pt x="8853488" y="3006090"/>
                </a:cubicBezTo>
                <a:cubicBezTo>
                  <a:pt x="8855393" y="3020378"/>
                  <a:pt x="8863012" y="3038475"/>
                  <a:pt x="8857298" y="3047048"/>
                </a:cubicBezTo>
                <a:cubicBezTo>
                  <a:pt x="8823960" y="3097530"/>
                  <a:pt x="8843962" y="3144203"/>
                  <a:pt x="8862060" y="3191828"/>
                </a:cubicBezTo>
                <a:cubicBezTo>
                  <a:pt x="8865870" y="3202305"/>
                  <a:pt x="8868727" y="3212783"/>
                  <a:pt x="8873490" y="3228975"/>
                </a:cubicBezTo>
                <a:cubicBezTo>
                  <a:pt x="8860155" y="3219450"/>
                  <a:pt x="8851582" y="3212783"/>
                  <a:pt x="8842057" y="3207068"/>
                </a:cubicBezTo>
                <a:cubicBezTo>
                  <a:pt x="8839200" y="3208973"/>
                  <a:pt x="8836343" y="3211830"/>
                  <a:pt x="8833485" y="3213735"/>
                </a:cubicBezTo>
                <a:cubicBezTo>
                  <a:pt x="8845868" y="3232785"/>
                  <a:pt x="8858250" y="3250883"/>
                  <a:pt x="8870632" y="3269933"/>
                </a:cubicBezTo>
                <a:cubicBezTo>
                  <a:pt x="8873490" y="3268980"/>
                  <a:pt x="8877300" y="3268028"/>
                  <a:pt x="8880157" y="3267075"/>
                </a:cubicBezTo>
                <a:cubicBezTo>
                  <a:pt x="8880157" y="3230880"/>
                  <a:pt x="8882062" y="3193733"/>
                  <a:pt x="8880157" y="3157538"/>
                </a:cubicBezTo>
                <a:cubicBezTo>
                  <a:pt x="8876348" y="3099435"/>
                  <a:pt x="8865870" y="3040380"/>
                  <a:pt x="8866823" y="2982278"/>
                </a:cubicBezTo>
                <a:cubicBezTo>
                  <a:pt x="8867775" y="2924175"/>
                  <a:pt x="8880157" y="2866073"/>
                  <a:pt x="8888730" y="2808923"/>
                </a:cubicBezTo>
                <a:cubicBezTo>
                  <a:pt x="8914448" y="2640330"/>
                  <a:pt x="8942070" y="2471738"/>
                  <a:pt x="8964930" y="2303145"/>
                </a:cubicBezTo>
                <a:cubicBezTo>
                  <a:pt x="8969693" y="2270760"/>
                  <a:pt x="8957310" y="2235518"/>
                  <a:pt x="8952548" y="2202180"/>
                </a:cubicBezTo>
                <a:cubicBezTo>
                  <a:pt x="8954452" y="2200275"/>
                  <a:pt x="8955405" y="2198370"/>
                  <a:pt x="8956357" y="2198370"/>
                </a:cubicBezTo>
                <a:cubicBezTo>
                  <a:pt x="9028748" y="2205990"/>
                  <a:pt x="9039225" y="2155508"/>
                  <a:pt x="9048750" y="2102168"/>
                </a:cubicBezTo>
                <a:cubicBezTo>
                  <a:pt x="9050655" y="2092643"/>
                  <a:pt x="9053512" y="2084070"/>
                  <a:pt x="9054465" y="2074545"/>
                </a:cubicBezTo>
                <a:cubicBezTo>
                  <a:pt x="9064943" y="2015490"/>
                  <a:pt x="9087802" y="1966913"/>
                  <a:pt x="9144952" y="1933575"/>
                </a:cubicBezTo>
                <a:cubicBezTo>
                  <a:pt x="9187815" y="1907858"/>
                  <a:pt x="9220200" y="1864995"/>
                  <a:pt x="9258300" y="1830705"/>
                </a:cubicBezTo>
                <a:cubicBezTo>
                  <a:pt x="9267825" y="1822133"/>
                  <a:pt x="9279255" y="1816418"/>
                  <a:pt x="9293543" y="1805940"/>
                </a:cubicBezTo>
                <a:cubicBezTo>
                  <a:pt x="9303068" y="1855470"/>
                  <a:pt x="9310688" y="1896428"/>
                  <a:pt x="9319260" y="1937385"/>
                </a:cubicBezTo>
                <a:cubicBezTo>
                  <a:pt x="9325927" y="1968818"/>
                  <a:pt x="9316402" y="1989773"/>
                  <a:pt x="9282112" y="1995488"/>
                </a:cubicBezTo>
                <a:cubicBezTo>
                  <a:pt x="9274493" y="1996440"/>
                  <a:pt x="9266873" y="2000250"/>
                  <a:pt x="9259252" y="2002155"/>
                </a:cubicBezTo>
                <a:cubicBezTo>
                  <a:pt x="9151620" y="2035493"/>
                  <a:pt x="9142095" y="2047875"/>
                  <a:pt x="9139238" y="2163128"/>
                </a:cubicBezTo>
                <a:cubicBezTo>
                  <a:pt x="9139238" y="2169795"/>
                  <a:pt x="9136380" y="2179320"/>
                  <a:pt x="9139238" y="2181225"/>
                </a:cubicBezTo>
                <a:cubicBezTo>
                  <a:pt x="9200198" y="2225993"/>
                  <a:pt x="9143048" y="2277428"/>
                  <a:pt x="9146857" y="2326005"/>
                </a:cubicBezTo>
                <a:cubicBezTo>
                  <a:pt x="9150668" y="2370773"/>
                  <a:pt x="9139238" y="2416493"/>
                  <a:pt x="9133523" y="2461260"/>
                </a:cubicBezTo>
                <a:cubicBezTo>
                  <a:pt x="9123045" y="2557463"/>
                  <a:pt x="9111615" y="2652713"/>
                  <a:pt x="9103043" y="2748915"/>
                </a:cubicBezTo>
                <a:cubicBezTo>
                  <a:pt x="9096375" y="2816543"/>
                  <a:pt x="9093518" y="2884170"/>
                  <a:pt x="9090660" y="2952750"/>
                </a:cubicBezTo>
                <a:cubicBezTo>
                  <a:pt x="9089707" y="2972753"/>
                  <a:pt x="9097327" y="2992755"/>
                  <a:pt x="9102090" y="3012758"/>
                </a:cubicBezTo>
                <a:cubicBezTo>
                  <a:pt x="9104948" y="3023235"/>
                  <a:pt x="9117330" y="3035618"/>
                  <a:pt x="9114473" y="3043238"/>
                </a:cubicBezTo>
                <a:cubicBezTo>
                  <a:pt x="9096375" y="3088958"/>
                  <a:pt x="9138285" y="3121343"/>
                  <a:pt x="9140190" y="3162300"/>
                </a:cubicBezTo>
                <a:cubicBezTo>
                  <a:pt x="9140190" y="3171825"/>
                  <a:pt x="9158288" y="3180398"/>
                  <a:pt x="9167812" y="3188970"/>
                </a:cubicBezTo>
                <a:cubicBezTo>
                  <a:pt x="9170670" y="3187065"/>
                  <a:pt x="9174480" y="3184208"/>
                  <a:pt x="9177338" y="3182303"/>
                </a:cubicBezTo>
                <a:cubicBezTo>
                  <a:pt x="9175432" y="3172778"/>
                  <a:pt x="9173527" y="3162300"/>
                  <a:pt x="9170670" y="3152775"/>
                </a:cubicBezTo>
                <a:cubicBezTo>
                  <a:pt x="9122093" y="3012758"/>
                  <a:pt x="9171623" y="2844165"/>
                  <a:pt x="9282112" y="2745105"/>
                </a:cubicBezTo>
                <a:cubicBezTo>
                  <a:pt x="9355455" y="2680335"/>
                  <a:pt x="9499282" y="2707005"/>
                  <a:pt x="9541193" y="2777490"/>
                </a:cubicBezTo>
                <a:cubicBezTo>
                  <a:pt x="9569768" y="2825115"/>
                  <a:pt x="9593580" y="2874645"/>
                  <a:pt x="9612630" y="2927033"/>
                </a:cubicBezTo>
                <a:cubicBezTo>
                  <a:pt x="9638348" y="2996565"/>
                  <a:pt x="9656445" y="3068955"/>
                  <a:pt x="9681210" y="3153728"/>
                </a:cubicBezTo>
                <a:cubicBezTo>
                  <a:pt x="9701212" y="3138488"/>
                  <a:pt x="9724073" y="3128963"/>
                  <a:pt x="9735502" y="3110865"/>
                </a:cubicBezTo>
                <a:cubicBezTo>
                  <a:pt x="9782175" y="3039428"/>
                  <a:pt x="9825990" y="2967038"/>
                  <a:pt x="9869805" y="2893695"/>
                </a:cubicBezTo>
                <a:cubicBezTo>
                  <a:pt x="9928860" y="2796540"/>
                  <a:pt x="9989820" y="2699385"/>
                  <a:pt x="10044112" y="2600325"/>
                </a:cubicBezTo>
                <a:cubicBezTo>
                  <a:pt x="10078402" y="2538413"/>
                  <a:pt x="10101262" y="2470785"/>
                  <a:pt x="10133648" y="2407920"/>
                </a:cubicBezTo>
                <a:cubicBezTo>
                  <a:pt x="10139362" y="2396490"/>
                  <a:pt x="10166033" y="2396490"/>
                  <a:pt x="10182225" y="2390775"/>
                </a:cubicBezTo>
                <a:cubicBezTo>
                  <a:pt x="10185083" y="2393633"/>
                  <a:pt x="10188892" y="2397443"/>
                  <a:pt x="10191750" y="2400300"/>
                </a:cubicBezTo>
                <a:cubicBezTo>
                  <a:pt x="10213658" y="2339340"/>
                  <a:pt x="10238423" y="2280285"/>
                  <a:pt x="10256520" y="2218373"/>
                </a:cubicBezTo>
                <a:cubicBezTo>
                  <a:pt x="10269855" y="2170748"/>
                  <a:pt x="10279380" y="2122170"/>
                  <a:pt x="10319385" y="2088833"/>
                </a:cubicBezTo>
                <a:cubicBezTo>
                  <a:pt x="10337483" y="2074545"/>
                  <a:pt x="10359390" y="2065020"/>
                  <a:pt x="10379392" y="2053590"/>
                </a:cubicBezTo>
                <a:cubicBezTo>
                  <a:pt x="10382250" y="2057400"/>
                  <a:pt x="10385108" y="2061210"/>
                  <a:pt x="10387012" y="2065020"/>
                </a:cubicBezTo>
                <a:cubicBezTo>
                  <a:pt x="10381298" y="2075498"/>
                  <a:pt x="10375583" y="2085975"/>
                  <a:pt x="10369867" y="2095500"/>
                </a:cubicBezTo>
                <a:cubicBezTo>
                  <a:pt x="10445115" y="2150745"/>
                  <a:pt x="10438448" y="2251710"/>
                  <a:pt x="10370820" y="2309813"/>
                </a:cubicBezTo>
                <a:cubicBezTo>
                  <a:pt x="10332720" y="2342198"/>
                  <a:pt x="10313670" y="2398395"/>
                  <a:pt x="10289858" y="2446020"/>
                </a:cubicBezTo>
                <a:cubicBezTo>
                  <a:pt x="10286048" y="2452688"/>
                  <a:pt x="10304145" y="2474595"/>
                  <a:pt x="10316527" y="2484120"/>
                </a:cubicBezTo>
                <a:cubicBezTo>
                  <a:pt x="10345102" y="2507933"/>
                  <a:pt x="10345102" y="2520315"/>
                  <a:pt x="10312717" y="2544128"/>
                </a:cubicBezTo>
                <a:cubicBezTo>
                  <a:pt x="10281285" y="2566988"/>
                  <a:pt x="10253662" y="2600325"/>
                  <a:pt x="10233660" y="2634615"/>
                </a:cubicBezTo>
                <a:cubicBezTo>
                  <a:pt x="10198417" y="2694623"/>
                  <a:pt x="10171748" y="2759393"/>
                  <a:pt x="10140315" y="2821305"/>
                </a:cubicBezTo>
                <a:cubicBezTo>
                  <a:pt x="10128885" y="2844165"/>
                  <a:pt x="10129838" y="2858453"/>
                  <a:pt x="10148888" y="2878455"/>
                </a:cubicBezTo>
                <a:cubicBezTo>
                  <a:pt x="10198417" y="2928938"/>
                  <a:pt x="10226992" y="2988945"/>
                  <a:pt x="10216515" y="3063240"/>
                </a:cubicBezTo>
                <a:cubicBezTo>
                  <a:pt x="10213658" y="3081338"/>
                  <a:pt x="10222230" y="3100388"/>
                  <a:pt x="10222230" y="3119438"/>
                </a:cubicBezTo>
                <a:cubicBezTo>
                  <a:pt x="10222230" y="3145155"/>
                  <a:pt x="10218420" y="3169920"/>
                  <a:pt x="10217467" y="3195638"/>
                </a:cubicBezTo>
                <a:cubicBezTo>
                  <a:pt x="10216515" y="3218498"/>
                  <a:pt x="10213658" y="3243263"/>
                  <a:pt x="10218420" y="3265170"/>
                </a:cubicBezTo>
                <a:cubicBezTo>
                  <a:pt x="10223183" y="3290888"/>
                  <a:pt x="10234612" y="3315653"/>
                  <a:pt x="10245090" y="3347085"/>
                </a:cubicBezTo>
                <a:cubicBezTo>
                  <a:pt x="10231755" y="3339465"/>
                  <a:pt x="10223183" y="3335655"/>
                  <a:pt x="10214610" y="3330893"/>
                </a:cubicBezTo>
                <a:cubicBezTo>
                  <a:pt x="10210800" y="3334703"/>
                  <a:pt x="10207942" y="3337560"/>
                  <a:pt x="10204133" y="3341370"/>
                </a:cubicBezTo>
                <a:cubicBezTo>
                  <a:pt x="10222230" y="3360420"/>
                  <a:pt x="10236517" y="3387090"/>
                  <a:pt x="10257473" y="3395663"/>
                </a:cubicBezTo>
                <a:cubicBezTo>
                  <a:pt x="10308908" y="3417570"/>
                  <a:pt x="10364152" y="3433763"/>
                  <a:pt x="10418445" y="3447098"/>
                </a:cubicBezTo>
                <a:cubicBezTo>
                  <a:pt x="10463212" y="3457575"/>
                  <a:pt x="10509885" y="3459480"/>
                  <a:pt x="10554652" y="3469005"/>
                </a:cubicBezTo>
                <a:cubicBezTo>
                  <a:pt x="10613708" y="3481388"/>
                  <a:pt x="10629900" y="3504248"/>
                  <a:pt x="10631805" y="3565208"/>
                </a:cubicBezTo>
                <a:cubicBezTo>
                  <a:pt x="10632758" y="3589020"/>
                  <a:pt x="10631805" y="3612833"/>
                  <a:pt x="10629900" y="3636645"/>
                </a:cubicBezTo>
                <a:cubicBezTo>
                  <a:pt x="10625138" y="3722370"/>
                  <a:pt x="10650855" y="3797618"/>
                  <a:pt x="10711815" y="3860483"/>
                </a:cubicBezTo>
                <a:cubicBezTo>
                  <a:pt x="10738485" y="3889058"/>
                  <a:pt x="10756583" y="3928110"/>
                  <a:pt x="10788015" y="3949065"/>
                </a:cubicBezTo>
                <a:cubicBezTo>
                  <a:pt x="10821352" y="3970973"/>
                  <a:pt x="10866120" y="3976688"/>
                  <a:pt x="10906125" y="3989070"/>
                </a:cubicBezTo>
                <a:cubicBezTo>
                  <a:pt x="10914698" y="3991928"/>
                  <a:pt x="10926127" y="3990975"/>
                  <a:pt x="10931842" y="3996690"/>
                </a:cubicBezTo>
                <a:cubicBezTo>
                  <a:pt x="10982325" y="4050030"/>
                  <a:pt x="11047095" y="4030028"/>
                  <a:pt x="11107102" y="4032885"/>
                </a:cubicBezTo>
                <a:cubicBezTo>
                  <a:pt x="11115675" y="4033838"/>
                  <a:pt x="11125200" y="4028123"/>
                  <a:pt x="11132820" y="4024313"/>
                </a:cubicBezTo>
                <a:cubicBezTo>
                  <a:pt x="11184255" y="3991928"/>
                  <a:pt x="11235690" y="3958590"/>
                  <a:pt x="11288077" y="3928110"/>
                </a:cubicBezTo>
                <a:cubicBezTo>
                  <a:pt x="11299508" y="3921443"/>
                  <a:pt x="11315700" y="3924300"/>
                  <a:pt x="11329988" y="3923348"/>
                </a:cubicBezTo>
                <a:cubicBezTo>
                  <a:pt x="11324273" y="3938588"/>
                  <a:pt x="11321415" y="3955733"/>
                  <a:pt x="11311890" y="3968115"/>
                </a:cubicBezTo>
                <a:cubicBezTo>
                  <a:pt x="11304270" y="3978593"/>
                  <a:pt x="11289983" y="3985260"/>
                  <a:pt x="11273790" y="3996690"/>
                </a:cubicBezTo>
                <a:cubicBezTo>
                  <a:pt x="11317605" y="4006215"/>
                  <a:pt x="11359515" y="4015740"/>
                  <a:pt x="11400473" y="4025265"/>
                </a:cubicBezTo>
                <a:cubicBezTo>
                  <a:pt x="11399520" y="4030028"/>
                  <a:pt x="11399520" y="4035743"/>
                  <a:pt x="11398567" y="4040505"/>
                </a:cubicBezTo>
                <a:cubicBezTo>
                  <a:pt x="11388090" y="4049078"/>
                  <a:pt x="11377612" y="4057650"/>
                  <a:pt x="11368088" y="4065270"/>
                </a:cubicBezTo>
                <a:cubicBezTo>
                  <a:pt x="11375708" y="4079558"/>
                  <a:pt x="11383327" y="4093845"/>
                  <a:pt x="11390948" y="4107180"/>
                </a:cubicBezTo>
                <a:cubicBezTo>
                  <a:pt x="11374755" y="4110990"/>
                  <a:pt x="11358562" y="4117658"/>
                  <a:pt x="11342370" y="4117658"/>
                </a:cubicBezTo>
                <a:cubicBezTo>
                  <a:pt x="11087100" y="4118610"/>
                  <a:pt x="10830877" y="4117658"/>
                  <a:pt x="10575608" y="4118610"/>
                </a:cubicBezTo>
                <a:cubicBezTo>
                  <a:pt x="10537508" y="4118610"/>
                  <a:pt x="10516552" y="4108133"/>
                  <a:pt x="10507027" y="4070985"/>
                </a:cubicBezTo>
                <a:cubicBezTo>
                  <a:pt x="10500360" y="4049078"/>
                  <a:pt x="10487977" y="4028123"/>
                  <a:pt x="10478452" y="4005263"/>
                </a:cubicBezTo>
                <a:cubicBezTo>
                  <a:pt x="10454640" y="4012883"/>
                  <a:pt x="10434638" y="4019550"/>
                  <a:pt x="10412730" y="4026218"/>
                </a:cubicBezTo>
                <a:cubicBezTo>
                  <a:pt x="10412730" y="4031933"/>
                  <a:pt x="10412730" y="4038600"/>
                  <a:pt x="10411777" y="4044315"/>
                </a:cubicBezTo>
                <a:cubicBezTo>
                  <a:pt x="10406062" y="4112895"/>
                  <a:pt x="10401300" y="4117658"/>
                  <a:pt x="10331767" y="4117658"/>
                </a:cubicBezTo>
                <a:cubicBezTo>
                  <a:pt x="8207693" y="4117658"/>
                  <a:pt x="6083618" y="4117658"/>
                  <a:pt x="3959543" y="4117658"/>
                </a:cubicBezTo>
                <a:cubicBezTo>
                  <a:pt x="2667000" y="4117658"/>
                  <a:pt x="1375410" y="4117658"/>
                  <a:pt x="82868" y="4117658"/>
                </a:cubicBezTo>
                <a:cubicBezTo>
                  <a:pt x="57150" y="4117658"/>
                  <a:pt x="32385" y="4117658"/>
                  <a:pt x="6668" y="4117658"/>
                </a:cubicBezTo>
                <a:cubicBezTo>
                  <a:pt x="1905" y="4113848"/>
                  <a:pt x="953" y="4110990"/>
                  <a:pt x="0" y="4108133"/>
                </a:cubicBezTo>
                <a:close/>
                <a:moveTo>
                  <a:pt x="5055870" y="2107883"/>
                </a:moveTo>
                <a:cubicBezTo>
                  <a:pt x="5006340" y="2132648"/>
                  <a:pt x="4953000" y="2141220"/>
                  <a:pt x="4934903" y="2194560"/>
                </a:cubicBezTo>
                <a:cubicBezTo>
                  <a:pt x="4916805" y="2247900"/>
                  <a:pt x="4899660" y="2303145"/>
                  <a:pt x="4888230" y="2358390"/>
                </a:cubicBezTo>
                <a:cubicBezTo>
                  <a:pt x="4874895" y="2421255"/>
                  <a:pt x="4867275" y="2485073"/>
                  <a:pt x="4856798" y="2551748"/>
                </a:cubicBezTo>
                <a:cubicBezTo>
                  <a:pt x="4926330" y="2543175"/>
                  <a:pt x="4988243" y="2535555"/>
                  <a:pt x="5056823" y="2527935"/>
                </a:cubicBezTo>
                <a:cubicBezTo>
                  <a:pt x="5055870" y="2391728"/>
                  <a:pt x="5055870" y="2254568"/>
                  <a:pt x="5055870" y="2107883"/>
                </a:cubicBezTo>
                <a:close/>
                <a:moveTo>
                  <a:pt x="3036570" y="3485198"/>
                </a:moveTo>
                <a:cubicBezTo>
                  <a:pt x="3054668" y="3417570"/>
                  <a:pt x="3070860" y="3358515"/>
                  <a:pt x="3085148" y="3298508"/>
                </a:cubicBezTo>
                <a:cubicBezTo>
                  <a:pt x="3097530" y="3248025"/>
                  <a:pt x="3108008" y="3197543"/>
                  <a:pt x="3114675" y="3146108"/>
                </a:cubicBezTo>
                <a:cubicBezTo>
                  <a:pt x="3116580" y="3134678"/>
                  <a:pt x="3101340" y="3113723"/>
                  <a:pt x="3089910" y="3108960"/>
                </a:cubicBezTo>
                <a:cubicBezTo>
                  <a:pt x="3056573" y="3096578"/>
                  <a:pt x="3020378" y="3089910"/>
                  <a:pt x="2981325" y="3080385"/>
                </a:cubicBezTo>
                <a:cubicBezTo>
                  <a:pt x="2975610" y="3100388"/>
                  <a:pt x="2967990" y="3117533"/>
                  <a:pt x="2966085" y="3135630"/>
                </a:cubicBezTo>
                <a:cubicBezTo>
                  <a:pt x="2963228" y="3166110"/>
                  <a:pt x="2968943" y="3197543"/>
                  <a:pt x="2962275" y="3227070"/>
                </a:cubicBezTo>
                <a:cubicBezTo>
                  <a:pt x="2945130" y="3301365"/>
                  <a:pt x="2923223" y="3375660"/>
                  <a:pt x="2902268" y="3453765"/>
                </a:cubicBezTo>
                <a:cubicBezTo>
                  <a:pt x="2950845" y="3465195"/>
                  <a:pt x="2996565" y="3475673"/>
                  <a:pt x="3036570" y="3485198"/>
                </a:cubicBezTo>
                <a:close/>
                <a:moveTo>
                  <a:pt x="5599748" y="2967990"/>
                </a:moveTo>
                <a:cubicBezTo>
                  <a:pt x="5595938" y="2948940"/>
                  <a:pt x="5594033" y="2935605"/>
                  <a:pt x="5591175" y="2923223"/>
                </a:cubicBezTo>
                <a:cubicBezTo>
                  <a:pt x="5581650" y="2885123"/>
                  <a:pt x="5577840" y="2843213"/>
                  <a:pt x="5560695" y="2808923"/>
                </a:cubicBezTo>
                <a:cubicBezTo>
                  <a:pt x="5540693" y="2770823"/>
                  <a:pt x="5533073" y="2737485"/>
                  <a:pt x="5547360" y="2697480"/>
                </a:cubicBezTo>
                <a:cubicBezTo>
                  <a:pt x="5553075" y="2679383"/>
                  <a:pt x="5551170" y="2658428"/>
                  <a:pt x="5553075" y="2638425"/>
                </a:cubicBezTo>
                <a:cubicBezTo>
                  <a:pt x="5529263" y="2677478"/>
                  <a:pt x="5517833" y="2718435"/>
                  <a:pt x="5505450" y="2758440"/>
                </a:cubicBezTo>
                <a:cubicBezTo>
                  <a:pt x="5492115" y="2801303"/>
                  <a:pt x="5482590" y="2841308"/>
                  <a:pt x="5503545" y="2886075"/>
                </a:cubicBezTo>
                <a:cubicBezTo>
                  <a:pt x="5517833" y="2916555"/>
                  <a:pt x="5514975" y="2949893"/>
                  <a:pt x="5480685" y="2982278"/>
                </a:cubicBezTo>
                <a:cubicBezTo>
                  <a:pt x="5480685" y="2951798"/>
                  <a:pt x="5480685" y="2927985"/>
                  <a:pt x="5480685" y="2905125"/>
                </a:cubicBezTo>
                <a:cubicBezTo>
                  <a:pt x="5476875" y="2905125"/>
                  <a:pt x="5472113" y="2905125"/>
                  <a:pt x="5468303" y="2905125"/>
                </a:cubicBezTo>
                <a:cubicBezTo>
                  <a:pt x="5462588" y="2934653"/>
                  <a:pt x="5456873" y="2964180"/>
                  <a:pt x="5451158" y="2999423"/>
                </a:cubicBezTo>
                <a:cubicBezTo>
                  <a:pt x="5505450" y="2987993"/>
                  <a:pt x="5550218" y="2978468"/>
                  <a:pt x="5599748" y="2967990"/>
                </a:cubicBezTo>
                <a:close/>
                <a:moveTo>
                  <a:pt x="2540318" y="3172778"/>
                </a:moveTo>
                <a:cubicBezTo>
                  <a:pt x="2509838" y="3198495"/>
                  <a:pt x="2485073" y="3215640"/>
                  <a:pt x="2465070" y="3237548"/>
                </a:cubicBezTo>
                <a:cubicBezTo>
                  <a:pt x="2455545" y="3248025"/>
                  <a:pt x="2446973" y="3277553"/>
                  <a:pt x="2451735" y="3281363"/>
                </a:cubicBezTo>
                <a:cubicBezTo>
                  <a:pt x="2495550" y="3317558"/>
                  <a:pt x="2542223" y="3350895"/>
                  <a:pt x="2587943" y="3385185"/>
                </a:cubicBezTo>
                <a:cubicBezTo>
                  <a:pt x="2621280" y="3297555"/>
                  <a:pt x="2545080" y="3249930"/>
                  <a:pt x="2540318" y="3172778"/>
                </a:cubicBezTo>
                <a:close/>
                <a:moveTo>
                  <a:pt x="4028123" y="3618548"/>
                </a:moveTo>
                <a:cubicBezTo>
                  <a:pt x="4023360" y="3617595"/>
                  <a:pt x="4019550" y="3617595"/>
                  <a:pt x="4014788" y="3616643"/>
                </a:cubicBezTo>
                <a:cubicBezTo>
                  <a:pt x="4006215" y="3697605"/>
                  <a:pt x="3998595" y="3778568"/>
                  <a:pt x="3990023" y="3858578"/>
                </a:cubicBezTo>
                <a:cubicBezTo>
                  <a:pt x="4040505" y="3783330"/>
                  <a:pt x="4059555" y="3704273"/>
                  <a:pt x="4028123" y="3618548"/>
                </a:cubicBezTo>
                <a:close/>
                <a:moveTo>
                  <a:pt x="4692015" y="2882265"/>
                </a:moveTo>
                <a:cubicBezTo>
                  <a:pt x="4689158" y="2866073"/>
                  <a:pt x="4688205" y="2853690"/>
                  <a:pt x="4685348" y="2841308"/>
                </a:cubicBezTo>
                <a:cubicBezTo>
                  <a:pt x="4683443" y="2828925"/>
                  <a:pt x="4681538" y="2816543"/>
                  <a:pt x="4677728" y="2798445"/>
                </a:cubicBezTo>
                <a:cubicBezTo>
                  <a:pt x="4643438" y="2867978"/>
                  <a:pt x="4645343" y="2882265"/>
                  <a:pt x="4692015" y="2882265"/>
                </a:cubicBezTo>
                <a:close/>
                <a:moveTo>
                  <a:pt x="1430655" y="3856673"/>
                </a:moveTo>
                <a:cubicBezTo>
                  <a:pt x="1407795" y="3829050"/>
                  <a:pt x="1407795" y="3828098"/>
                  <a:pt x="1369695" y="3841433"/>
                </a:cubicBezTo>
                <a:cubicBezTo>
                  <a:pt x="1361123" y="3844290"/>
                  <a:pt x="1354455" y="3853815"/>
                  <a:pt x="1347788" y="3860483"/>
                </a:cubicBezTo>
                <a:cubicBezTo>
                  <a:pt x="1349693" y="3864293"/>
                  <a:pt x="1352550" y="3868103"/>
                  <a:pt x="1354455" y="3870960"/>
                </a:cubicBezTo>
                <a:cubicBezTo>
                  <a:pt x="1377315" y="3867150"/>
                  <a:pt x="1401128" y="3862388"/>
                  <a:pt x="1430655" y="385667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5" name="Google Shape;1775;p45"/>
          <p:cNvSpPr/>
          <p:nvPr/>
        </p:nvSpPr>
        <p:spPr>
          <a:xfrm>
            <a:off x="323290" y="840767"/>
            <a:ext cx="1202370" cy="2151843"/>
          </a:xfrm>
          <a:custGeom>
            <a:rect b="b" l="l" r="r" t="t"/>
            <a:pathLst>
              <a:path extrusionOk="0" h="4619625" w="2581275">
                <a:moveTo>
                  <a:pt x="152580" y="972629"/>
                </a:moveTo>
                <a:cubicBezTo>
                  <a:pt x="145913" y="935481"/>
                  <a:pt x="140198" y="898334"/>
                  <a:pt x="133530" y="861186"/>
                </a:cubicBezTo>
                <a:cubicBezTo>
                  <a:pt x="129720" y="839279"/>
                  <a:pt x="123053" y="819276"/>
                  <a:pt x="103050" y="803084"/>
                </a:cubicBezTo>
                <a:cubicBezTo>
                  <a:pt x="83048" y="786891"/>
                  <a:pt x="75428" y="761174"/>
                  <a:pt x="66855" y="737361"/>
                </a:cubicBezTo>
                <a:cubicBezTo>
                  <a:pt x="35423" y="646874"/>
                  <a:pt x="19230" y="553529"/>
                  <a:pt x="2085" y="460184"/>
                </a:cubicBezTo>
                <a:cubicBezTo>
                  <a:pt x="-772" y="443039"/>
                  <a:pt x="-4582" y="422084"/>
                  <a:pt x="20183" y="415416"/>
                </a:cubicBezTo>
                <a:cubicBezTo>
                  <a:pt x="42090" y="410654"/>
                  <a:pt x="48758" y="428751"/>
                  <a:pt x="56378" y="443039"/>
                </a:cubicBezTo>
                <a:cubicBezTo>
                  <a:pt x="64950" y="460184"/>
                  <a:pt x="72570" y="477329"/>
                  <a:pt x="85905" y="505904"/>
                </a:cubicBezTo>
                <a:cubicBezTo>
                  <a:pt x="84953" y="457326"/>
                  <a:pt x="69713" y="423989"/>
                  <a:pt x="64950" y="389699"/>
                </a:cubicBezTo>
                <a:cubicBezTo>
                  <a:pt x="61140" y="367791"/>
                  <a:pt x="46853" y="335406"/>
                  <a:pt x="76380" y="326834"/>
                </a:cubicBezTo>
                <a:cubicBezTo>
                  <a:pt x="105908" y="318261"/>
                  <a:pt x="119243" y="350646"/>
                  <a:pt x="125910" y="373506"/>
                </a:cubicBezTo>
                <a:cubicBezTo>
                  <a:pt x="142103" y="423989"/>
                  <a:pt x="153533" y="476376"/>
                  <a:pt x="167820" y="527811"/>
                </a:cubicBezTo>
                <a:cubicBezTo>
                  <a:pt x="169725" y="533526"/>
                  <a:pt x="167820" y="542099"/>
                  <a:pt x="180203" y="544956"/>
                </a:cubicBezTo>
                <a:cubicBezTo>
                  <a:pt x="177345" y="488759"/>
                  <a:pt x="173535" y="433514"/>
                  <a:pt x="170678" y="377316"/>
                </a:cubicBezTo>
                <a:cubicBezTo>
                  <a:pt x="169725" y="362076"/>
                  <a:pt x="164010" y="339216"/>
                  <a:pt x="188775" y="337311"/>
                </a:cubicBezTo>
                <a:cubicBezTo>
                  <a:pt x="208778" y="335406"/>
                  <a:pt x="209730" y="356361"/>
                  <a:pt x="213540" y="370649"/>
                </a:cubicBezTo>
                <a:cubicBezTo>
                  <a:pt x="230685" y="432561"/>
                  <a:pt x="238305" y="496379"/>
                  <a:pt x="248783" y="559244"/>
                </a:cubicBezTo>
                <a:cubicBezTo>
                  <a:pt x="253545" y="559244"/>
                  <a:pt x="257355" y="559244"/>
                  <a:pt x="262118" y="559244"/>
                </a:cubicBezTo>
                <a:cubicBezTo>
                  <a:pt x="262118" y="506856"/>
                  <a:pt x="260213" y="453516"/>
                  <a:pt x="263070" y="401129"/>
                </a:cubicBezTo>
                <a:cubicBezTo>
                  <a:pt x="264023" y="374459"/>
                  <a:pt x="259260" y="333501"/>
                  <a:pt x="292598" y="331596"/>
                </a:cubicBezTo>
                <a:cubicBezTo>
                  <a:pt x="327840" y="329691"/>
                  <a:pt x="324030" y="371601"/>
                  <a:pt x="328793" y="397319"/>
                </a:cubicBezTo>
                <a:cubicBezTo>
                  <a:pt x="343080" y="465899"/>
                  <a:pt x="349748" y="535431"/>
                  <a:pt x="356415" y="605916"/>
                </a:cubicBezTo>
                <a:cubicBezTo>
                  <a:pt x="357368" y="618299"/>
                  <a:pt x="352605" y="642111"/>
                  <a:pt x="369750" y="640206"/>
                </a:cubicBezTo>
                <a:cubicBezTo>
                  <a:pt x="391658" y="638301"/>
                  <a:pt x="380228" y="615441"/>
                  <a:pt x="380228" y="602106"/>
                </a:cubicBezTo>
                <a:cubicBezTo>
                  <a:pt x="380228" y="584961"/>
                  <a:pt x="375465" y="568769"/>
                  <a:pt x="374513" y="551624"/>
                </a:cubicBezTo>
                <a:cubicBezTo>
                  <a:pt x="373560" y="532574"/>
                  <a:pt x="382133" y="519239"/>
                  <a:pt x="402135" y="515429"/>
                </a:cubicBezTo>
                <a:cubicBezTo>
                  <a:pt x="421185" y="511619"/>
                  <a:pt x="432615" y="523049"/>
                  <a:pt x="436425" y="539241"/>
                </a:cubicBezTo>
                <a:cubicBezTo>
                  <a:pt x="459285" y="624014"/>
                  <a:pt x="484050" y="704976"/>
                  <a:pt x="411660" y="784034"/>
                </a:cubicBezTo>
                <a:cubicBezTo>
                  <a:pt x="364035" y="835469"/>
                  <a:pt x="352605" y="903096"/>
                  <a:pt x="374513" y="973581"/>
                </a:cubicBezTo>
                <a:cubicBezTo>
                  <a:pt x="377370" y="994536"/>
                  <a:pt x="384990" y="1013586"/>
                  <a:pt x="397373" y="1029779"/>
                </a:cubicBezTo>
                <a:cubicBezTo>
                  <a:pt x="430710" y="1110741"/>
                  <a:pt x="485003" y="1179321"/>
                  <a:pt x="526913" y="1254569"/>
                </a:cubicBezTo>
                <a:cubicBezTo>
                  <a:pt x="583110" y="1354581"/>
                  <a:pt x="660263" y="1421256"/>
                  <a:pt x="776468" y="1438401"/>
                </a:cubicBezTo>
                <a:cubicBezTo>
                  <a:pt x="805043" y="1442211"/>
                  <a:pt x="832665" y="1455546"/>
                  <a:pt x="860288" y="1464119"/>
                </a:cubicBezTo>
                <a:cubicBezTo>
                  <a:pt x="880290" y="1470786"/>
                  <a:pt x="901245" y="1474596"/>
                  <a:pt x="922200" y="1471739"/>
                </a:cubicBezTo>
                <a:cubicBezTo>
                  <a:pt x="1027928" y="1458404"/>
                  <a:pt x="1129845" y="1424114"/>
                  <a:pt x="1233668" y="1402206"/>
                </a:cubicBezTo>
                <a:cubicBezTo>
                  <a:pt x="1261290" y="1396491"/>
                  <a:pt x="1302248" y="1396491"/>
                  <a:pt x="1311773" y="1371726"/>
                </a:cubicBezTo>
                <a:cubicBezTo>
                  <a:pt x="1322250" y="1346961"/>
                  <a:pt x="1307010" y="1311719"/>
                  <a:pt x="1305105" y="1281239"/>
                </a:cubicBezTo>
                <a:cubicBezTo>
                  <a:pt x="1303200" y="1263141"/>
                  <a:pt x="1301295" y="1251711"/>
                  <a:pt x="1278435" y="1243139"/>
                </a:cubicBezTo>
                <a:cubicBezTo>
                  <a:pt x="1228905" y="1224089"/>
                  <a:pt x="1214618" y="1138364"/>
                  <a:pt x="1256528" y="1114551"/>
                </a:cubicBezTo>
                <a:cubicBezTo>
                  <a:pt x="1294628" y="1092644"/>
                  <a:pt x="1297485" y="1063116"/>
                  <a:pt x="1296533" y="1027874"/>
                </a:cubicBezTo>
                <a:cubicBezTo>
                  <a:pt x="1297485" y="1008824"/>
                  <a:pt x="1298438" y="989774"/>
                  <a:pt x="1300343" y="970724"/>
                </a:cubicBezTo>
                <a:cubicBezTo>
                  <a:pt x="1301295" y="969771"/>
                  <a:pt x="1301295" y="967866"/>
                  <a:pt x="1301295" y="966914"/>
                </a:cubicBezTo>
                <a:cubicBezTo>
                  <a:pt x="1326060" y="849756"/>
                  <a:pt x="1362255" y="814514"/>
                  <a:pt x="1481318" y="794511"/>
                </a:cubicBezTo>
                <a:cubicBezTo>
                  <a:pt x="1532753" y="785939"/>
                  <a:pt x="1585140" y="786891"/>
                  <a:pt x="1636575" y="796416"/>
                </a:cubicBezTo>
                <a:cubicBezTo>
                  <a:pt x="1739445" y="813561"/>
                  <a:pt x="1810883" y="867854"/>
                  <a:pt x="1841363" y="970724"/>
                </a:cubicBezTo>
                <a:cubicBezTo>
                  <a:pt x="1844220" y="989774"/>
                  <a:pt x="1847078" y="1007871"/>
                  <a:pt x="1850888" y="1026921"/>
                </a:cubicBezTo>
                <a:cubicBezTo>
                  <a:pt x="1855650" y="1118361"/>
                  <a:pt x="1850888" y="1208849"/>
                  <a:pt x="1822313" y="1296479"/>
                </a:cubicBezTo>
                <a:cubicBezTo>
                  <a:pt x="1814693" y="1318386"/>
                  <a:pt x="1799453" y="1354581"/>
                  <a:pt x="1825170" y="1363154"/>
                </a:cubicBezTo>
                <a:cubicBezTo>
                  <a:pt x="1860413" y="1374584"/>
                  <a:pt x="1861365" y="1332674"/>
                  <a:pt x="1868033" y="1309814"/>
                </a:cubicBezTo>
                <a:cubicBezTo>
                  <a:pt x="1887083" y="1243139"/>
                  <a:pt x="1928040" y="1205039"/>
                  <a:pt x="1996620" y="1194561"/>
                </a:cubicBezTo>
                <a:cubicBezTo>
                  <a:pt x="2015670" y="1191704"/>
                  <a:pt x="2034720" y="1185989"/>
                  <a:pt x="2053770" y="1183131"/>
                </a:cubicBezTo>
                <a:cubicBezTo>
                  <a:pt x="2216648" y="1154556"/>
                  <a:pt x="2175690" y="1186941"/>
                  <a:pt x="2243318" y="1031684"/>
                </a:cubicBezTo>
                <a:cubicBezTo>
                  <a:pt x="2244270" y="1030731"/>
                  <a:pt x="2243318" y="1028826"/>
                  <a:pt x="2244270" y="1027874"/>
                </a:cubicBezTo>
                <a:cubicBezTo>
                  <a:pt x="2250938" y="1008824"/>
                  <a:pt x="2256653" y="990726"/>
                  <a:pt x="2263320" y="971676"/>
                </a:cubicBezTo>
                <a:cubicBezTo>
                  <a:pt x="2297610" y="891666"/>
                  <a:pt x="2323328" y="808799"/>
                  <a:pt x="2336663" y="724026"/>
                </a:cubicBezTo>
                <a:cubicBezTo>
                  <a:pt x="2349998" y="638301"/>
                  <a:pt x="2319518" y="566864"/>
                  <a:pt x="2250938" y="513524"/>
                </a:cubicBezTo>
                <a:cubicBezTo>
                  <a:pt x="2187120" y="463041"/>
                  <a:pt x="2153783" y="354456"/>
                  <a:pt x="2179500" y="279209"/>
                </a:cubicBezTo>
                <a:cubicBezTo>
                  <a:pt x="2184263" y="265874"/>
                  <a:pt x="2191883" y="256349"/>
                  <a:pt x="2206170" y="256349"/>
                </a:cubicBezTo>
                <a:cubicBezTo>
                  <a:pt x="2223315" y="256349"/>
                  <a:pt x="2235698" y="265874"/>
                  <a:pt x="2238555" y="283971"/>
                </a:cubicBezTo>
                <a:cubicBezTo>
                  <a:pt x="2242365" y="307784"/>
                  <a:pt x="2244270" y="331596"/>
                  <a:pt x="2247128" y="354456"/>
                </a:cubicBezTo>
                <a:cubicBezTo>
                  <a:pt x="2249033" y="363981"/>
                  <a:pt x="2251890" y="375411"/>
                  <a:pt x="2265225" y="372554"/>
                </a:cubicBezTo>
                <a:cubicBezTo>
                  <a:pt x="2276655" y="369696"/>
                  <a:pt x="2271893" y="358266"/>
                  <a:pt x="2270940" y="351599"/>
                </a:cubicBezTo>
                <a:cubicBezTo>
                  <a:pt x="2263320" y="293496"/>
                  <a:pt x="2255700" y="235394"/>
                  <a:pt x="2247128" y="177291"/>
                </a:cubicBezTo>
                <a:cubicBezTo>
                  <a:pt x="2246175" y="158241"/>
                  <a:pt x="2246175" y="140144"/>
                  <a:pt x="2245223" y="121094"/>
                </a:cubicBezTo>
                <a:cubicBezTo>
                  <a:pt x="2250938" y="97281"/>
                  <a:pt x="2234745" y="59181"/>
                  <a:pt x="2267130" y="53466"/>
                </a:cubicBezTo>
                <a:cubicBezTo>
                  <a:pt x="2301420" y="47751"/>
                  <a:pt x="2302373" y="88709"/>
                  <a:pt x="2313803" y="111569"/>
                </a:cubicBezTo>
                <a:cubicBezTo>
                  <a:pt x="2315708" y="115379"/>
                  <a:pt x="2318565" y="118236"/>
                  <a:pt x="2320470" y="122046"/>
                </a:cubicBezTo>
                <a:cubicBezTo>
                  <a:pt x="2325233" y="141096"/>
                  <a:pt x="2329043" y="159194"/>
                  <a:pt x="2333805" y="178244"/>
                </a:cubicBezTo>
                <a:cubicBezTo>
                  <a:pt x="2342378" y="207771"/>
                  <a:pt x="2343330" y="239204"/>
                  <a:pt x="2366190" y="263969"/>
                </a:cubicBezTo>
                <a:cubicBezTo>
                  <a:pt x="2362380" y="235394"/>
                  <a:pt x="2359523" y="205866"/>
                  <a:pt x="2355713" y="177291"/>
                </a:cubicBezTo>
                <a:cubicBezTo>
                  <a:pt x="2354760" y="158241"/>
                  <a:pt x="2354760" y="140144"/>
                  <a:pt x="2353808" y="121094"/>
                </a:cubicBezTo>
                <a:cubicBezTo>
                  <a:pt x="2353808" y="107759"/>
                  <a:pt x="2353808" y="93471"/>
                  <a:pt x="2354760" y="80136"/>
                </a:cubicBezTo>
                <a:cubicBezTo>
                  <a:pt x="2356665" y="63944"/>
                  <a:pt x="2347140" y="39179"/>
                  <a:pt x="2371905" y="35369"/>
                </a:cubicBezTo>
                <a:cubicBezTo>
                  <a:pt x="2395718" y="31559"/>
                  <a:pt x="2394765" y="57276"/>
                  <a:pt x="2399528" y="73469"/>
                </a:cubicBezTo>
                <a:cubicBezTo>
                  <a:pt x="2403338" y="89661"/>
                  <a:pt x="2406195" y="105854"/>
                  <a:pt x="2410005" y="122046"/>
                </a:cubicBezTo>
                <a:cubicBezTo>
                  <a:pt x="2416673" y="143954"/>
                  <a:pt x="2407148" y="183006"/>
                  <a:pt x="2429055" y="183006"/>
                </a:cubicBezTo>
                <a:cubicBezTo>
                  <a:pt x="2448105" y="183006"/>
                  <a:pt x="2436675" y="143954"/>
                  <a:pt x="2437628" y="122046"/>
                </a:cubicBezTo>
                <a:cubicBezTo>
                  <a:pt x="2442390" y="93471"/>
                  <a:pt x="2434770" y="62991"/>
                  <a:pt x="2445248" y="35369"/>
                </a:cubicBezTo>
                <a:cubicBezTo>
                  <a:pt x="2451915" y="18224"/>
                  <a:pt x="2458583" y="-1779"/>
                  <a:pt x="2480490" y="126"/>
                </a:cubicBezTo>
                <a:cubicBezTo>
                  <a:pt x="2501445" y="2031"/>
                  <a:pt x="2502398" y="23939"/>
                  <a:pt x="2503350" y="39179"/>
                </a:cubicBezTo>
                <a:cubicBezTo>
                  <a:pt x="2505255" y="61086"/>
                  <a:pt x="2505255" y="83946"/>
                  <a:pt x="2506208" y="105854"/>
                </a:cubicBezTo>
                <a:cubicBezTo>
                  <a:pt x="2506208" y="111569"/>
                  <a:pt x="2505255" y="117284"/>
                  <a:pt x="2512875" y="119189"/>
                </a:cubicBezTo>
                <a:cubicBezTo>
                  <a:pt x="2519543" y="121094"/>
                  <a:pt x="2523353" y="118236"/>
                  <a:pt x="2525258" y="111569"/>
                </a:cubicBezTo>
                <a:cubicBezTo>
                  <a:pt x="2530020" y="93471"/>
                  <a:pt x="2531925" y="69659"/>
                  <a:pt x="2559548" y="74421"/>
                </a:cubicBezTo>
                <a:cubicBezTo>
                  <a:pt x="2587170" y="79184"/>
                  <a:pt x="2576693" y="105854"/>
                  <a:pt x="2585265" y="121094"/>
                </a:cubicBezTo>
                <a:cubicBezTo>
                  <a:pt x="2586218" y="140144"/>
                  <a:pt x="2586218" y="158241"/>
                  <a:pt x="2587170" y="177291"/>
                </a:cubicBezTo>
                <a:cubicBezTo>
                  <a:pt x="2587170" y="180149"/>
                  <a:pt x="2586218" y="183006"/>
                  <a:pt x="2586218" y="185864"/>
                </a:cubicBezTo>
                <a:cubicBezTo>
                  <a:pt x="2584313" y="291591"/>
                  <a:pt x="2606220" y="399224"/>
                  <a:pt x="2549070" y="498284"/>
                </a:cubicBezTo>
                <a:cubicBezTo>
                  <a:pt x="2546213" y="503999"/>
                  <a:pt x="2546213" y="511619"/>
                  <a:pt x="2546213" y="519239"/>
                </a:cubicBezTo>
                <a:cubicBezTo>
                  <a:pt x="2549070" y="581151"/>
                  <a:pt x="2552880" y="642111"/>
                  <a:pt x="2555738" y="704024"/>
                </a:cubicBezTo>
                <a:cubicBezTo>
                  <a:pt x="2559548" y="792606"/>
                  <a:pt x="2582408" y="882141"/>
                  <a:pt x="2549070" y="970724"/>
                </a:cubicBezTo>
                <a:cubicBezTo>
                  <a:pt x="2538593" y="986916"/>
                  <a:pt x="2534783" y="1005966"/>
                  <a:pt x="2530020" y="1025016"/>
                </a:cubicBezTo>
                <a:cubicBezTo>
                  <a:pt x="2489063" y="1149794"/>
                  <a:pt x="2420483" y="1267904"/>
                  <a:pt x="2426198" y="1406016"/>
                </a:cubicBezTo>
                <a:cubicBezTo>
                  <a:pt x="2430008" y="1504124"/>
                  <a:pt x="2384288" y="1571751"/>
                  <a:pt x="2301420" y="1622234"/>
                </a:cubicBezTo>
                <a:cubicBezTo>
                  <a:pt x="2217600" y="1672716"/>
                  <a:pt x="2152830" y="1744154"/>
                  <a:pt x="2096633" y="1824164"/>
                </a:cubicBezTo>
                <a:cubicBezTo>
                  <a:pt x="2080440" y="1841309"/>
                  <a:pt x="2085203" y="1861311"/>
                  <a:pt x="2086155" y="1881314"/>
                </a:cubicBezTo>
                <a:cubicBezTo>
                  <a:pt x="2086155" y="1911794"/>
                  <a:pt x="2084250" y="1943226"/>
                  <a:pt x="2087108" y="1973706"/>
                </a:cubicBezTo>
                <a:cubicBezTo>
                  <a:pt x="2094728" y="2050859"/>
                  <a:pt x="2106158" y="2127059"/>
                  <a:pt x="2111873" y="2203259"/>
                </a:cubicBezTo>
                <a:cubicBezTo>
                  <a:pt x="2122350" y="2361374"/>
                  <a:pt x="2129970" y="2519489"/>
                  <a:pt x="2139495" y="2677604"/>
                </a:cubicBezTo>
                <a:cubicBezTo>
                  <a:pt x="2140448" y="2695701"/>
                  <a:pt x="2140448" y="2714751"/>
                  <a:pt x="2141400" y="2732849"/>
                </a:cubicBezTo>
                <a:cubicBezTo>
                  <a:pt x="2144258" y="2998596"/>
                  <a:pt x="2181405" y="3262439"/>
                  <a:pt x="2198550" y="3527234"/>
                </a:cubicBezTo>
                <a:cubicBezTo>
                  <a:pt x="2198550" y="3546284"/>
                  <a:pt x="2199503" y="3565334"/>
                  <a:pt x="2199503" y="3583432"/>
                </a:cubicBezTo>
                <a:cubicBezTo>
                  <a:pt x="2207123" y="3868229"/>
                  <a:pt x="2215695" y="4153026"/>
                  <a:pt x="2222363" y="4437824"/>
                </a:cubicBezTo>
                <a:cubicBezTo>
                  <a:pt x="2224268" y="4499737"/>
                  <a:pt x="2224268" y="4560696"/>
                  <a:pt x="2246175" y="4620704"/>
                </a:cubicBezTo>
                <a:cubicBezTo>
                  <a:pt x="2233793" y="4630229"/>
                  <a:pt x="2221410" y="4626419"/>
                  <a:pt x="2209028" y="4626419"/>
                </a:cubicBezTo>
                <a:cubicBezTo>
                  <a:pt x="2105205" y="4626419"/>
                  <a:pt x="2001383" y="4625467"/>
                  <a:pt x="1897560" y="4627371"/>
                </a:cubicBezTo>
                <a:cubicBezTo>
                  <a:pt x="1869938" y="4627371"/>
                  <a:pt x="1856603" y="4621657"/>
                  <a:pt x="1848983" y="4592129"/>
                </a:cubicBezTo>
                <a:cubicBezTo>
                  <a:pt x="1774688" y="4314952"/>
                  <a:pt x="1686105" y="4041584"/>
                  <a:pt x="1599428" y="3768217"/>
                </a:cubicBezTo>
                <a:cubicBezTo>
                  <a:pt x="1595618" y="3757739"/>
                  <a:pt x="1591808" y="3747261"/>
                  <a:pt x="1586093" y="3729164"/>
                </a:cubicBezTo>
                <a:cubicBezTo>
                  <a:pt x="1558470" y="3817746"/>
                  <a:pt x="1546088" y="3901567"/>
                  <a:pt x="1533705" y="3985386"/>
                </a:cubicBezTo>
                <a:cubicBezTo>
                  <a:pt x="1517513" y="4091114"/>
                  <a:pt x="1494653" y="4193032"/>
                  <a:pt x="1442265" y="4289234"/>
                </a:cubicBezTo>
                <a:cubicBezTo>
                  <a:pt x="1388925" y="4385437"/>
                  <a:pt x="1351778" y="4488307"/>
                  <a:pt x="1342253" y="4598796"/>
                </a:cubicBezTo>
                <a:cubicBezTo>
                  <a:pt x="1340348" y="4623562"/>
                  <a:pt x="1329870" y="4627371"/>
                  <a:pt x="1307963" y="4627371"/>
                </a:cubicBezTo>
                <a:cubicBezTo>
                  <a:pt x="1181280" y="4626419"/>
                  <a:pt x="1055550" y="4626419"/>
                  <a:pt x="928868" y="4627371"/>
                </a:cubicBezTo>
                <a:cubicBezTo>
                  <a:pt x="905055" y="4627371"/>
                  <a:pt x="899340" y="4624514"/>
                  <a:pt x="906008" y="4596892"/>
                </a:cubicBezTo>
                <a:cubicBezTo>
                  <a:pt x="971730" y="4325429"/>
                  <a:pt x="985065" y="4050157"/>
                  <a:pt x="957443" y="3772979"/>
                </a:cubicBezTo>
                <a:cubicBezTo>
                  <a:pt x="950775" y="3708209"/>
                  <a:pt x="925058" y="3645344"/>
                  <a:pt x="908865" y="3582479"/>
                </a:cubicBezTo>
                <a:cubicBezTo>
                  <a:pt x="908865" y="3563429"/>
                  <a:pt x="910770" y="3544379"/>
                  <a:pt x="902198" y="3526282"/>
                </a:cubicBezTo>
                <a:cubicBezTo>
                  <a:pt x="902198" y="3454844"/>
                  <a:pt x="906960" y="3384359"/>
                  <a:pt x="931725" y="3315779"/>
                </a:cubicBezTo>
                <a:cubicBezTo>
                  <a:pt x="942203" y="3287204"/>
                  <a:pt x="937440" y="3251961"/>
                  <a:pt x="936488" y="3219576"/>
                </a:cubicBezTo>
                <a:cubicBezTo>
                  <a:pt x="929820" y="3055746"/>
                  <a:pt x="910770" y="2893821"/>
                  <a:pt x="894578" y="2730944"/>
                </a:cubicBezTo>
                <a:cubicBezTo>
                  <a:pt x="894578" y="2712846"/>
                  <a:pt x="893625" y="2693796"/>
                  <a:pt x="893625" y="2675699"/>
                </a:cubicBezTo>
                <a:cubicBezTo>
                  <a:pt x="913628" y="2492819"/>
                  <a:pt x="866955" y="2316607"/>
                  <a:pt x="849810" y="2136584"/>
                </a:cubicBezTo>
                <a:cubicBezTo>
                  <a:pt x="840285" y="2034666"/>
                  <a:pt x="806948" y="1963229"/>
                  <a:pt x="706935" y="1928939"/>
                </a:cubicBezTo>
                <a:cubicBezTo>
                  <a:pt x="677408" y="1918461"/>
                  <a:pt x="652643" y="1895601"/>
                  <a:pt x="625020" y="1878456"/>
                </a:cubicBezTo>
                <a:cubicBezTo>
                  <a:pt x="601208" y="1859406"/>
                  <a:pt x="578348" y="1840356"/>
                  <a:pt x="554535" y="1822259"/>
                </a:cubicBezTo>
                <a:cubicBezTo>
                  <a:pt x="493575" y="1772729"/>
                  <a:pt x="456428" y="1710816"/>
                  <a:pt x="444998" y="1631759"/>
                </a:cubicBezTo>
                <a:cubicBezTo>
                  <a:pt x="440235" y="1595564"/>
                  <a:pt x="422138" y="1563179"/>
                  <a:pt x="402135" y="1532699"/>
                </a:cubicBezTo>
                <a:cubicBezTo>
                  <a:pt x="364035" y="1476501"/>
                  <a:pt x="327840" y="1417446"/>
                  <a:pt x="288788" y="1361249"/>
                </a:cubicBezTo>
                <a:cubicBezTo>
                  <a:pt x="225923" y="1272666"/>
                  <a:pt x="183060" y="1178369"/>
                  <a:pt x="178298" y="1067879"/>
                </a:cubicBezTo>
                <a:cubicBezTo>
                  <a:pt x="177345" y="1054544"/>
                  <a:pt x="172583" y="1041209"/>
                  <a:pt x="169725" y="1026921"/>
                </a:cubicBezTo>
                <a:cubicBezTo>
                  <a:pt x="164010" y="1008824"/>
                  <a:pt x="159248" y="990726"/>
                  <a:pt x="152580" y="97262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6" name="Google Shape;1776;p45"/>
          <p:cNvSpPr/>
          <p:nvPr/>
        </p:nvSpPr>
        <p:spPr>
          <a:xfrm>
            <a:off x="6251774" y="4660795"/>
            <a:ext cx="4437" cy="4437"/>
          </a:xfrm>
          <a:custGeom>
            <a:rect b="b" l="l" r="r" t="t"/>
            <a:pathLst>
              <a:path extrusionOk="0" h="120000" w="120000">
                <a:moveTo>
                  <a:pt x="25747" y="25747"/>
                </a:moveTo>
                <a:cubicBezTo>
                  <a:pt x="25747" y="25747"/>
                  <a:pt x="25747" y="0"/>
                  <a:pt x="25747" y="0"/>
                </a:cubicBezTo>
                <a:cubicBezTo>
                  <a:pt x="25747" y="0"/>
                  <a:pt x="25747" y="0"/>
                  <a:pt x="0" y="0"/>
                </a:cubicBezTo>
                <a:lnTo>
                  <a:pt x="25747" y="25747"/>
                </a:lnTo>
                <a:close/>
              </a:path>
            </a:pathLst>
          </a:custGeom>
          <a:solidFill>
            <a:srgbClr val="A3010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7" name="Google Shape;1777;p45"/>
          <p:cNvSpPr/>
          <p:nvPr/>
        </p:nvSpPr>
        <p:spPr>
          <a:xfrm>
            <a:off x="1161527" y="698790"/>
            <a:ext cx="1078140" cy="2293820"/>
          </a:xfrm>
          <a:custGeom>
            <a:rect b="b" l="l" r="r" t="t"/>
            <a:pathLst>
              <a:path extrusionOk="0" h="4924425" w="2314575">
                <a:moveTo>
                  <a:pt x="2314575" y="4909890"/>
                </a:moveTo>
                <a:cubicBezTo>
                  <a:pt x="2305050" y="4854646"/>
                  <a:pt x="2297430" y="4799401"/>
                  <a:pt x="2274570" y="4747013"/>
                </a:cubicBezTo>
                <a:cubicBezTo>
                  <a:pt x="2225993" y="4638428"/>
                  <a:pt x="2178368" y="4529843"/>
                  <a:pt x="2130743" y="4420306"/>
                </a:cubicBezTo>
                <a:cubicBezTo>
                  <a:pt x="2120265" y="4395541"/>
                  <a:pt x="2111693" y="4370776"/>
                  <a:pt x="2106930" y="4344106"/>
                </a:cubicBezTo>
                <a:cubicBezTo>
                  <a:pt x="2097405" y="4285051"/>
                  <a:pt x="2105978" y="4221233"/>
                  <a:pt x="2083118" y="4165036"/>
                </a:cubicBezTo>
                <a:cubicBezTo>
                  <a:pt x="2045970" y="4074548"/>
                  <a:pt x="2040255" y="3980251"/>
                  <a:pt x="2030730" y="3885953"/>
                </a:cubicBezTo>
                <a:cubicBezTo>
                  <a:pt x="2022158" y="3867856"/>
                  <a:pt x="2025968" y="3848806"/>
                  <a:pt x="2025015" y="3829756"/>
                </a:cubicBezTo>
                <a:cubicBezTo>
                  <a:pt x="2022158" y="3816420"/>
                  <a:pt x="2018348" y="3802133"/>
                  <a:pt x="2018348" y="3788798"/>
                </a:cubicBezTo>
                <a:cubicBezTo>
                  <a:pt x="2014538" y="3692595"/>
                  <a:pt x="1997393" y="3602108"/>
                  <a:pt x="1928813" y="3528766"/>
                </a:cubicBezTo>
                <a:cubicBezTo>
                  <a:pt x="1925955" y="3525908"/>
                  <a:pt x="1924050" y="3522098"/>
                  <a:pt x="1922145" y="3518288"/>
                </a:cubicBezTo>
                <a:cubicBezTo>
                  <a:pt x="1888808" y="3463043"/>
                  <a:pt x="1874520" y="3327788"/>
                  <a:pt x="1927860" y="3291593"/>
                </a:cubicBezTo>
                <a:cubicBezTo>
                  <a:pt x="1969770" y="3263018"/>
                  <a:pt x="1927860" y="3291593"/>
                  <a:pt x="1970723" y="3264923"/>
                </a:cubicBezTo>
                <a:cubicBezTo>
                  <a:pt x="1997393" y="3247778"/>
                  <a:pt x="2011680" y="3223013"/>
                  <a:pt x="2018348" y="3193486"/>
                </a:cubicBezTo>
                <a:cubicBezTo>
                  <a:pt x="2036445" y="3114428"/>
                  <a:pt x="2024063" y="3042991"/>
                  <a:pt x="1965960" y="2982983"/>
                </a:cubicBezTo>
                <a:cubicBezTo>
                  <a:pt x="1940243" y="2956313"/>
                  <a:pt x="1924050" y="2924881"/>
                  <a:pt x="1916430" y="2887733"/>
                </a:cubicBezTo>
                <a:cubicBezTo>
                  <a:pt x="1896428" y="2787720"/>
                  <a:pt x="1891665" y="2682945"/>
                  <a:pt x="1852613" y="2587695"/>
                </a:cubicBezTo>
                <a:cubicBezTo>
                  <a:pt x="1822133" y="2512448"/>
                  <a:pt x="1824038" y="2437201"/>
                  <a:pt x="1829753" y="2361001"/>
                </a:cubicBezTo>
                <a:cubicBezTo>
                  <a:pt x="1834515" y="2300993"/>
                  <a:pt x="1838325" y="2240986"/>
                  <a:pt x="1834515" y="2180026"/>
                </a:cubicBezTo>
                <a:cubicBezTo>
                  <a:pt x="1834515" y="2161928"/>
                  <a:pt x="1835468" y="2143831"/>
                  <a:pt x="1835468" y="2125733"/>
                </a:cubicBezTo>
                <a:cubicBezTo>
                  <a:pt x="1846898" y="2025721"/>
                  <a:pt x="1859280" y="1925708"/>
                  <a:pt x="1867853" y="1824743"/>
                </a:cubicBezTo>
                <a:cubicBezTo>
                  <a:pt x="1869758" y="1799978"/>
                  <a:pt x="1990725" y="1784738"/>
                  <a:pt x="2012633" y="1771403"/>
                </a:cubicBezTo>
                <a:cubicBezTo>
                  <a:pt x="2094548" y="1722826"/>
                  <a:pt x="2175510" y="1671391"/>
                  <a:pt x="2251710" y="1615193"/>
                </a:cubicBezTo>
                <a:cubicBezTo>
                  <a:pt x="2275523" y="1598048"/>
                  <a:pt x="2293620" y="1578046"/>
                  <a:pt x="2297430" y="1547566"/>
                </a:cubicBezTo>
                <a:cubicBezTo>
                  <a:pt x="2312670" y="1417073"/>
                  <a:pt x="2309813" y="1289438"/>
                  <a:pt x="2248853" y="1169423"/>
                </a:cubicBezTo>
                <a:cubicBezTo>
                  <a:pt x="2217420" y="1106558"/>
                  <a:pt x="2189798" y="1042740"/>
                  <a:pt x="2170748" y="975113"/>
                </a:cubicBezTo>
                <a:cubicBezTo>
                  <a:pt x="2165985" y="957968"/>
                  <a:pt x="2158365" y="940823"/>
                  <a:pt x="2162175" y="921773"/>
                </a:cubicBezTo>
                <a:cubicBezTo>
                  <a:pt x="2171700" y="861765"/>
                  <a:pt x="2180273" y="802710"/>
                  <a:pt x="2188845" y="742703"/>
                </a:cubicBezTo>
                <a:cubicBezTo>
                  <a:pt x="2205038" y="624593"/>
                  <a:pt x="2221230" y="506483"/>
                  <a:pt x="2236470" y="388373"/>
                </a:cubicBezTo>
                <a:cubicBezTo>
                  <a:pt x="2239328" y="369323"/>
                  <a:pt x="2241233" y="345510"/>
                  <a:pt x="2216468" y="338843"/>
                </a:cubicBezTo>
                <a:cubicBezTo>
                  <a:pt x="2189798" y="331223"/>
                  <a:pt x="2174558" y="350273"/>
                  <a:pt x="2165033" y="372180"/>
                </a:cubicBezTo>
                <a:cubicBezTo>
                  <a:pt x="2149793" y="405518"/>
                  <a:pt x="2145030" y="441713"/>
                  <a:pt x="2142173" y="478860"/>
                </a:cubicBezTo>
                <a:cubicBezTo>
                  <a:pt x="2141220" y="487433"/>
                  <a:pt x="2145983" y="500768"/>
                  <a:pt x="2129790" y="499815"/>
                </a:cubicBezTo>
                <a:cubicBezTo>
                  <a:pt x="2119313" y="498863"/>
                  <a:pt x="2109788" y="493148"/>
                  <a:pt x="2108835" y="482670"/>
                </a:cubicBezTo>
                <a:cubicBezTo>
                  <a:pt x="2107883" y="466478"/>
                  <a:pt x="2107883" y="449333"/>
                  <a:pt x="2109788" y="432188"/>
                </a:cubicBezTo>
                <a:cubicBezTo>
                  <a:pt x="2115503" y="384563"/>
                  <a:pt x="2125980" y="337890"/>
                  <a:pt x="2125980" y="290265"/>
                </a:cubicBezTo>
                <a:cubicBezTo>
                  <a:pt x="2125980" y="270263"/>
                  <a:pt x="2125980" y="246450"/>
                  <a:pt x="2103120" y="241688"/>
                </a:cubicBezTo>
                <a:cubicBezTo>
                  <a:pt x="2076450" y="235973"/>
                  <a:pt x="2067878" y="261690"/>
                  <a:pt x="2062163" y="280740"/>
                </a:cubicBezTo>
                <a:cubicBezTo>
                  <a:pt x="2053590" y="313125"/>
                  <a:pt x="2048828" y="346463"/>
                  <a:pt x="2041208" y="378848"/>
                </a:cubicBezTo>
                <a:cubicBezTo>
                  <a:pt x="2037398" y="395993"/>
                  <a:pt x="2040255" y="417900"/>
                  <a:pt x="2018348" y="428378"/>
                </a:cubicBezTo>
                <a:cubicBezTo>
                  <a:pt x="2013585" y="411233"/>
                  <a:pt x="2019300" y="397898"/>
                  <a:pt x="2022158" y="384563"/>
                </a:cubicBezTo>
                <a:cubicBezTo>
                  <a:pt x="2029778" y="347415"/>
                  <a:pt x="2041208" y="311220"/>
                  <a:pt x="2042160" y="273120"/>
                </a:cubicBezTo>
                <a:cubicBezTo>
                  <a:pt x="2043113" y="237878"/>
                  <a:pt x="2021205" y="230258"/>
                  <a:pt x="1992630" y="233115"/>
                </a:cubicBezTo>
                <a:cubicBezTo>
                  <a:pt x="1965960" y="235973"/>
                  <a:pt x="1950720" y="246450"/>
                  <a:pt x="1954530" y="279788"/>
                </a:cubicBezTo>
                <a:cubicBezTo>
                  <a:pt x="1959293" y="325508"/>
                  <a:pt x="1955483" y="371228"/>
                  <a:pt x="1955483" y="417900"/>
                </a:cubicBezTo>
                <a:cubicBezTo>
                  <a:pt x="1940243" y="382658"/>
                  <a:pt x="1933575" y="345510"/>
                  <a:pt x="1924050" y="310268"/>
                </a:cubicBezTo>
                <a:cubicBezTo>
                  <a:pt x="1915478" y="280740"/>
                  <a:pt x="1891665" y="283598"/>
                  <a:pt x="1868805" y="289313"/>
                </a:cubicBezTo>
                <a:cubicBezTo>
                  <a:pt x="1845945" y="295980"/>
                  <a:pt x="1833563" y="307410"/>
                  <a:pt x="1843088" y="335033"/>
                </a:cubicBezTo>
                <a:cubicBezTo>
                  <a:pt x="1852613" y="362655"/>
                  <a:pt x="1856423" y="392183"/>
                  <a:pt x="1863090" y="420758"/>
                </a:cubicBezTo>
                <a:cubicBezTo>
                  <a:pt x="1866900" y="438855"/>
                  <a:pt x="1870710" y="456953"/>
                  <a:pt x="1874520" y="474098"/>
                </a:cubicBezTo>
                <a:cubicBezTo>
                  <a:pt x="1879283" y="510293"/>
                  <a:pt x="1884998" y="545535"/>
                  <a:pt x="1889760" y="581730"/>
                </a:cubicBezTo>
                <a:cubicBezTo>
                  <a:pt x="1892618" y="606495"/>
                  <a:pt x="1874520" y="615068"/>
                  <a:pt x="1855470" y="614115"/>
                </a:cubicBezTo>
                <a:cubicBezTo>
                  <a:pt x="1832610" y="612210"/>
                  <a:pt x="1850708" y="594113"/>
                  <a:pt x="1849755" y="584588"/>
                </a:cubicBezTo>
                <a:cubicBezTo>
                  <a:pt x="1846898" y="554108"/>
                  <a:pt x="1859280" y="511245"/>
                  <a:pt x="1815465" y="506483"/>
                </a:cubicBezTo>
                <a:cubicBezTo>
                  <a:pt x="1773555" y="501720"/>
                  <a:pt x="1774508" y="543630"/>
                  <a:pt x="1769745" y="573158"/>
                </a:cubicBezTo>
                <a:cubicBezTo>
                  <a:pt x="1767840" y="581730"/>
                  <a:pt x="1766888" y="589350"/>
                  <a:pt x="1765935" y="597923"/>
                </a:cubicBezTo>
                <a:cubicBezTo>
                  <a:pt x="1755458" y="717938"/>
                  <a:pt x="1799273" y="790328"/>
                  <a:pt x="1913573" y="835096"/>
                </a:cubicBezTo>
                <a:cubicBezTo>
                  <a:pt x="1955483" y="851288"/>
                  <a:pt x="1978343" y="876053"/>
                  <a:pt x="1979295" y="925583"/>
                </a:cubicBezTo>
                <a:cubicBezTo>
                  <a:pt x="1982153" y="1038930"/>
                  <a:pt x="2002155" y="1152278"/>
                  <a:pt x="1989773" y="1265626"/>
                </a:cubicBezTo>
                <a:cubicBezTo>
                  <a:pt x="1987868" y="1284676"/>
                  <a:pt x="1985010" y="1302773"/>
                  <a:pt x="1983105" y="1321823"/>
                </a:cubicBezTo>
                <a:cubicBezTo>
                  <a:pt x="1985010" y="1476128"/>
                  <a:pt x="2009775" y="1433266"/>
                  <a:pt x="1877378" y="1509466"/>
                </a:cubicBezTo>
                <a:cubicBezTo>
                  <a:pt x="1859280" y="1519943"/>
                  <a:pt x="1838325" y="1526610"/>
                  <a:pt x="1821180" y="1537088"/>
                </a:cubicBezTo>
                <a:cubicBezTo>
                  <a:pt x="1753553" y="1579951"/>
                  <a:pt x="1687830" y="1558996"/>
                  <a:pt x="1624013" y="1530421"/>
                </a:cubicBezTo>
                <a:cubicBezTo>
                  <a:pt x="1588770" y="1514228"/>
                  <a:pt x="1555433" y="1491368"/>
                  <a:pt x="1527810" y="1464698"/>
                </a:cubicBezTo>
                <a:cubicBezTo>
                  <a:pt x="1527810" y="1464698"/>
                  <a:pt x="1526858" y="1463746"/>
                  <a:pt x="1526858" y="1463746"/>
                </a:cubicBezTo>
                <a:cubicBezTo>
                  <a:pt x="1542098" y="1464698"/>
                  <a:pt x="1549718" y="1465651"/>
                  <a:pt x="1549718" y="1465651"/>
                </a:cubicBezTo>
                <a:lnTo>
                  <a:pt x="1452563" y="1197046"/>
                </a:lnTo>
                <a:cubicBezTo>
                  <a:pt x="1464945" y="1131323"/>
                  <a:pt x="1462088" y="1036073"/>
                  <a:pt x="1483995" y="956063"/>
                </a:cubicBezTo>
                <a:cubicBezTo>
                  <a:pt x="1483995" y="936060"/>
                  <a:pt x="1485900" y="917010"/>
                  <a:pt x="1496378" y="898913"/>
                </a:cubicBezTo>
                <a:cubicBezTo>
                  <a:pt x="1509713" y="839858"/>
                  <a:pt x="1465898" y="792233"/>
                  <a:pt x="1456373" y="751275"/>
                </a:cubicBezTo>
                <a:cubicBezTo>
                  <a:pt x="1438275" y="711271"/>
                  <a:pt x="1414463" y="673171"/>
                  <a:pt x="1385888" y="639833"/>
                </a:cubicBezTo>
                <a:cubicBezTo>
                  <a:pt x="1368743" y="624593"/>
                  <a:pt x="1347788" y="610305"/>
                  <a:pt x="1323975" y="595065"/>
                </a:cubicBezTo>
                <a:cubicBezTo>
                  <a:pt x="1294448" y="576968"/>
                  <a:pt x="1263968" y="560775"/>
                  <a:pt x="1230630" y="552203"/>
                </a:cubicBezTo>
                <a:cubicBezTo>
                  <a:pt x="1094423" y="518865"/>
                  <a:pt x="949643" y="533153"/>
                  <a:pt x="880110" y="697935"/>
                </a:cubicBezTo>
                <a:cubicBezTo>
                  <a:pt x="874395" y="711271"/>
                  <a:pt x="866775" y="724605"/>
                  <a:pt x="860108" y="737940"/>
                </a:cubicBezTo>
                <a:cubicBezTo>
                  <a:pt x="844868" y="770325"/>
                  <a:pt x="821055" y="782708"/>
                  <a:pt x="783908" y="778898"/>
                </a:cubicBezTo>
                <a:cubicBezTo>
                  <a:pt x="698183" y="769373"/>
                  <a:pt x="613410" y="772230"/>
                  <a:pt x="533400" y="816046"/>
                </a:cubicBezTo>
                <a:cubicBezTo>
                  <a:pt x="533400" y="814140"/>
                  <a:pt x="534353" y="812235"/>
                  <a:pt x="534353" y="810330"/>
                </a:cubicBezTo>
                <a:cubicBezTo>
                  <a:pt x="527685" y="834143"/>
                  <a:pt x="508635" y="844621"/>
                  <a:pt x="526733" y="862718"/>
                </a:cubicBezTo>
                <a:cubicBezTo>
                  <a:pt x="587693" y="900818"/>
                  <a:pt x="656272" y="910343"/>
                  <a:pt x="725805" y="911296"/>
                </a:cubicBezTo>
                <a:cubicBezTo>
                  <a:pt x="743903" y="911296"/>
                  <a:pt x="761047" y="916058"/>
                  <a:pt x="773430" y="931298"/>
                </a:cubicBezTo>
                <a:cubicBezTo>
                  <a:pt x="785813" y="963683"/>
                  <a:pt x="807720" y="990353"/>
                  <a:pt x="822008" y="1079888"/>
                </a:cubicBezTo>
                <a:cubicBezTo>
                  <a:pt x="834390" y="1156088"/>
                  <a:pt x="891540" y="1175138"/>
                  <a:pt x="888683" y="1214191"/>
                </a:cubicBezTo>
                <a:cubicBezTo>
                  <a:pt x="884872" y="1264673"/>
                  <a:pt x="863918" y="1310393"/>
                  <a:pt x="774383" y="1376116"/>
                </a:cubicBezTo>
                <a:cubicBezTo>
                  <a:pt x="772478" y="1376116"/>
                  <a:pt x="770572" y="1375163"/>
                  <a:pt x="767715" y="1375163"/>
                </a:cubicBezTo>
                <a:cubicBezTo>
                  <a:pt x="676275" y="1358971"/>
                  <a:pt x="580072" y="1375163"/>
                  <a:pt x="493395" y="1329443"/>
                </a:cubicBezTo>
                <a:cubicBezTo>
                  <a:pt x="464820" y="1305630"/>
                  <a:pt x="428625" y="1295153"/>
                  <a:pt x="401955" y="1268483"/>
                </a:cubicBezTo>
                <a:cubicBezTo>
                  <a:pt x="343853" y="1244671"/>
                  <a:pt x="323850" y="1206571"/>
                  <a:pt x="326708" y="1138943"/>
                </a:cubicBezTo>
                <a:cubicBezTo>
                  <a:pt x="333375" y="987496"/>
                  <a:pt x="349568" y="838905"/>
                  <a:pt x="370523" y="689363"/>
                </a:cubicBezTo>
                <a:cubicBezTo>
                  <a:pt x="376238" y="648405"/>
                  <a:pt x="395288" y="621735"/>
                  <a:pt x="433388" y="616021"/>
                </a:cubicBezTo>
                <a:cubicBezTo>
                  <a:pt x="499110" y="605543"/>
                  <a:pt x="534353" y="548393"/>
                  <a:pt x="587693" y="519818"/>
                </a:cubicBezTo>
                <a:cubicBezTo>
                  <a:pt x="603885" y="511245"/>
                  <a:pt x="597218" y="488385"/>
                  <a:pt x="606743" y="474098"/>
                </a:cubicBezTo>
                <a:cubicBezTo>
                  <a:pt x="607695" y="456000"/>
                  <a:pt x="607695" y="437903"/>
                  <a:pt x="608647" y="419805"/>
                </a:cubicBezTo>
                <a:cubicBezTo>
                  <a:pt x="603885" y="386468"/>
                  <a:pt x="612458" y="352178"/>
                  <a:pt x="601980" y="319793"/>
                </a:cubicBezTo>
                <a:cubicBezTo>
                  <a:pt x="596265" y="301695"/>
                  <a:pt x="585788" y="289313"/>
                  <a:pt x="567690" y="287408"/>
                </a:cubicBezTo>
                <a:cubicBezTo>
                  <a:pt x="547688" y="285503"/>
                  <a:pt x="538163" y="301695"/>
                  <a:pt x="533400" y="317888"/>
                </a:cubicBezTo>
                <a:cubicBezTo>
                  <a:pt x="528638" y="334080"/>
                  <a:pt x="525780" y="350273"/>
                  <a:pt x="526733" y="367418"/>
                </a:cubicBezTo>
                <a:cubicBezTo>
                  <a:pt x="526733" y="375990"/>
                  <a:pt x="545783" y="394088"/>
                  <a:pt x="519113" y="394088"/>
                </a:cubicBezTo>
                <a:cubicBezTo>
                  <a:pt x="503872" y="394088"/>
                  <a:pt x="487680" y="387420"/>
                  <a:pt x="487680" y="367418"/>
                </a:cubicBezTo>
                <a:cubicBezTo>
                  <a:pt x="487680" y="352178"/>
                  <a:pt x="490538" y="336938"/>
                  <a:pt x="493395" y="321698"/>
                </a:cubicBezTo>
                <a:cubicBezTo>
                  <a:pt x="503872" y="254070"/>
                  <a:pt x="525780" y="188348"/>
                  <a:pt x="550545" y="124530"/>
                </a:cubicBezTo>
                <a:cubicBezTo>
                  <a:pt x="561975" y="95003"/>
                  <a:pt x="558165" y="76905"/>
                  <a:pt x="527685" y="67380"/>
                </a:cubicBezTo>
                <a:cubicBezTo>
                  <a:pt x="496253" y="56903"/>
                  <a:pt x="477203" y="68333"/>
                  <a:pt x="466725" y="99765"/>
                </a:cubicBezTo>
                <a:cubicBezTo>
                  <a:pt x="458153" y="124530"/>
                  <a:pt x="457200" y="152153"/>
                  <a:pt x="438150" y="180728"/>
                </a:cubicBezTo>
                <a:cubicBezTo>
                  <a:pt x="436245" y="133103"/>
                  <a:pt x="425768" y="93098"/>
                  <a:pt x="441008" y="53093"/>
                </a:cubicBezTo>
                <a:cubicBezTo>
                  <a:pt x="452438" y="23565"/>
                  <a:pt x="437197" y="7373"/>
                  <a:pt x="409575" y="1658"/>
                </a:cubicBezTo>
                <a:cubicBezTo>
                  <a:pt x="381953" y="-4057"/>
                  <a:pt x="361950" y="4515"/>
                  <a:pt x="359093" y="34995"/>
                </a:cubicBezTo>
                <a:cubicBezTo>
                  <a:pt x="357188" y="50235"/>
                  <a:pt x="359093" y="65475"/>
                  <a:pt x="360998" y="80715"/>
                </a:cubicBezTo>
                <a:cubicBezTo>
                  <a:pt x="366713" y="130245"/>
                  <a:pt x="374333" y="179775"/>
                  <a:pt x="380048" y="229305"/>
                </a:cubicBezTo>
                <a:cubicBezTo>
                  <a:pt x="360045" y="212160"/>
                  <a:pt x="357188" y="190253"/>
                  <a:pt x="354330" y="168345"/>
                </a:cubicBezTo>
                <a:cubicBezTo>
                  <a:pt x="347663" y="122625"/>
                  <a:pt x="349568" y="75953"/>
                  <a:pt x="334328" y="31185"/>
                </a:cubicBezTo>
                <a:cubicBezTo>
                  <a:pt x="329565" y="15945"/>
                  <a:pt x="320993" y="1658"/>
                  <a:pt x="302895" y="2610"/>
                </a:cubicBezTo>
                <a:cubicBezTo>
                  <a:pt x="284798" y="3563"/>
                  <a:pt x="279083" y="19755"/>
                  <a:pt x="275273" y="34995"/>
                </a:cubicBezTo>
                <a:cubicBezTo>
                  <a:pt x="268605" y="65475"/>
                  <a:pt x="272415" y="96908"/>
                  <a:pt x="274320" y="127388"/>
                </a:cubicBezTo>
                <a:cubicBezTo>
                  <a:pt x="276225" y="157868"/>
                  <a:pt x="278130" y="189300"/>
                  <a:pt x="279083" y="219780"/>
                </a:cubicBezTo>
                <a:cubicBezTo>
                  <a:pt x="280035" y="237878"/>
                  <a:pt x="275273" y="257880"/>
                  <a:pt x="255270" y="256928"/>
                </a:cubicBezTo>
                <a:cubicBezTo>
                  <a:pt x="233363" y="255975"/>
                  <a:pt x="245745" y="235020"/>
                  <a:pt x="244793" y="223590"/>
                </a:cubicBezTo>
                <a:cubicBezTo>
                  <a:pt x="240983" y="189300"/>
                  <a:pt x="240030" y="153105"/>
                  <a:pt x="225743" y="120720"/>
                </a:cubicBezTo>
                <a:cubicBezTo>
                  <a:pt x="217170" y="101670"/>
                  <a:pt x="203835" y="86430"/>
                  <a:pt x="180023" y="91193"/>
                </a:cubicBezTo>
                <a:cubicBezTo>
                  <a:pt x="157163" y="95955"/>
                  <a:pt x="154305" y="115005"/>
                  <a:pt x="154305" y="134055"/>
                </a:cubicBezTo>
                <a:cubicBezTo>
                  <a:pt x="154305" y="155010"/>
                  <a:pt x="155258" y="175965"/>
                  <a:pt x="157163" y="196920"/>
                </a:cubicBezTo>
                <a:cubicBezTo>
                  <a:pt x="160973" y="271215"/>
                  <a:pt x="165735" y="345510"/>
                  <a:pt x="169545" y="418853"/>
                </a:cubicBezTo>
                <a:cubicBezTo>
                  <a:pt x="171450" y="435998"/>
                  <a:pt x="174308" y="453143"/>
                  <a:pt x="170498" y="470288"/>
                </a:cubicBezTo>
                <a:cubicBezTo>
                  <a:pt x="174308" y="471240"/>
                  <a:pt x="176213" y="474098"/>
                  <a:pt x="175260" y="477908"/>
                </a:cubicBezTo>
                <a:cubicBezTo>
                  <a:pt x="180023" y="541725"/>
                  <a:pt x="183833" y="606495"/>
                  <a:pt x="188595" y="670313"/>
                </a:cubicBezTo>
                <a:cubicBezTo>
                  <a:pt x="191453" y="702698"/>
                  <a:pt x="177165" y="730321"/>
                  <a:pt x="164783" y="758896"/>
                </a:cubicBezTo>
                <a:cubicBezTo>
                  <a:pt x="148590" y="797948"/>
                  <a:pt x="134303" y="837953"/>
                  <a:pt x="110490" y="872243"/>
                </a:cubicBezTo>
                <a:cubicBezTo>
                  <a:pt x="31433" y="986543"/>
                  <a:pt x="7620" y="1115130"/>
                  <a:pt x="2858" y="1250385"/>
                </a:cubicBezTo>
                <a:cubicBezTo>
                  <a:pt x="2858" y="1256101"/>
                  <a:pt x="953" y="1260863"/>
                  <a:pt x="0" y="1266578"/>
                </a:cubicBezTo>
                <a:cubicBezTo>
                  <a:pt x="12383" y="1282771"/>
                  <a:pt x="8573" y="1301821"/>
                  <a:pt x="10478" y="1319918"/>
                </a:cubicBezTo>
                <a:cubicBezTo>
                  <a:pt x="65723" y="1386593"/>
                  <a:pt x="135255" y="1437076"/>
                  <a:pt x="206693" y="1482796"/>
                </a:cubicBezTo>
                <a:cubicBezTo>
                  <a:pt x="280035" y="1530421"/>
                  <a:pt x="326708" y="1576141"/>
                  <a:pt x="307658" y="1677105"/>
                </a:cubicBezTo>
                <a:cubicBezTo>
                  <a:pt x="291465" y="1765688"/>
                  <a:pt x="321945" y="1795216"/>
                  <a:pt x="410528" y="1821885"/>
                </a:cubicBezTo>
                <a:cubicBezTo>
                  <a:pt x="485775" y="1843793"/>
                  <a:pt x="561975" y="1860938"/>
                  <a:pt x="637222" y="1882846"/>
                </a:cubicBezTo>
                <a:cubicBezTo>
                  <a:pt x="702945" y="1901896"/>
                  <a:pt x="702945" y="1904753"/>
                  <a:pt x="700088" y="1969523"/>
                </a:cubicBezTo>
                <a:cubicBezTo>
                  <a:pt x="698183" y="2020005"/>
                  <a:pt x="694372" y="2070488"/>
                  <a:pt x="691515" y="2120018"/>
                </a:cubicBezTo>
                <a:cubicBezTo>
                  <a:pt x="690563" y="2138116"/>
                  <a:pt x="690563" y="2157166"/>
                  <a:pt x="689610" y="2175263"/>
                </a:cubicBezTo>
                <a:cubicBezTo>
                  <a:pt x="681038" y="2341951"/>
                  <a:pt x="672465" y="2507686"/>
                  <a:pt x="662940" y="2674373"/>
                </a:cubicBezTo>
                <a:cubicBezTo>
                  <a:pt x="657225" y="2775338"/>
                  <a:pt x="649605" y="2875351"/>
                  <a:pt x="642938" y="2976316"/>
                </a:cubicBezTo>
                <a:cubicBezTo>
                  <a:pt x="641985" y="2994413"/>
                  <a:pt x="641985" y="3012511"/>
                  <a:pt x="641033" y="3030608"/>
                </a:cubicBezTo>
                <a:cubicBezTo>
                  <a:pt x="661988" y="3297308"/>
                  <a:pt x="620078" y="3560198"/>
                  <a:pt x="595313" y="3824041"/>
                </a:cubicBezTo>
                <a:cubicBezTo>
                  <a:pt x="592455" y="3843091"/>
                  <a:pt x="590550" y="3862141"/>
                  <a:pt x="587693" y="3880238"/>
                </a:cubicBezTo>
                <a:cubicBezTo>
                  <a:pt x="562928" y="4096456"/>
                  <a:pt x="527685" y="4309816"/>
                  <a:pt x="487680" y="4523176"/>
                </a:cubicBezTo>
                <a:cubicBezTo>
                  <a:pt x="464820" y="4645096"/>
                  <a:pt x="435293" y="4765111"/>
                  <a:pt x="341948" y="4856551"/>
                </a:cubicBezTo>
                <a:cubicBezTo>
                  <a:pt x="332423" y="4866076"/>
                  <a:pt x="327660" y="4880363"/>
                  <a:pt x="320993" y="4892746"/>
                </a:cubicBezTo>
                <a:cubicBezTo>
                  <a:pt x="306705" y="4918463"/>
                  <a:pt x="314325" y="4925131"/>
                  <a:pt x="342900" y="4924178"/>
                </a:cubicBezTo>
                <a:cubicBezTo>
                  <a:pt x="487680" y="4923226"/>
                  <a:pt x="631508" y="4923226"/>
                  <a:pt x="776288" y="4924178"/>
                </a:cubicBezTo>
                <a:cubicBezTo>
                  <a:pt x="803910" y="4924178"/>
                  <a:pt x="814388" y="4916558"/>
                  <a:pt x="819150" y="4887983"/>
                </a:cubicBezTo>
                <a:cubicBezTo>
                  <a:pt x="842010" y="4767016"/>
                  <a:pt x="859155" y="4644143"/>
                  <a:pt x="903922" y="4528891"/>
                </a:cubicBezTo>
                <a:cubicBezTo>
                  <a:pt x="975360" y="4344106"/>
                  <a:pt x="1054418" y="4161226"/>
                  <a:pt x="1141095" y="3982156"/>
                </a:cubicBezTo>
                <a:cubicBezTo>
                  <a:pt x="1158240" y="3945961"/>
                  <a:pt x="1173480" y="3907861"/>
                  <a:pt x="1202055" y="3877381"/>
                </a:cubicBezTo>
                <a:cubicBezTo>
                  <a:pt x="1215390" y="3858331"/>
                  <a:pt x="1229678" y="3839281"/>
                  <a:pt x="1243013" y="3820231"/>
                </a:cubicBezTo>
                <a:cubicBezTo>
                  <a:pt x="1261110" y="3788798"/>
                  <a:pt x="1277303" y="3755461"/>
                  <a:pt x="1297305" y="3725933"/>
                </a:cubicBezTo>
                <a:cubicBezTo>
                  <a:pt x="1323975" y="3686881"/>
                  <a:pt x="1338263" y="3687833"/>
                  <a:pt x="1356360" y="3730695"/>
                </a:cubicBezTo>
                <a:cubicBezTo>
                  <a:pt x="1368743" y="3760223"/>
                  <a:pt x="1377315" y="3791656"/>
                  <a:pt x="1386840" y="3821183"/>
                </a:cubicBezTo>
                <a:cubicBezTo>
                  <a:pt x="1390650" y="3840233"/>
                  <a:pt x="1394460" y="3859283"/>
                  <a:pt x="1398270" y="3877381"/>
                </a:cubicBezTo>
                <a:cubicBezTo>
                  <a:pt x="1415415" y="3997395"/>
                  <a:pt x="1475423" y="4101218"/>
                  <a:pt x="1532573" y="4205041"/>
                </a:cubicBezTo>
                <a:cubicBezTo>
                  <a:pt x="1658303" y="4432688"/>
                  <a:pt x="1802130" y="4651763"/>
                  <a:pt x="1882140" y="4902271"/>
                </a:cubicBezTo>
                <a:cubicBezTo>
                  <a:pt x="1885950" y="4915606"/>
                  <a:pt x="1893570" y="4922273"/>
                  <a:pt x="1908810" y="4922273"/>
                </a:cubicBezTo>
                <a:cubicBezTo>
                  <a:pt x="2036445" y="4921321"/>
                  <a:pt x="2164080" y="4922273"/>
                  <a:pt x="2291715" y="4922273"/>
                </a:cubicBezTo>
                <a:cubicBezTo>
                  <a:pt x="2311718" y="4931798"/>
                  <a:pt x="2318385" y="4928940"/>
                  <a:pt x="2314575" y="490989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p45"/>
          <p:cNvSpPr/>
          <p:nvPr/>
        </p:nvSpPr>
        <p:spPr>
          <a:xfrm>
            <a:off x="2299690" y="1358612"/>
            <a:ext cx="826440" cy="1877855"/>
          </a:xfrm>
          <a:custGeom>
            <a:rect b="b" l="l" r="r" t="t"/>
            <a:pathLst>
              <a:path extrusionOk="0" h="6857999" w="3018191">
                <a:moveTo>
                  <a:pt x="2924138" y="6861589"/>
                </a:moveTo>
                <a:cubicBezTo>
                  <a:pt x="2331399" y="6861589"/>
                  <a:pt x="1741175" y="6861589"/>
                  <a:pt x="1147597" y="6861589"/>
                </a:cubicBezTo>
                <a:cubicBezTo>
                  <a:pt x="1158496" y="6807932"/>
                  <a:pt x="1345457" y="4193843"/>
                  <a:pt x="1336234" y="4140186"/>
                </a:cubicBezTo>
                <a:cubicBezTo>
                  <a:pt x="1325335" y="4076469"/>
                  <a:pt x="1229759" y="3989277"/>
                  <a:pt x="1176941" y="3923883"/>
                </a:cubicBezTo>
                <a:cubicBezTo>
                  <a:pt x="1037769" y="3804832"/>
                  <a:pt x="673909" y="3408275"/>
                  <a:pt x="576656" y="3304315"/>
                </a:cubicBezTo>
                <a:cubicBezTo>
                  <a:pt x="496171" y="3230537"/>
                  <a:pt x="482757" y="3186103"/>
                  <a:pt x="466828" y="3081304"/>
                </a:cubicBezTo>
                <a:cubicBezTo>
                  <a:pt x="456767" y="3015072"/>
                  <a:pt x="422393" y="2807152"/>
                  <a:pt x="397241" y="2720798"/>
                </a:cubicBezTo>
                <a:cubicBezTo>
                  <a:pt x="349453" y="2527969"/>
                  <a:pt x="159978" y="2308312"/>
                  <a:pt x="148241" y="2283161"/>
                </a:cubicBezTo>
                <a:cubicBezTo>
                  <a:pt x="100453" y="2242918"/>
                  <a:pt x="75301" y="2211898"/>
                  <a:pt x="35897" y="2139797"/>
                </a:cubicBezTo>
                <a:cubicBezTo>
                  <a:pt x="34220" y="2138120"/>
                  <a:pt x="32543" y="2136443"/>
                  <a:pt x="30867" y="2134766"/>
                </a:cubicBezTo>
                <a:cubicBezTo>
                  <a:pt x="-8538" y="2098716"/>
                  <a:pt x="-10214" y="2064342"/>
                  <a:pt x="25836" y="2024099"/>
                </a:cubicBezTo>
                <a:cubicBezTo>
                  <a:pt x="58533" y="1988049"/>
                  <a:pt x="101291" y="1971281"/>
                  <a:pt x="147402" y="1960382"/>
                </a:cubicBezTo>
                <a:cubicBezTo>
                  <a:pt x="218665" y="1943614"/>
                  <a:pt x="289090" y="1951998"/>
                  <a:pt x="356161" y="1977988"/>
                </a:cubicBezTo>
                <a:cubicBezTo>
                  <a:pt x="457605" y="2016554"/>
                  <a:pt x="548989" y="2069372"/>
                  <a:pt x="611868" y="2161595"/>
                </a:cubicBezTo>
                <a:cubicBezTo>
                  <a:pt x="637020" y="2198484"/>
                  <a:pt x="761940" y="2502818"/>
                  <a:pt x="787091" y="2584980"/>
                </a:cubicBezTo>
                <a:cubicBezTo>
                  <a:pt x="801344" y="2631091"/>
                  <a:pt x="858354" y="2727505"/>
                  <a:pt x="912011" y="2686424"/>
                </a:cubicBezTo>
                <a:cubicBezTo>
                  <a:pt x="919556" y="2679717"/>
                  <a:pt x="1030223" y="2410595"/>
                  <a:pt x="1057890" y="2272262"/>
                </a:cubicBezTo>
                <a:cubicBezTo>
                  <a:pt x="1073819" y="2195130"/>
                  <a:pt x="1091425" y="1832947"/>
                  <a:pt x="1088910" y="1730664"/>
                </a:cubicBezTo>
                <a:cubicBezTo>
                  <a:pt x="1087234" y="1658563"/>
                  <a:pt x="1092264" y="1272905"/>
                  <a:pt x="1093102" y="1135410"/>
                </a:cubicBezTo>
                <a:cubicBezTo>
                  <a:pt x="1087234" y="995399"/>
                  <a:pt x="1102325" y="571176"/>
                  <a:pt x="1129153" y="480630"/>
                </a:cubicBezTo>
                <a:cubicBezTo>
                  <a:pt x="1157658" y="386731"/>
                  <a:pt x="1153466" y="306246"/>
                  <a:pt x="1218860" y="274387"/>
                </a:cubicBezTo>
                <a:cubicBezTo>
                  <a:pt x="1295992" y="242528"/>
                  <a:pt x="1295153" y="255104"/>
                  <a:pt x="1344618" y="257619"/>
                </a:cubicBezTo>
                <a:cubicBezTo>
                  <a:pt x="1410012" y="260973"/>
                  <a:pt x="1440194" y="483145"/>
                  <a:pt x="1439356" y="548539"/>
                </a:cubicBezTo>
                <a:cubicBezTo>
                  <a:pt x="1438518" y="650822"/>
                  <a:pt x="1467861" y="859581"/>
                  <a:pt x="1471215" y="961864"/>
                </a:cubicBezTo>
                <a:cubicBezTo>
                  <a:pt x="1472891" y="1021389"/>
                  <a:pt x="1511457" y="1457350"/>
                  <a:pt x="1520679" y="1535320"/>
                </a:cubicBezTo>
                <a:cubicBezTo>
                  <a:pt x="1526548" y="1583108"/>
                  <a:pt x="1533255" y="1677846"/>
                  <a:pt x="1539962" y="1725634"/>
                </a:cubicBezTo>
                <a:cubicBezTo>
                  <a:pt x="1562599" y="1806957"/>
                  <a:pt x="1587750" y="1790189"/>
                  <a:pt x="1581882" y="1728149"/>
                </a:cubicBezTo>
                <a:cubicBezTo>
                  <a:pt x="1576013" y="1694613"/>
                  <a:pt x="1569306" y="1269552"/>
                  <a:pt x="1550861" y="1116127"/>
                </a:cubicBezTo>
                <a:cubicBezTo>
                  <a:pt x="1535770" y="987015"/>
                  <a:pt x="1494689" y="303730"/>
                  <a:pt x="1487982" y="237498"/>
                </a:cubicBezTo>
                <a:cubicBezTo>
                  <a:pt x="1483790" y="188033"/>
                  <a:pt x="1471215" y="88265"/>
                  <a:pt x="1528225" y="45507"/>
                </a:cubicBezTo>
                <a:cubicBezTo>
                  <a:pt x="1588589" y="-3119"/>
                  <a:pt x="1690033" y="-24079"/>
                  <a:pt x="1761296" y="40477"/>
                </a:cubicBezTo>
                <a:cubicBezTo>
                  <a:pt x="1815791" y="89942"/>
                  <a:pt x="1851004" y="458832"/>
                  <a:pt x="1863579" y="540155"/>
                </a:cubicBezTo>
                <a:cubicBezTo>
                  <a:pt x="1887893" y="699449"/>
                  <a:pt x="1964186" y="1203319"/>
                  <a:pt x="1975085" y="1292188"/>
                </a:cubicBezTo>
                <a:cubicBezTo>
                  <a:pt x="1981792" y="1343330"/>
                  <a:pt x="2015327" y="1553765"/>
                  <a:pt x="2019519" y="1604906"/>
                </a:cubicBezTo>
                <a:cubicBezTo>
                  <a:pt x="2021196" y="1619997"/>
                  <a:pt x="2037964" y="1215056"/>
                  <a:pt x="2047186" y="1183198"/>
                </a:cubicBezTo>
                <a:cubicBezTo>
                  <a:pt x="2089105" y="1046541"/>
                  <a:pt x="2410207" y="1021389"/>
                  <a:pt x="2430329" y="1180683"/>
                </a:cubicBezTo>
                <a:cubicBezTo>
                  <a:pt x="2437874" y="1234339"/>
                  <a:pt x="2460511" y="1581431"/>
                  <a:pt x="2469733" y="1619159"/>
                </a:cubicBezTo>
                <a:cubicBezTo>
                  <a:pt x="2471410" y="1627543"/>
                  <a:pt x="2494046" y="1364289"/>
                  <a:pt x="2520036" y="1286319"/>
                </a:cubicBezTo>
                <a:cubicBezTo>
                  <a:pt x="2530935" y="1238531"/>
                  <a:pt x="2563632" y="1210864"/>
                  <a:pt x="2639087" y="1185713"/>
                </a:cubicBezTo>
                <a:cubicBezTo>
                  <a:pt x="2711188" y="1169784"/>
                  <a:pt x="2827724" y="1213380"/>
                  <a:pt x="2869643" y="1280451"/>
                </a:cubicBezTo>
                <a:cubicBezTo>
                  <a:pt x="2906532" y="1339138"/>
                  <a:pt x="2947613" y="1590653"/>
                  <a:pt x="2945098" y="1630058"/>
                </a:cubicBezTo>
                <a:cubicBezTo>
                  <a:pt x="2955997" y="1770068"/>
                  <a:pt x="3008815" y="2077756"/>
                  <a:pt x="3012169" y="2117999"/>
                </a:cubicBezTo>
                <a:cubicBezTo>
                  <a:pt x="3026421" y="2299928"/>
                  <a:pt x="3025583" y="2358615"/>
                  <a:pt x="3019714" y="2541384"/>
                </a:cubicBezTo>
                <a:cubicBezTo>
                  <a:pt x="3016361" y="2650374"/>
                  <a:pt x="2964381" y="3208739"/>
                  <a:pt x="2952644" y="3282517"/>
                </a:cubicBezTo>
                <a:cubicBezTo>
                  <a:pt x="2929169" y="3434265"/>
                  <a:pt x="2700289" y="3949034"/>
                  <a:pt x="2660885" y="4021974"/>
                </a:cubicBezTo>
                <a:cubicBezTo>
                  <a:pt x="2621481" y="4094913"/>
                  <a:pt x="2655855" y="4520814"/>
                  <a:pt x="2660046" y="4609683"/>
                </a:cubicBezTo>
                <a:cubicBezTo>
                  <a:pt x="2664238" y="4705259"/>
                  <a:pt x="2895633" y="6682174"/>
                  <a:pt x="2914916" y="6809609"/>
                </a:cubicBezTo>
                <a:cubicBezTo>
                  <a:pt x="2918270" y="6826376"/>
                  <a:pt x="2921623" y="6843144"/>
                  <a:pt x="2924138" y="6861589"/>
                </a:cubicBezTo>
                <a:close/>
              </a:path>
            </a:pathLst>
          </a:custGeom>
          <a:solidFill>
            <a:srgbClr val="FFD99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9" name="Google Shape;1779;p45"/>
          <p:cNvSpPr/>
          <p:nvPr/>
        </p:nvSpPr>
        <p:spPr>
          <a:xfrm>
            <a:off x="3302223" y="2065180"/>
            <a:ext cx="969492" cy="3254721"/>
          </a:xfrm>
          <a:custGeom>
            <a:rect b="b" l="l" r="r" t="t"/>
            <a:pathLst>
              <a:path extrusionOk="0" h="6858000" w="2042809">
                <a:moveTo>
                  <a:pt x="1976044" y="1993065"/>
                </a:moveTo>
                <a:cubicBezTo>
                  <a:pt x="1953494" y="1964545"/>
                  <a:pt x="1940892" y="1934699"/>
                  <a:pt x="1938902" y="1898883"/>
                </a:cubicBezTo>
                <a:cubicBezTo>
                  <a:pt x="1936249" y="1855109"/>
                  <a:pt x="1807579" y="1701898"/>
                  <a:pt x="1767784" y="1660114"/>
                </a:cubicBezTo>
                <a:cubicBezTo>
                  <a:pt x="1754519" y="1645522"/>
                  <a:pt x="1738601" y="1629604"/>
                  <a:pt x="1733958" y="1611033"/>
                </a:cubicBezTo>
                <a:cubicBezTo>
                  <a:pt x="1719367" y="1552667"/>
                  <a:pt x="1685541" y="1507566"/>
                  <a:pt x="1646409" y="1465118"/>
                </a:cubicBezTo>
                <a:cubicBezTo>
                  <a:pt x="1620543" y="1437262"/>
                  <a:pt x="1587380" y="1420017"/>
                  <a:pt x="1550238" y="1422007"/>
                </a:cubicBezTo>
                <a:cubicBezTo>
                  <a:pt x="1499168" y="1424660"/>
                  <a:pt x="1448098" y="1429303"/>
                  <a:pt x="1399017" y="1440578"/>
                </a:cubicBezTo>
                <a:cubicBezTo>
                  <a:pt x="1361212" y="1449200"/>
                  <a:pt x="1326060" y="1443894"/>
                  <a:pt x="1292234" y="1433945"/>
                </a:cubicBezTo>
                <a:cubicBezTo>
                  <a:pt x="1276316" y="1429303"/>
                  <a:pt x="1264377" y="1406752"/>
                  <a:pt x="1253102" y="1390834"/>
                </a:cubicBezTo>
                <a:cubicBezTo>
                  <a:pt x="1200705" y="1317214"/>
                  <a:pt x="1149635" y="1242930"/>
                  <a:pt x="1097902" y="1169309"/>
                </a:cubicBezTo>
                <a:cubicBezTo>
                  <a:pt x="1056780" y="1110943"/>
                  <a:pt x="1001731" y="1069822"/>
                  <a:pt x="931426" y="1054567"/>
                </a:cubicBezTo>
                <a:cubicBezTo>
                  <a:pt x="896274" y="1047271"/>
                  <a:pt x="872397" y="1026710"/>
                  <a:pt x="846530" y="1004823"/>
                </a:cubicBezTo>
                <a:cubicBezTo>
                  <a:pt x="821990" y="983599"/>
                  <a:pt x="821327" y="945131"/>
                  <a:pt x="821327" y="945131"/>
                </a:cubicBezTo>
                <a:lnTo>
                  <a:pt x="837245" y="900030"/>
                </a:lnTo>
                <a:lnTo>
                  <a:pt x="895611" y="874163"/>
                </a:lnTo>
                <a:lnTo>
                  <a:pt x="894284" y="858908"/>
                </a:lnTo>
                <a:lnTo>
                  <a:pt x="897600" y="846970"/>
                </a:lnTo>
                <a:lnTo>
                  <a:pt x="908212" y="806511"/>
                </a:lnTo>
                <a:lnTo>
                  <a:pt x="944691" y="765390"/>
                </a:lnTo>
                <a:lnTo>
                  <a:pt x="985149" y="721616"/>
                </a:lnTo>
                <a:lnTo>
                  <a:pt x="988466" y="681821"/>
                </a:lnTo>
                <a:lnTo>
                  <a:pt x="1020965" y="642689"/>
                </a:lnTo>
                <a:lnTo>
                  <a:pt x="1047495" y="602231"/>
                </a:lnTo>
                <a:lnTo>
                  <a:pt x="1064739" y="553150"/>
                </a:lnTo>
                <a:lnTo>
                  <a:pt x="1077341" y="498100"/>
                </a:lnTo>
                <a:lnTo>
                  <a:pt x="1081321" y="438408"/>
                </a:lnTo>
                <a:lnTo>
                  <a:pt x="1076678" y="377389"/>
                </a:lnTo>
                <a:lnTo>
                  <a:pt x="1064076" y="322339"/>
                </a:lnTo>
                <a:lnTo>
                  <a:pt x="1044842" y="267953"/>
                </a:lnTo>
                <a:lnTo>
                  <a:pt x="1022954" y="225505"/>
                </a:lnTo>
                <a:lnTo>
                  <a:pt x="993108" y="191016"/>
                </a:lnTo>
                <a:lnTo>
                  <a:pt x="1006373" y="169129"/>
                </a:lnTo>
                <a:lnTo>
                  <a:pt x="997751" y="169792"/>
                </a:lnTo>
                <a:lnTo>
                  <a:pt x="978517" y="163823"/>
                </a:lnTo>
                <a:lnTo>
                  <a:pt x="964588" y="149231"/>
                </a:lnTo>
                <a:lnTo>
                  <a:pt x="950660" y="133313"/>
                </a:lnTo>
                <a:lnTo>
                  <a:pt x="939385" y="120711"/>
                </a:lnTo>
                <a:lnTo>
                  <a:pt x="926120" y="108110"/>
                </a:lnTo>
                <a:lnTo>
                  <a:pt x="880356" y="90202"/>
                </a:lnTo>
                <a:lnTo>
                  <a:pt x="835255" y="78263"/>
                </a:lnTo>
                <a:lnTo>
                  <a:pt x="787501" y="61019"/>
                </a:lnTo>
                <a:lnTo>
                  <a:pt x="783521" y="61019"/>
                </a:lnTo>
                <a:lnTo>
                  <a:pt x="772909" y="31173"/>
                </a:lnTo>
                <a:lnTo>
                  <a:pt x="754338" y="34489"/>
                </a:lnTo>
                <a:lnTo>
                  <a:pt x="739747" y="37805"/>
                </a:lnTo>
                <a:lnTo>
                  <a:pt x="727145" y="40458"/>
                </a:lnTo>
                <a:lnTo>
                  <a:pt x="711227" y="47754"/>
                </a:lnTo>
                <a:lnTo>
                  <a:pt x="708574" y="38468"/>
                </a:lnTo>
                <a:lnTo>
                  <a:pt x="703268" y="31173"/>
                </a:lnTo>
                <a:lnTo>
                  <a:pt x="700615" y="25867"/>
                </a:lnTo>
                <a:lnTo>
                  <a:pt x="696636" y="23877"/>
                </a:lnTo>
                <a:lnTo>
                  <a:pt x="690003" y="22550"/>
                </a:lnTo>
                <a:lnTo>
                  <a:pt x="681381" y="21224"/>
                </a:lnTo>
                <a:lnTo>
                  <a:pt x="668779" y="18571"/>
                </a:lnTo>
                <a:lnTo>
                  <a:pt x="640923" y="13265"/>
                </a:lnTo>
                <a:lnTo>
                  <a:pt x="613066" y="7959"/>
                </a:lnTo>
                <a:lnTo>
                  <a:pt x="585210" y="0"/>
                </a:lnTo>
                <a:lnTo>
                  <a:pt x="477100" y="41121"/>
                </a:lnTo>
                <a:lnTo>
                  <a:pt x="455213" y="58366"/>
                </a:lnTo>
                <a:lnTo>
                  <a:pt x="411438" y="82243"/>
                </a:lnTo>
                <a:lnTo>
                  <a:pt x="402816" y="104130"/>
                </a:lnTo>
                <a:lnTo>
                  <a:pt x="378939" y="129997"/>
                </a:lnTo>
                <a:lnTo>
                  <a:pt x="370317" y="153874"/>
                </a:lnTo>
                <a:lnTo>
                  <a:pt x="337154" y="195659"/>
                </a:lnTo>
                <a:lnTo>
                  <a:pt x="313941" y="220862"/>
                </a:lnTo>
                <a:lnTo>
                  <a:pt x="289400" y="255351"/>
                </a:lnTo>
                <a:lnTo>
                  <a:pt x="274146" y="293820"/>
                </a:lnTo>
                <a:lnTo>
                  <a:pt x="258228" y="333615"/>
                </a:lnTo>
                <a:lnTo>
                  <a:pt x="250269" y="363461"/>
                </a:lnTo>
                <a:lnTo>
                  <a:pt x="257564" y="456979"/>
                </a:lnTo>
                <a:lnTo>
                  <a:pt x="253585" y="488152"/>
                </a:lnTo>
                <a:lnTo>
                  <a:pt x="242973" y="510039"/>
                </a:lnTo>
                <a:lnTo>
                  <a:pt x="234351" y="530600"/>
                </a:lnTo>
                <a:lnTo>
                  <a:pt x="227718" y="550497"/>
                </a:lnTo>
                <a:lnTo>
                  <a:pt x="220422" y="568405"/>
                </a:lnTo>
                <a:lnTo>
                  <a:pt x="217769" y="589629"/>
                </a:lnTo>
                <a:lnTo>
                  <a:pt x="219759" y="614169"/>
                </a:lnTo>
                <a:lnTo>
                  <a:pt x="224402" y="644679"/>
                </a:lnTo>
                <a:lnTo>
                  <a:pt x="236340" y="685800"/>
                </a:lnTo>
                <a:lnTo>
                  <a:pt x="248279" y="726921"/>
                </a:lnTo>
                <a:lnTo>
                  <a:pt x="250932" y="765390"/>
                </a:lnTo>
                <a:lnTo>
                  <a:pt x="252922" y="793910"/>
                </a:lnTo>
                <a:lnTo>
                  <a:pt x="252922" y="819113"/>
                </a:lnTo>
                <a:lnTo>
                  <a:pt x="254911" y="843653"/>
                </a:lnTo>
                <a:lnTo>
                  <a:pt x="260881" y="864214"/>
                </a:lnTo>
                <a:lnTo>
                  <a:pt x="272819" y="884112"/>
                </a:lnTo>
                <a:lnTo>
                  <a:pt x="299349" y="905336"/>
                </a:lnTo>
                <a:lnTo>
                  <a:pt x="380929" y="942478"/>
                </a:lnTo>
                <a:lnTo>
                  <a:pt x="396847" y="1046608"/>
                </a:lnTo>
                <a:cubicBezTo>
                  <a:pt x="396847" y="1046608"/>
                  <a:pt x="411438" y="1174615"/>
                  <a:pt x="412102" y="1217726"/>
                </a:cubicBezTo>
                <a:cubicBezTo>
                  <a:pt x="412765" y="1273439"/>
                  <a:pt x="365674" y="1318540"/>
                  <a:pt x="320573" y="1340427"/>
                </a:cubicBezTo>
                <a:cubicBezTo>
                  <a:pt x="305982" y="1347723"/>
                  <a:pt x="259554" y="1293337"/>
                  <a:pt x="245626" y="1282061"/>
                </a:cubicBezTo>
                <a:cubicBezTo>
                  <a:pt x="220422" y="1262827"/>
                  <a:pt x="192566" y="1258848"/>
                  <a:pt x="174658" y="1271449"/>
                </a:cubicBezTo>
                <a:cubicBezTo>
                  <a:pt x="160067" y="1281398"/>
                  <a:pt x="158077" y="1297316"/>
                  <a:pt x="126241" y="1294663"/>
                </a:cubicBezTo>
                <a:cubicBezTo>
                  <a:pt x="84456" y="1291347"/>
                  <a:pt x="106343" y="1347060"/>
                  <a:pt x="69865" y="1341754"/>
                </a:cubicBezTo>
                <a:cubicBezTo>
                  <a:pt x="30070" y="1336448"/>
                  <a:pt x="36039" y="1379559"/>
                  <a:pt x="30733" y="1383539"/>
                </a:cubicBezTo>
                <a:cubicBezTo>
                  <a:pt x="3540" y="1407416"/>
                  <a:pt x="-9725" y="1416701"/>
                  <a:pt x="8182" y="1448537"/>
                </a:cubicBezTo>
                <a:cubicBezTo>
                  <a:pt x="49304" y="1520831"/>
                  <a:pt x="91089" y="1581850"/>
                  <a:pt x="167362" y="1654808"/>
                </a:cubicBezTo>
                <a:cubicBezTo>
                  <a:pt x="185270" y="1672052"/>
                  <a:pt x="160730" y="1699245"/>
                  <a:pt x="154097" y="1723122"/>
                </a:cubicBezTo>
                <a:cubicBezTo>
                  <a:pt x="142822" y="1764907"/>
                  <a:pt x="131547" y="1806692"/>
                  <a:pt x="121598" y="1849140"/>
                </a:cubicBezTo>
                <a:cubicBezTo>
                  <a:pt x="98384" y="1951280"/>
                  <a:pt x="43335" y="2359179"/>
                  <a:pt x="40018" y="2462645"/>
                </a:cubicBezTo>
                <a:cubicBezTo>
                  <a:pt x="32723" y="2670243"/>
                  <a:pt x="2213" y="3367318"/>
                  <a:pt x="44661" y="3506600"/>
                </a:cubicBezTo>
                <a:cubicBezTo>
                  <a:pt x="65885" y="3576242"/>
                  <a:pt x="65885" y="3651189"/>
                  <a:pt x="77824" y="3723483"/>
                </a:cubicBezTo>
                <a:cubicBezTo>
                  <a:pt x="87109" y="3781849"/>
                  <a:pt x="130884" y="3966895"/>
                  <a:pt x="140169" y="4002048"/>
                </a:cubicBezTo>
                <a:cubicBezTo>
                  <a:pt x="150781" y="4040516"/>
                  <a:pt x="311288" y="4454384"/>
                  <a:pt x="321236" y="4498159"/>
                </a:cubicBezTo>
                <a:cubicBezTo>
                  <a:pt x="340471" y="4582391"/>
                  <a:pt x="428683" y="4945852"/>
                  <a:pt x="455213" y="5042686"/>
                </a:cubicBezTo>
                <a:cubicBezTo>
                  <a:pt x="461182" y="5064573"/>
                  <a:pt x="461845" y="5087787"/>
                  <a:pt x="461845" y="5111001"/>
                </a:cubicBezTo>
                <a:cubicBezTo>
                  <a:pt x="462508" y="5248294"/>
                  <a:pt x="465825" y="5384923"/>
                  <a:pt x="504293" y="5518236"/>
                </a:cubicBezTo>
                <a:cubicBezTo>
                  <a:pt x="531486" y="5611754"/>
                  <a:pt x="623015" y="5948022"/>
                  <a:pt x="668116" y="6014347"/>
                </a:cubicBezTo>
                <a:cubicBezTo>
                  <a:pt x="681381" y="6033581"/>
                  <a:pt x="690003" y="6065417"/>
                  <a:pt x="684697" y="6086641"/>
                </a:cubicBezTo>
                <a:cubicBezTo>
                  <a:pt x="669442" y="6144344"/>
                  <a:pt x="647555" y="6204699"/>
                  <a:pt x="595822" y="6239852"/>
                </a:cubicBezTo>
                <a:cubicBezTo>
                  <a:pt x="484396" y="6314799"/>
                  <a:pt x="369654" y="6387756"/>
                  <a:pt x="238993" y="6428215"/>
                </a:cubicBezTo>
                <a:cubicBezTo>
                  <a:pt x="207821" y="6437500"/>
                  <a:pt x="177974" y="6450765"/>
                  <a:pt x="148791" y="6466683"/>
                </a:cubicBezTo>
                <a:cubicBezTo>
                  <a:pt x="122261" y="6481275"/>
                  <a:pt x="117619" y="6500509"/>
                  <a:pt x="126241" y="6530355"/>
                </a:cubicBezTo>
                <a:cubicBezTo>
                  <a:pt x="135526" y="6561528"/>
                  <a:pt x="156750" y="6582089"/>
                  <a:pt x="187260" y="6586731"/>
                </a:cubicBezTo>
                <a:cubicBezTo>
                  <a:pt x="247616" y="6596017"/>
                  <a:pt x="307971" y="6603976"/>
                  <a:pt x="368327" y="6607955"/>
                </a:cubicBezTo>
                <a:cubicBezTo>
                  <a:pt x="438632" y="6612598"/>
                  <a:pt x="509599" y="6611271"/>
                  <a:pt x="580567" y="6613925"/>
                </a:cubicBezTo>
                <a:cubicBezTo>
                  <a:pt x="592505" y="6614588"/>
                  <a:pt x="603781" y="6617904"/>
                  <a:pt x="621025" y="6621220"/>
                </a:cubicBezTo>
                <a:cubicBezTo>
                  <a:pt x="607760" y="6635812"/>
                  <a:pt x="598475" y="6645760"/>
                  <a:pt x="588526" y="6655709"/>
                </a:cubicBezTo>
                <a:cubicBezTo>
                  <a:pt x="561996" y="6681576"/>
                  <a:pt x="533476" y="6706116"/>
                  <a:pt x="507609" y="6731983"/>
                </a:cubicBezTo>
                <a:cubicBezTo>
                  <a:pt x="475773" y="6763156"/>
                  <a:pt x="479090" y="6794992"/>
                  <a:pt x="518885" y="6817542"/>
                </a:cubicBezTo>
                <a:cubicBezTo>
                  <a:pt x="542098" y="6830807"/>
                  <a:pt x="568628" y="6844072"/>
                  <a:pt x="594495" y="6847388"/>
                </a:cubicBezTo>
                <a:cubicBezTo>
                  <a:pt x="709901" y="6861316"/>
                  <a:pt x="825306" y="6869939"/>
                  <a:pt x="939385" y="6842082"/>
                </a:cubicBezTo>
                <a:cubicBezTo>
                  <a:pt x="979180" y="6832133"/>
                  <a:pt x="1196063" y="6776421"/>
                  <a:pt x="1265041" y="6757186"/>
                </a:cubicBezTo>
                <a:cubicBezTo>
                  <a:pt x="1302183" y="6747237"/>
                  <a:pt x="1306162" y="6740605"/>
                  <a:pt x="1305499" y="6702800"/>
                </a:cubicBezTo>
                <a:cubicBezTo>
                  <a:pt x="1304172" y="6644434"/>
                  <a:pt x="1304172" y="6586068"/>
                  <a:pt x="1298203" y="6527702"/>
                </a:cubicBezTo>
                <a:cubicBezTo>
                  <a:pt x="1292234" y="6469336"/>
                  <a:pt x="1292897" y="6414286"/>
                  <a:pt x="1323407" y="6361226"/>
                </a:cubicBezTo>
                <a:cubicBezTo>
                  <a:pt x="1348610" y="6318115"/>
                  <a:pt x="1343304" y="6273014"/>
                  <a:pt x="1320754" y="6229240"/>
                </a:cubicBezTo>
                <a:cubicBezTo>
                  <a:pt x="1313458" y="6215975"/>
                  <a:pt x="1306162" y="6203373"/>
                  <a:pt x="1298866" y="6190108"/>
                </a:cubicBezTo>
                <a:cubicBezTo>
                  <a:pt x="1262388" y="6119804"/>
                  <a:pt x="1240500" y="6048173"/>
                  <a:pt x="1270347" y="5969246"/>
                </a:cubicBezTo>
                <a:cubicBezTo>
                  <a:pt x="1275653" y="5955318"/>
                  <a:pt x="1275653" y="5693334"/>
                  <a:pt x="1275653" y="5577266"/>
                </a:cubicBezTo>
                <a:cubicBezTo>
                  <a:pt x="1275653" y="5414769"/>
                  <a:pt x="1255092" y="5255590"/>
                  <a:pt x="1214634" y="5097073"/>
                </a:cubicBezTo>
                <a:cubicBezTo>
                  <a:pt x="1180808" y="4964423"/>
                  <a:pt x="1150962" y="4830446"/>
                  <a:pt x="1131064" y="4695144"/>
                </a:cubicBezTo>
                <a:cubicBezTo>
                  <a:pt x="1112493" y="4565810"/>
                  <a:pt x="1108514" y="4434486"/>
                  <a:pt x="1099892" y="4303827"/>
                </a:cubicBezTo>
                <a:cubicBezTo>
                  <a:pt x="1095249" y="4226226"/>
                  <a:pt x="1085300" y="4147299"/>
                  <a:pt x="1092596" y="4071026"/>
                </a:cubicBezTo>
                <a:cubicBezTo>
                  <a:pt x="1110503" y="3893275"/>
                  <a:pt x="1096575" y="3712208"/>
                  <a:pt x="1142339" y="3536447"/>
                </a:cubicBezTo>
                <a:cubicBezTo>
                  <a:pt x="1150962" y="3501958"/>
                  <a:pt x="1147645" y="3464152"/>
                  <a:pt x="1148309" y="3428337"/>
                </a:cubicBezTo>
                <a:cubicBezTo>
                  <a:pt x="1150298" y="3366655"/>
                  <a:pt x="1216623" y="3320227"/>
                  <a:pt x="1276316" y="3338135"/>
                </a:cubicBezTo>
                <a:cubicBezTo>
                  <a:pt x="1348610" y="3360686"/>
                  <a:pt x="1421568" y="3381909"/>
                  <a:pt x="1494525" y="3403797"/>
                </a:cubicBezTo>
                <a:cubicBezTo>
                  <a:pt x="1510443" y="3408440"/>
                  <a:pt x="1525035" y="3413082"/>
                  <a:pt x="1529014" y="3431653"/>
                </a:cubicBezTo>
                <a:cubicBezTo>
                  <a:pt x="1530341" y="3436959"/>
                  <a:pt x="1538299" y="3440939"/>
                  <a:pt x="1544269" y="3443592"/>
                </a:cubicBezTo>
                <a:cubicBezTo>
                  <a:pt x="1546259" y="3444255"/>
                  <a:pt x="1554218" y="3437622"/>
                  <a:pt x="1554218" y="3433643"/>
                </a:cubicBezTo>
                <a:cubicBezTo>
                  <a:pt x="1556207" y="3406449"/>
                  <a:pt x="1572125" y="3406449"/>
                  <a:pt x="1592686" y="3411092"/>
                </a:cubicBezTo>
                <a:cubicBezTo>
                  <a:pt x="1601308" y="3413082"/>
                  <a:pt x="1671613" y="3389205"/>
                  <a:pt x="1698143" y="3377267"/>
                </a:cubicBezTo>
                <a:cubicBezTo>
                  <a:pt x="1712071" y="3371297"/>
                  <a:pt x="1725999" y="3364002"/>
                  <a:pt x="1739264" y="3357369"/>
                </a:cubicBezTo>
                <a:cubicBezTo>
                  <a:pt x="1741917" y="3372624"/>
                  <a:pt x="1745233" y="3454204"/>
                  <a:pt x="1745233" y="3479407"/>
                </a:cubicBezTo>
                <a:cubicBezTo>
                  <a:pt x="1745897" y="3509253"/>
                  <a:pt x="1751203" y="3511906"/>
                  <a:pt x="1786355" y="3510580"/>
                </a:cubicBezTo>
                <a:cubicBezTo>
                  <a:pt x="1812885" y="3509917"/>
                  <a:pt x="1810232" y="3493335"/>
                  <a:pt x="1807579" y="3476091"/>
                </a:cubicBezTo>
                <a:cubicBezTo>
                  <a:pt x="1802273" y="3440939"/>
                  <a:pt x="1796967" y="3406449"/>
                  <a:pt x="1792987" y="3371297"/>
                </a:cubicBezTo>
                <a:cubicBezTo>
                  <a:pt x="1791661" y="3360686"/>
                  <a:pt x="1909719" y="3090743"/>
                  <a:pt x="1934923" y="2956103"/>
                </a:cubicBezTo>
                <a:cubicBezTo>
                  <a:pt x="1979361" y="2715344"/>
                  <a:pt x="2019819" y="2473921"/>
                  <a:pt x="2041706" y="2229845"/>
                </a:cubicBezTo>
                <a:cubicBezTo>
                  <a:pt x="2050992" y="2140969"/>
                  <a:pt x="2030431" y="2062043"/>
                  <a:pt x="1976044" y="1993065"/>
                </a:cubicBezTo>
                <a:close/>
                <a:moveTo>
                  <a:pt x="1615237" y="1553330"/>
                </a:moveTo>
                <a:cubicBezTo>
                  <a:pt x="1576768" y="1539402"/>
                  <a:pt x="1537636" y="1524811"/>
                  <a:pt x="1501158" y="1506903"/>
                </a:cubicBezTo>
                <a:cubicBezTo>
                  <a:pt x="1493199" y="1502924"/>
                  <a:pt x="1489219" y="1482363"/>
                  <a:pt x="1490546" y="1470424"/>
                </a:cubicBezTo>
                <a:cubicBezTo>
                  <a:pt x="1491209" y="1463129"/>
                  <a:pt x="1504474" y="1453843"/>
                  <a:pt x="1513759" y="1451190"/>
                </a:cubicBezTo>
                <a:cubicBezTo>
                  <a:pt x="1525035" y="1448537"/>
                  <a:pt x="1539626" y="1449200"/>
                  <a:pt x="1550238" y="1453843"/>
                </a:cubicBezTo>
                <a:cubicBezTo>
                  <a:pt x="1593349" y="1473077"/>
                  <a:pt x="1624522" y="1504913"/>
                  <a:pt x="1647736" y="1552004"/>
                </a:cubicBezTo>
                <a:cubicBezTo>
                  <a:pt x="1633144" y="1552667"/>
                  <a:pt x="1623195" y="1555983"/>
                  <a:pt x="1615237" y="155333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80" name="Google Shape;1780;p45"/>
          <p:cNvGrpSpPr/>
          <p:nvPr/>
        </p:nvGrpSpPr>
        <p:grpSpPr>
          <a:xfrm>
            <a:off x="4287909" y="2331411"/>
            <a:ext cx="1515450" cy="4469413"/>
            <a:chOff x="4936635" y="0"/>
            <a:chExt cx="2322278" cy="6848936"/>
          </a:xfrm>
        </p:grpSpPr>
        <p:sp>
          <p:nvSpPr>
            <p:cNvPr id="1781" name="Google Shape;1781;p45"/>
            <p:cNvSpPr/>
            <p:nvPr/>
          </p:nvSpPr>
          <p:spPr>
            <a:xfrm>
              <a:off x="6065033" y="2242095"/>
              <a:ext cx="7553" cy="7553"/>
            </a:xfrm>
            <a:custGeom>
              <a:rect b="b" l="l" r="r" t="t"/>
              <a:pathLst>
                <a:path extrusionOk="0" h="120000" w="120000">
                  <a:moveTo>
                    <a:pt x="0" y="41562"/>
                  </a:moveTo>
                  <a:cubicBezTo>
                    <a:pt x="11995" y="41562"/>
                    <a:pt x="11995" y="41562"/>
                    <a:pt x="0" y="41562"/>
                  </a:cubicBezTo>
                  <a:cubicBezTo>
                    <a:pt x="36002" y="-30425"/>
                    <a:pt x="24006" y="5561"/>
                    <a:pt x="0" y="415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45"/>
            <p:cNvSpPr/>
            <p:nvPr/>
          </p:nvSpPr>
          <p:spPr>
            <a:xfrm>
              <a:off x="4936635" y="0"/>
              <a:ext cx="1729606" cy="2318729"/>
            </a:xfrm>
            <a:custGeom>
              <a:rect b="b" l="l" r="r" t="t"/>
              <a:pathLst>
                <a:path extrusionOk="0" h="2318729" w="1729605">
                  <a:moveTo>
                    <a:pt x="930513" y="1179757"/>
                  </a:moveTo>
                  <a:cubicBezTo>
                    <a:pt x="930513" y="1170694"/>
                    <a:pt x="931268" y="1161630"/>
                    <a:pt x="932023" y="1148791"/>
                  </a:cubicBezTo>
                  <a:lnTo>
                    <a:pt x="1734137" y="1148791"/>
                  </a:lnTo>
                  <a:lnTo>
                    <a:pt x="1734137" y="61933"/>
                  </a:lnTo>
                  <a:lnTo>
                    <a:pt x="929002" y="61933"/>
                  </a:lnTo>
                  <a:lnTo>
                    <a:pt x="929002" y="0"/>
                  </a:lnTo>
                  <a:lnTo>
                    <a:pt x="803625" y="0"/>
                  </a:lnTo>
                  <a:lnTo>
                    <a:pt x="803625" y="64199"/>
                  </a:lnTo>
                  <a:lnTo>
                    <a:pt x="0" y="64199"/>
                  </a:lnTo>
                  <a:lnTo>
                    <a:pt x="0" y="1148791"/>
                  </a:lnTo>
                  <a:lnTo>
                    <a:pt x="801359" y="1148791"/>
                  </a:lnTo>
                  <a:cubicBezTo>
                    <a:pt x="802869" y="1155588"/>
                    <a:pt x="803625" y="1158609"/>
                    <a:pt x="803625" y="1162386"/>
                  </a:cubicBezTo>
                  <a:cubicBezTo>
                    <a:pt x="803625" y="1405588"/>
                    <a:pt x="803625" y="2079303"/>
                    <a:pt x="803625" y="2322506"/>
                  </a:cubicBezTo>
                  <a:lnTo>
                    <a:pt x="929002" y="2322506"/>
                  </a:lnTo>
                  <a:cubicBezTo>
                    <a:pt x="930513" y="2084590"/>
                    <a:pt x="929757" y="1417673"/>
                    <a:pt x="930513" y="11797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45"/>
            <p:cNvSpPr/>
            <p:nvPr/>
          </p:nvSpPr>
          <p:spPr>
            <a:xfrm>
              <a:off x="6064044" y="2244711"/>
              <a:ext cx="7553" cy="7553"/>
            </a:xfrm>
            <a:custGeom>
              <a:rect b="b" l="l" r="r" t="t"/>
              <a:pathLst>
                <a:path extrusionOk="0" h="120000" w="120000">
                  <a:moveTo>
                    <a:pt x="27708" y="0"/>
                  </a:moveTo>
                  <a:cubicBezTo>
                    <a:pt x="27708" y="0"/>
                    <a:pt x="27708" y="0"/>
                    <a:pt x="27708" y="0"/>
                  </a:cubicBezTo>
                  <a:cubicBezTo>
                    <a:pt x="3718" y="47997"/>
                    <a:pt x="-20289" y="95994"/>
                    <a:pt x="277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45"/>
            <p:cNvSpPr/>
            <p:nvPr/>
          </p:nvSpPr>
          <p:spPr>
            <a:xfrm>
              <a:off x="5574625" y="1622355"/>
              <a:ext cx="1684288" cy="5226581"/>
            </a:xfrm>
            <a:custGeom>
              <a:rect b="b" l="l" r="r" t="t"/>
              <a:pathLst>
                <a:path extrusionOk="0" h="5226581" w="1684288">
                  <a:moveTo>
                    <a:pt x="1680739" y="4735646"/>
                  </a:moveTo>
                  <a:cubicBezTo>
                    <a:pt x="1687537" y="4719029"/>
                    <a:pt x="1686026" y="4707700"/>
                    <a:pt x="1669410" y="4700903"/>
                  </a:cubicBezTo>
                  <a:cubicBezTo>
                    <a:pt x="1605966" y="4673712"/>
                    <a:pt x="1595392" y="4624618"/>
                    <a:pt x="1606721" y="4562685"/>
                  </a:cubicBezTo>
                  <a:cubicBezTo>
                    <a:pt x="1612008" y="4532474"/>
                    <a:pt x="1610498" y="4500752"/>
                    <a:pt x="1611253" y="4469030"/>
                  </a:cubicBezTo>
                  <a:cubicBezTo>
                    <a:pt x="1612008" y="4450147"/>
                    <a:pt x="1617295" y="4429755"/>
                    <a:pt x="1611253" y="4413138"/>
                  </a:cubicBezTo>
                  <a:cubicBezTo>
                    <a:pt x="1571978" y="4290782"/>
                    <a:pt x="1537990" y="4165404"/>
                    <a:pt x="1486630" y="4048335"/>
                  </a:cubicBezTo>
                  <a:cubicBezTo>
                    <a:pt x="1424697" y="3906341"/>
                    <a:pt x="1373337" y="3762082"/>
                    <a:pt x="1328020" y="3614801"/>
                  </a:cubicBezTo>
                  <a:cubicBezTo>
                    <a:pt x="1312159" y="3562686"/>
                    <a:pt x="1297809" y="3509816"/>
                    <a:pt x="1303851" y="3453169"/>
                  </a:cubicBezTo>
                  <a:cubicBezTo>
                    <a:pt x="1321223" y="3296825"/>
                    <a:pt x="1334818" y="3140481"/>
                    <a:pt x="1351434" y="2984137"/>
                  </a:cubicBezTo>
                  <a:cubicBezTo>
                    <a:pt x="1361253" y="2895768"/>
                    <a:pt x="1372582" y="2807399"/>
                    <a:pt x="1349168" y="2719031"/>
                  </a:cubicBezTo>
                  <a:cubicBezTo>
                    <a:pt x="1343881" y="2699394"/>
                    <a:pt x="1342371" y="2677490"/>
                    <a:pt x="1342371" y="2657097"/>
                  </a:cubicBezTo>
                  <a:cubicBezTo>
                    <a:pt x="1342371" y="2614046"/>
                    <a:pt x="1343126" y="2570995"/>
                    <a:pt x="1346147" y="2527943"/>
                  </a:cubicBezTo>
                  <a:cubicBezTo>
                    <a:pt x="1348413" y="2494711"/>
                    <a:pt x="1351434" y="2476584"/>
                    <a:pt x="1355211" y="2443351"/>
                  </a:cubicBezTo>
                  <a:cubicBezTo>
                    <a:pt x="1380135" y="2445617"/>
                    <a:pt x="1371072" y="2429756"/>
                    <a:pt x="1389954" y="2431267"/>
                  </a:cubicBezTo>
                  <a:cubicBezTo>
                    <a:pt x="1399773" y="2410119"/>
                    <a:pt x="1405060" y="2395768"/>
                    <a:pt x="1408836" y="2380663"/>
                  </a:cubicBezTo>
                  <a:cubicBezTo>
                    <a:pt x="1416389" y="2345164"/>
                    <a:pt x="1399773" y="2318729"/>
                    <a:pt x="1380135" y="2291539"/>
                  </a:cubicBezTo>
                  <a:cubicBezTo>
                    <a:pt x="1366540" y="2271901"/>
                    <a:pt x="1356721" y="2249998"/>
                    <a:pt x="1342371" y="2231871"/>
                  </a:cubicBezTo>
                  <a:cubicBezTo>
                    <a:pt x="1321978" y="2206947"/>
                    <a:pt x="1320467" y="2185044"/>
                    <a:pt x="1343881" y="2160874"/>
                  </a:cubicBezTo>
                  <a:cubicBezTo>
                    <a:pt x="1352190" y="2151811"/>
                    <a:pt x="1355966" y="2137460"/>
                    <a:pt x="1361253" y="2125376"/>
                  </a:cubicBezTo>
                  <a:cubicBezTo>
                    <a:pt x="1387688" y="2064198"/>
                    <a:pt x="1403549" y="1996977"/>
                    <a:pt x="1448111" y="1944862"/>
                  </a:cubicBezTo>
                  <a:cubicBezTo>
                    <a:pt x="1463217" y="1926735"/>
                    <a:pt x="1466238" y="1910119"/>
                    <a:pt x="1454909" y="1888216"/>
                  </a:cubicBezTo>
                  <a:cubicBezTo>
                    <a:pt x="1448866" y="1877642"/>
                    <a:pt x="1446600" y="1865557"/>
                    <a:pt x="1448111" y="1854228"/>
                  </a:cubicBezTo>
                  <a:cubicBezTo>
                    <a:pt x="1458685" y="1784742"/>
                    <a:pt x="1470770" y="1715255"/>
                    <a:pt x="1482099" y="1645769"/>
                  </a:cubicBezTo>
                  <a:cubicBezTo>
                    <a:pt x="1485120" y="1629153"/>
                    <a:pt x="1487386" y="1614802"/>
                    <a:pt x="1509289" y="1611781"/>
                  </a:cubicBezTo>
                  <a:cubicBezTo>
                    <a:pt x="1513821" y="1611026"/>
                    <a:pt x="1519863" y="1599697"/>
                    <a:pt x="1520618" y="1592899"/>
                  </a:cubicBezTo>
                  <a:cubicBezTo>
                    <a:pt x="1530437" y="1527189"/>
                    <a:pt x="1524395" y="1465255"/>
                    <a:pt x="1498715" y="1401811"/>
                  </a:cubicBezTo>
                  <a:cubicBezTo>
                    <a:pt x="1471525" y="1334591"/>
                    <a:pt x="1439803" y="1271902"/>
                    <a:pt x="1390709" y="1218277"/>
                  </a:cubicBezTo>
                  <a:cubicBezTo>
                    <a:pt x="1365785" y="1191087"/>
                    <a:pt x="1332552" y="1172960"/>
                    <a:pt x="1296298" y="1168428"/>
                  </a:cubicBezTo>
                  <a:cubicBezTo>
                    <a:pt x="1241163" y="1160875"/>
                    <a:pt x="1185271" y="1154833"/>
                    <a:pt x="1130135" y="1148035"/>
                  </a:cubicBezTo>
                  <a:cubicBezTo>
                    <a:pt x="1119561" y="1146525"/>
                    <a:pt x="1110498" y="1089123"/>
                    <a:pt x="1116540" y="1088368"/>
                  </a:cubicBezTo>
                  <a:cubicBezTo>
                    <a:pt x="1213217" y="1073262"/>
                    <a:pt x="1291011" y="1069485"/>
                    <a:pt x="1347658" y="990180"/>
                  </a:cubicBezTo>
                  <a:cubicBezTo>
                    <a:pt x="1382401" y="941842"/>
                    <a:pt x="1420921" y="853473"/>
                    <a:pt x="1413368" y="793806"/>
                  </a:cubicBezTo>
                  <a:cubicBezTo>
                    <a:pt x="1394486" y="649546"/>
                    <a:pt x="1303096" y="568731"/>
                    <a:pt x="1183005" y="487915"/>
                  </a:cubicBezTo>
                  <a:cubicBezTo>
                    <a:pt x="1148262" y="466767"/>
                    <a:pt x="1069713" y="450151"/>
                    <a:pt x="1032703" y="485649"/>
                  </a:cubicBezTo>
                  <a:cubicBezTo>
                    <a:pt x="1031193" y="487160"/>
                    <a:pt x="1015332" y="498489"/>
                    <a:pt x="1014577" y="499244"/>
                  </a:cubicBezTo>
                  <a:cubicBezTo>
                    <a:pt x="1007024" y="501510"/>
                    <a:pt x="998716" y="496223"/>
                    <a:pt x="1000226" y="487915"/>
                  </a:cubicBezTo>
                  <a:cubicBezTo>
                    <a:pt x="1000981" y="484138"/>
                    <a:pt x="1001737" y="480362"/>
                    <a:pt x="1003247" y="477341"/>
                  </a:cubicBezTo>
                  <a:cubicBezTo>
                    <a:pt x="1000226" y="482628"/>
                    <a:pt x="1001737" y="479607"/>
                    <a:pt x="1002492" y="477341"/>
                  </a:cubicBezTo>
                  <a:cubicBezTo>
                    <a:pt x="982099" y="463746"/>
                    <a:pt x="979833" y="464501"/>
                    <a:pt x="966994" y="477341"/>
                  </a:cubicBezTo>
                  <a:cubicBezTo>
                    <a:pt x="944335" y="501510"/>
                    <a:pt x="938293" y="520392"/>
                    <a:pt x="954909" y="549093"/>
                  </a:cubicBezTo>
                  <a:cubicBezTo>
                    <a:pt x="968504" y="572507"/>
                    <a:pt x="958685" y="586102"/>
                    <a:pt x="942824" y="602719"/>
                  </a:cubicBezTo>
                  <a:cubicBezTo>
                    <a:pt x="916389" y="630664"/>
                    <a:pt x="929985" y="635951"/>
                    <a:pt x="910347" y="668428"/>
                  </a:cubicBezTo>
                  <a:cubicBezTo>
                    <a:pt x="900528" y="684289"/>
                    <a:pt x="775906" y="697129"/>
                    <a:pt x="817447" y="742447"/>
                  </a:cubicBezTo>
                  <a:cubicBezTo>
                    <a:pt x="853701" y="781721"/>
                    <a:pt x="809139" y="841389"/>
                    <a:pt x="800831" y="894259"/>
                  </a:cubicBezTo>
                  <a:cubicBezTo>
                    <a:pt x="794788" y="935045"/>
                    <a:pt x="804607" y="967522"/>
                    <a:pt x="842371" y="991691"/>
                  </a:cubicBezTo>
                  <a:cubicBezTo>
                    <a:pt x="855211" y="999999"/>
                    <a:pt x="884667" y="1024924"/>
                    <a:pt x="886178" y="1040785"/>
                  </a:cubicBezTo>
                  <a:cubicBezTo>
                    <a:pt x="889199" y="1070241"/>
                    <a:pt x="883912" y="1097431"/>
                    <a:pt x="864275" y="1132174"/>
                  </a:cubicBezTo>
                  <a:cubicBezTo>
                    <a:pt x="806118" y="1131419"/>
                    <a:pt x="794788" y="1154833"/>
                    <a:pt x="730589" y="1103473"/>
                  </a:cubicBezTo>
                  <a:cubicBezTo>
                    <a:pt x="661103" y="1047582"/>
                    <a:pt x="470015" y="1003776"/>
                    <a:pt x="426964" y="978096"/>
                  </a:cubicBezTo>
                  <a:cubicBezTo>
                    <a:pt x="371828" y="944863"/>
                    <a:pt x="276662" y="916918"/>
                    <a:pt x="247961" y="851208"/>
                  </a:cubicBezTo>
                  <a:cubicBezTo>
                    <a:pt x="231345" y="811933"/>
                    <a:pt x="284215" y="604229"/>
                    <a:pt x="284970" y="572507"/>
                  </a:cubicBezTo>
                  <a:cubicBezTo>
                    <a:pt x="281194" y="572507"/>
                    <a:pt x="269109" y="561178"/>
                    <a:pt x="266088" y="561178"/>
                  </a:cubicBezTo>
                  <a:cubicBezTo>
                    <a:pt x="266088" y="538519"/>
                    <a:pt x="282704" y="397281"/>
                    <a:pt x="291768" y="357250"/>
                  </a:cubicBezTo>
                  <a:cubicBezTo>
                    <a:pt x="306873" y="291540"/>
                    <a:pt x="343882" y="228852"/>
                    <a:pt x="362009" y="163897"/>
                  </a:cubicBezTo>
                  <a:cubicBezTo>
                    <a:pt x="371828" y="129154"/>
                    <a:pt x="399773" y="67976"/>
                    <a:pt x="370317" y="48338"/>
                  </a:cubicBezTo>
                  <a:cubicBezTo>
                    <a:pt x="354456" y="37764"/>
                    <a:pt x="349925" y="25680"/>
                    <a:pt x="331042" y="20393"/>
                  </a:cubicBezTo>
                  <a:cubicBezTo>
                    <a:pt x="306873" y="14350"/>
                    <a:pt x="306873" y="14350"/>
                    <a:pt x="276662" y="14350"/>
                  </a:cubicBezTo>
                  <a:lnTo>
                    <a:pt x="240408" y="0"/>
                  </a:lnTo>
                  <a:cubicBezTo>
                    <a:pt x="207931" y="9063"/>
                    <a:pt x="158082" y="20393"/>
                    <a:pt x="158082" y="37009"/>
                  </a:cubicBezTo>
                  <a:cubicBezTo>
                    <a:pt x="158082" y="67220"/>
                    <a:pt x="159592" y="91390"/>
                    <a:pt x="159592" y="121601"/>
                  </a:cubicBezTo>
                  <a:cubicBezTo>
                    <a:pt x="161103" y="183535"/>
                    <a:pt x="177719" y="276435"/>
                    <a:pt x="180740" y="339124"/>
                  </a:cubicBezTo>
                  <a:cubicBezTo>
                    <a:pt x="182251" y="376133"/>
                    <a:pt x="139200" y="452417"/>
                    <a:pt x="117296" y="539275"/>
                  </a:cubicBezTo>
                  <a:cubicBezTo>
                    <a:pt x="105967" y="539275"/>
                    <a:pt x="99169" y="537009"/>
                    <a:pt x="86330" y="537764"/>
                  </a:cubicBezTo>
                  <a:cubicBezTo>
                    <a:pt x="75756" y="607250"/>
                    <a:pt x="26662" y="807401"/>
                    <a:pt x="22130" y="824773"/>
                  </a:cubicBezTo>
                  <a:cubicBezTo>
                    <a:pt x="18354" y="841389"/>
                    <a:pt x="4003" y="907854"/>
                    <a:pt x="1738" y="925226"/>
                  </a:cubicBezTo>
                  <a:cubicBezTo>
                    <a:pt x="-6571" y="996223"/>
                    <a:pt x="16843" y="1010573"/>
                    <a:pt x="31194" y="1021147"/>
                  </a:cubicBezTo>
                  <a:cubicBezTo>
                    <a:pt x="96904" y="1068730"/>
                    <a:pt x="325755" y="1263594"/>
                    <a:pt x="388444" y="1315709"/>
                  </a:cubicBezTo>
                  <a:cubicBezTo>
                    <a:pt x="441314" y="1359515"/>
                    <a:pt x="462462" y="1348186"/>
                    <a:pt x="487387" y="1412385"/>
                  </a:cubicBezTo>
                  <a:cubicBezTo>
                    <a:pt x="497205" y="1438820"/>
                    <a:pt x="468505" y="1475074"/>
                    <a:pt x="479834" y="1503020"/>
                  </a:cubicBezTo>
                  <a:cubicBezTo>
                    <a:pt x="495695" y="1542295"/>
                    <a:pt x="485876" y="1585346"/>
                    <a:pt x="493429" y="1623866"/>
                  </a:cubicBezTo>
                  <a:cubicBezTo>
                    <a:pt x="495695" y="1635950"/>
                    <a:pt x="496450" y="1648035"/>
                    <a:pt x="499471" y="1660119"/>
                  </a:cubicBezTo>
                  <a:cubicBezTo>
                    <a:pt x="504758" y="1682778"/>
                    <a:pt x="501737" y="1703926"/>
                    <a:pt x="491163" y="1725074"/>
                  </a:cubicBezTo>
                  <a:cubicBezTo>
                    <a:pt x="480589" y="1746977"/>
                    <a:pt x="504758" y="1770391"/>
                    <a:pt x="504758" y="1793805"/>
                  </a:cubicBezTo>
                  <a:cubicBezTo>
                    <a:pt x="504003" y="1950149"/>
                    <a:pt x="512311" y="1987914"/>
                    <a:pt x="516088" y="2124621"/>
                  </a:cubicBezTo>
                  <a:cubicBezTo>
                    <a:pt x="516843" y="2140482"/>
                    <a:pt x="506269" y="2267370"/>
                    <a:pt x="500227" y="2281720"/>
                  </a:cubicBezTo>
                  <a:cubicBezTo>
                    <a:pt x="479078" y="2330058"/>
                    <a:pt x="500227" y="2430511"/>
                    <a:pt x="488142" y="2479605"/>
                  </a:cubicBezTo>
                  <a:cubicBezTo>
                    <a:pt x="504003" y="2483381"/>
                    <a:pt x="498716" y="2482626"/>
                    <a:pt x="504003" y="2483381"/>
                  </a:cubicBezTo>
                  <a:cubicBezTo>
                    <a:pt x="501737" y="2502264"/>
                    <a:pt x="497961" y="2516614"/>
                    <a:pt x="497961" y="2530965"/>
                  </a:cubicBezTo>
                  <a:cubicBezTo>
                    <a:pt x="497205" y="2641992"/>
                    <a:pt x="497205" y="2753774"/>
                    <a:pt x="497205" y="2864801"/>
                  </a:cubicBezTo>
                  <a:cubicBezTo>
                    <a:pt x="497205" y="2871599"/>
                    <a:pt x="497961" y="2882173"/>
                    <a:pt x="498716" y="2888215"/>
                  </a:cubicBezTo>
                  <a:cubicBezTo>
                    <a:pt x="522885" y="3056644"/>
                    <a:pt x="541012" y="3224318"/>
                    <a:pt x="590861" y="3388970"/>
                  </a:cubicBezTo>
                  <a:cubicBezTo>
                    <a:pt x="657326" y="3608758"/>
                    <a:pt x="731344" y="3827036"/>
                    <a:pt x="774396" y="4053622"/>
                  </a:cubicBezTo>
                  <a:cubicBezTo>
                    <a:pt x="818202" y="4284739"/>
                    <a:pt x="874093" y="4514347"/>
                    <a:pt x="886933" y="4750751"/>
                  </a:cubicBezTo>
                  <a:cubicBezTo>
                    <a:pt x="888444" y="4776431"/>
                    <a:pt x="886933" y="4804377"/>
                    <a:pt x="914879" y="4820993"/>
                  </a:cubicBezTo>
                  <a:cubicBezTo>
                    <a:pt x="917145" y="4822503"/>
                    <a:pt x="917900" y="4825525"/>
                    <a:pt x="918655" y="4828546"/>
                  </a:cubicBezTo>
                  <a:cubicBezTo>
                    <a:pt x="923187" y="4862534"/>
                    <a:pt x="927719" y="4897277"/>
                    <a:pt x="932250" y="4932776"/>
                  </a:cubicBezTo>
                  <a:cubicBezTo>
                    <a:pt x="917145" y="4931265"/>
                    <a:pt x="905815" y="4930509"/>
                    <a:pt x="893731" y="4928999"/>
                  </a:cubicBezTo>
                  <a:cubicBezTo>
                    <a:pt x="889954" y="4939573"/>
                    <a:pt x="886933" y="4949391"/>
                    <a:pt x="883157" y="4959211"/>
                  </a:cubicBezTo>
                  <a:cubicBezTo>
                    <a:pt x="870317" y="4990932"/>
                    <a:pt x="858988" y="5024920"/>
                    <a:pt x="826510" y="5041536"/>
                  </a:cubicBezTo>
                  <a:cubicBezTo>
                    <a:pt x="757024" y="5077790"/>
                    <a:pt x="684516" y="5097428"/>
                    <a:pt x="605967" y="5071748"/>
                  </a:cubicBezTo>
                  <a:cubicBezTo>
                    <a:pt x="587840" y="5065706"/>
                    <a:pt x="569713" y="5063440"/>
                    <a:pt x="556873" y="5080811"/>
                  </a:cubicBezTo>
                  <a:cubicBezTo>
                    <a:pt x="539501" y="5104225"/>
                    <a:pt x="532704" y="5132171"/>
                    <a:pt x="547054" y="5157851"/>
                  </a:cubicBezTo>
                  <a:cubicBezTo>
                    <a:pt x="562160" y="5185041"/>
                    <a:pt x="571979" y="5217518"/>
                    <a:pt x="616541" y="5218274"/>
                  </a:cubicBezTo>
                  <a:cubicBezTo>
                    <a:pt x="809894" y="5221295"/>
                    <a:pt x="1002492" y="5228847"/>
                    <a:pt x="1195845" y="5231869"/>
                  </a:cubicBezTo>
                  <a:cubicBezTo>
                    <a:pt x="1235120" y="5232624"/>
                    <a:pt x="1274395" y="5222805"/>
                    <a:pt x="1313670" y="5216763"/>
                  </a:cubicBezTo>
                  <a:cubicBezTo>
                    <a:pt x="1343126" y="5212231"/>
                    <a:pt x="1357477" y="5193349"/>
                    <a:pt x="1362008" y="5165404"/>
                  </a:cubicBezTo>
                  <a:cubicBezTo>
                    <a:pt x="1365785" y="5141989"/>
                    <a:pt x="1369561" y="5119331"/>
                    <a:pt x="1374093" y="5095162"/>
                  </a:cubicBezTo>
                  <a:cubicBezTo>
                    <a:pt x="1443579" y="5095162"/>
                    <a:pt x="1510800" y="5095162"/>
                    <a:pt x="1578020" y="5095162"/>
                  </a:cubicBezTo>
                  <a:cubicBezTo>
                    <a:pt x="1582552" y="5095162"/>
                    <a:pt x="1587084" y="5093651"/>
                    <a:pt x="1591615" y="5092141"/>
                  </a:cubicBezTo>
                  <a:cubicBezTo>
                    <a:pt x="1644485" y="5078546"/>
                    <a:pt x="1667899" y="5037760"/>
                    <a:pt x="1649772" y="4986401"/>
                  </a:cubicBezTo>
                  <a:cubicBezTo>
                    <a:pt x="1630135" y="4932020"/>
                    <a:pt x="1624848" y="4879905"/>
                    <a:pt x="1650528" y="4825525"/>
                  </a:cubicBezTo>
                  <a:cubicBezTo>
                    <a:pt x="1661857" y="4797579"/>
                    <a:pt x="1668654" y="4765102"/>
                    <a:pt x="1680739" y="47356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85" name="Google Shape;1785;p45"/>
          <p:cNvSpPr/>
          <p:nvPr/>
        </p:nvSpPr>
        <p:spPr>
          <a:xfrm>
            <a:off x="6588379" y="1231631"/>
            <a:ext cx="1954803" cy="2406764"/>
          </a:xfrm>
          <a:custGeom>
            <a:rect b="b" l="l" r="r" t="t"/>
            <a:pathLst>
              <a:path extrusionOk="0" h="6858000" w="5570150">
                <a:moveTo>
                  <a:pt x="3657337" y="6861330"/>
                </a:moveTo>
                <a:cubicBezTo>
                  <a:pt x="3649436" y="6859749"/>
                  <a:pt x="3641535" y="6855799"/>
                  <a:pt x="3632844" y="6855799"/>
                </a:cubicBezTo>
                <a:cubicBezTo>
                  <a:pt x="2955735" y="6854219"/>
                  <a:pt x="2278626" y="6852638"/>
                  <a:pt x="1601517" y="6851058"/>
                </a:cubicBezTo>
                <a:cubicBezTo>
                  <a:pt x="1591246" y="6851058"/>
                  <a:pt x="1580184" y="6851058"/>
                  <a:pt x="1566753" y="6851058"/>
                </a:cubicBezTo>
                <a:cubicBezTo>
                  <a:pt x="1554111" y="6770469"/>
                  <a:pt x="1539100" y="6690669"/>
                  <a:pt x="1530409" y="6610080"/>
                </a:cubicBezTo>
                <a:cubicBezTo>
                  <a:pt x="1523298" y="6540552"/>
                  <a:pt x="1523298" y="6469444"/>
                  <a:pt x="1519347" y="6399126"/>
                </a:cubicBezTo>
                <a:cubicBezTo>
                  <a:pt x="1518557" y="6388854"/>
                  <a:pt x="1516977" y="6377793"/>
                  <a:pt x="1513817" y="6367522"/>
                </a:cubicBezTo>
                <a:cubicBezTo>
                  <a:pt x="1493274" y="6301154"/>
                  <a:pt x="1472732" y="6234786"/>
                  <a:pt x="1451399" y="6168419"/>
                </a:cubicBezTo>
                <a:cubicBezTo>
                  <a:pt x="1448239" y="6158148"/>
                  <a:pt x="1441918" y="6147086"/>
                  <a:pt x="1434808" y="6138395"/>
                </a:cubicBezTo>
                <a:cubicBezTo>
                  <a:pt x="1352638" y="6048325"/>
                  <a:pt x="1269678" y="5958254"/>
                  <a:pt x="1185929" y="5868184"/>
                </a:cubicBezTo>
                <a:cubicBezTo>
                  <a:pt x="1177237" y="5858702"/>
                  <a:pt x="1164596" y="5852382"/>
                  <a:pt x="1151955" y="5847641"/>
                </a:cubicBezTo>
                <a:cubicBezTo>
                  <a:pt x="1057143" y="5815247"/>
                  <a:pt x="981295" y="5757571"/>
                  <a:pt x="915717" y="5682512"/>
                </a:cubicBezTo>
                <a:cubicBezTo>
                  <a:pt x="801944" y="5553727"/>
                  <a:pt x="738736" y="5405980"/>
                  <a:pt x="725305" y="5235319"/>
                </a:cubicBezTo>
                <a:cubicBezTo>
                  <a:pt x="723724" y="5219518"/>
                  <a:pt x="719774" y="5203716"/>
                  <a:pt x="712663" y="5189494"/>
                </a:cubicBezTo>
                <a:cubicBezTo>
                  <a:pt x="651036" y="5069400"/>
                  <a:pt x="639185" y="5027525"/>
                  <a:pt x="642345" y="4891629"/>
                </a:cubicBezTo>
                <a:cubicBezTo>
                  <a:pt x="643925" y="4814200"/>
                  <a:pt x="677109" y="4664083"/>
                  <a:pt x="650246" y="4591394"/>
                </a:cubicBezTo>
                <a:cubicBezTo>
                  <a:pt x="630494" y="4540038"/>
                  <a:pt x="666838" y="4450758"/>
                  <a:pt x="647876" y="4396242"/>
                </a:cubicBezTo>
                <a:cubicBezTo>
                  <a:pt x="640765" y="4424685"/>
                  <a:pt x="581508" y="4547939"/>
                  <a:pt x="571237" y="4575593"/>
                </a:cubicBezTo>
                <a:cubicBezTo>
                  <a:pt x="546744" y="4645911"/>
                  <a:pt x="504869" y="4631689"/>
                  <a:pt x="474055" y="4699637"/>
                </a:cubicBezTo>
                <a:cubicBezTo>
                  <a:pt x="437711" y="4780227"/>
                  <a:pt x="322358" y="4860026"/>
                  <a:pt x="246509" y="4903481"/>
                </a:cubicBezTo>
                <a:cubicBezTo>
                  <a:pt x="195153" y="4932714"/>
                  <a:pt x="141427" y="4956417"/>
                  <a:pt x="88490" y="4982490"/>
                </a:cubicBezTo>
                <a:cubicBezTo>
                  <a:pt x="82960" y="4984861"/>
                  <a:pt x="75849" y="4985651"/>
                  <a:pt x="70318" y="4986440"/>
                </a:cubicBezTo>
                <a:cubicBezTo>
                  <a:pt x="68738" y="4984070"/>
                  <a:pt x="67158" y="4981700"/>
                  <a:pt x="65578" y="4979330"/>
                </a:cubicBezTo>
                <a:cubicBezTo>
                  <a:pt x="116144" y="4926394"/>
                  <a:pt x="166709" y="4874248"/>
                  <a:pt x="217275" y="4821311"/>
                </a:cubicBezTo>
                <a:cubicBezTo>
                  <a:pt x="215695" y="4818941"/>
                  <a:pt x="213325" y="4816571"/>
                  <a:pt x="211745" y="4814200"/>
                </a:cubicBezTo>
                <a:cubicBezTo>
                  <a:pt x="143797" y="4864767"/>
                  <a:pt x="75849" y="4912962"/>
                  <a:pt x="7901" y="4961948"/>
                </a:cubicBezTo>
                <a:cubicBezTo>
                  <a:pt x="5531" y="4958787"/>
                  <a:pt x="2370" y="4954837"/>
                  <a:pt x="0" y="4951677"/>
                </a:cubicBezTo>
                <a:cubicBezTo>
                  <a:pt x="13432" y="4940615"/>
                  <a:pt x="26073" y="4927974"/>
                  <a:pt x="40295" y="4917703"/>
                </a:cubicBezTo>
                <a:cubicBezTo>
                  <a:pt x="117724" y="4860816"/>
                  <a:pt x="184091" y="4792868"/>
                  <a:pt x="244929" y="4717809"/>
                </a:cubicBezTo>
                <a:cubicBezTo>
                  <a:pt x="364233" y="4570062"/>
                  <a:pt x="397416" y="4400982"/>
                  <a:pt x="374504" y="4216101"/>
                </a:cubicBezTo>
                <a:cubicBezTo>
                  <a:pt x="354751" y="4054132"/>
                  <a:pt x="297865" y="3904804"/>
                  <a:pt x="229127" y="3758637"/>
                </a:cubicBezTo>
                <a:cubicBezTo>
                  <a:pt x="191992" y="3679628"/>
                  <a:pt x="152488" y="3600619"/>
                  <a:pt x="124044" y="3518449"/>
                </a:cubicBezTo>
                <a:cubicBezTo>
                  <a:pt x="62417" y="3342259"/>
                  <a:pt x="111403" y="3069677"/>
                  <a:pt x="236238" y="2931411"/>
                </a:cubicBezTo>
                <a:cubicBezTo>
                  <a:pt x="315247" y="2843711"/>
                  <a:pt x="436921" y="2868994"/>
                  <a:pt x="538843" y="2812897"/>
                </a:cubicBezTo>
                <a:cubicBezTo>
                  <a:pt x="519091" y="2765491"/>
                  <a:pt x="559385" y="2730727"/>
                  <a:pt x="599680" y="2649348"/>
                </a:cubicBezTo>
                <a:cubicBezTo>
                  <a:pt x="677109" y="2492910"/>
                  <a:pt x="819326" y="2371235"/>
                  <a:pt x="989986" y="2319089"/>
                </a:cubicBezTo>
                <a:cubicBezTo>
                  <a:pt x="1072155" y="2293806"/>
                  <a:pt x="1157485" y="2275634"/>
                  <a:pt x="1242815" y="2263783"/>
                </a:cubicBezTo>
                <a:cubicBezTo>
                  <a:pt x="1513817" y="2226648"/>
                  <a:pt x="1761906" y="2294596"/>
                  <a:pt x="1992613" y="2434443"/>
                </a:cubicBezTo>
                <a:cubicBezTo>
                  <a:pt x="1999723" y="2438393"/>
                  <a:pt x="2006834" y="2442344"/>
                  <a:pt x="2013945" y="2445504"/>
                </a:cubicBezTo>
                <a:cubicBezTo>
                  <a:pt x="2015525" y="2446294"/>
                  <a:pt x="2017105" y="2445504"/>
                  <a:pt x="2021056" y="2445504"/>
                </a:cubicBezTo>
                <a:cubicBezTo>
                  <a:pt x="2047919" y="2395728"/>
                  <a:pt x="2075572" y="2344372"/>
                  <a:pt x="2102436" y="2293016"/>
                </a:cubicBezTo>
                <a:cubicBezTo>
                  <a:pt x="2308650" y="1907451"/>
                  <a:pt x="2514864" y="1521886"/>
                  <a:pt x="2721078" y="1135531"/>
                </a:cubicBezTo>
                <a:cubicBezTo>
                  <a:pt x="2732139" y="1114989"/>
                  <a:pt x="2744780" y="1101557"/>
                  <a:pt x="2768483" y="1098397"/>
                </a:cubicBezTo>
                <a:cubicBezTo>
                  <a:pt x="2807198" y="1094446"/>
                  <a:pt x="2829320" y="1073904"/>
                  <a:pt x="2845912" y="1037560"/>
                </a:cubicBezTo>
                <a:cubicBezTo>
                  <a:pt x="2921761" y="877171"/>
                  <a:pt x="3000770" y="718363"/>
                  <a:pt x="3080570" y="559554"/>
                </a:cubicBezTo>
                <a:cubicBezTo>
                  <a:pt x="3094001" y="532691"/>
                  <a:pt x="3097952" y="506618"/>
                  <a:pt x="3097162" y="477384"/>
                </a:cubicBezTo>
                <a:cubicBezTo>
                  <a:pt x="3096371" y="386524"/>
                  <a:pt x="3097162" y="295663"/>
                  <a:pt x="3098742" y="204013"/>
                </a:cubicBezTo>
                <a:cubicBezTo>
                  <a:pt x="3099532" y="184260"/>
                  <a:pt x="3105853" y="163718"/>
                  <a:pt x="3112173" y="143966"/>
                </a:cubicBezTo>
                <a:cubicBezTo>
                  <a:pt x="3119284" y="122633"/>
                  <a:pt x="3135876" y="109992"/>
                  <a:pt x="3158789" y="103671"/>
                </a:cubicBezTo>
                <a:cubicBezTo>
                  <a:pt x="3169850" y="100510"/>
                  <a:pt x="3182491" y="92610"/>
                  <a:pt x="3188812" y="83128"/>
                </a:cubicBezTo>
                <a:cubicBezTo>
                  <a:pt x="3205404" y="58636"/>
                  <a:pt x="3225947" y="46784"/>
                  <a:pt x="3255180" y="45994"/>
                </a:cubicBezTo>
                <a:cubicBezTo>
                  <a:pt x="3266241" y="45994"/>
                  <a:pt x="3279673" y="38093"/>
                  <a:pt x="3287574" y="30192"/>
                </a:cubicBezTo>
                <a:cubicBezTo>
                  <a:pt x="3305746" y="8070"/>
                  <a:pt x="3327078" y="-1411"/>
                  <a:pt x="3355522" y="169"/>
                </a:cubicBezTo>
                <a:cubicBezTo>
                  <a:pt x="3418729" y="3329"/>
                  <a:pt x="3481937" y="5699"/>
                  <a:pt x="3545144" y="9650"/>
                </a:cubicBezTo>
                <a:cubicBezTo>
                  <a:pt x="3650226" y="15971"/>
                  <a:pt x="3680250" y="55475"/>
                  <a:pt x="3664448" y="159767"/>
                </a:cubicBezTo>
                <a:cubicBezTo>
                  <a:pt x="3658917" y="197692"/>
                  <a:pt x="3659707" y="235616"/>
                  <a:pt x="3653386" y="273541"/>
                </a:cubicBezTo>
                <a:cubicBezTo>
                  <a:pt x="3647856" y="306725"/>
                  <a:pt x="3642325" y="341489"/>
                  <a:pt x="3626523" y="370722"/>
                </a:cubicBezTo>
                <a:cubicBezTo>
                  <a:pt x="3570427" y="478965"/>
                  <a:pt x="3514330" y="587997"/>
                  <a:pt x="3451123" y="692289"/>
                </a:cubicBezTo>
                <a:cubicBezTo>
                  <a:pt x="3365793" y="834506"/>
                  <a:pt x="3272562" y="971982"/>
                  <a:pt x="3186442" y="1114199"/>
                </a:cubicBezTo>
                <a:cubicBezTo>
                  <a:pt x="3159579" y="1158444"/>
                  <a:pt x="3142987" y="1209010"/>
                  <a:pt x="3121654" y="1254835"/>
                </a:cubicBezTo>
                <a:cubicBezTo>
                  <a:pt x="3159579" y="1282488"/>
                  <a:pt x="3193553" y="1306981"/>
                  <a:pt x="3227527" y="1332264"/>
                </a:cubicBezTo>
                <a:cubicBezTo>
                  <a:pt x="3222786" y="1340165"/>
                  <a:pt x="3220416" y="1345696"/>
                  <a:pt x="3217256" y="1350436"/>
                </a:cubicBezTo>
                <a:cubicBezTo>
                  <a:pt x="3105853" y="1488702"/>
                  <a:pt x="3037905" y="1648301"/>
                  <a:pt x="2977858" y="1814220"/>
                </a:cubicBezTo>
                <a:cubicBezTo>
                  <a:pt x="2917021" y="1982510"/>
                  <a:pt x="2843542" y="2146849"/>
                  <a:pt x="2774804" y="2311979"/>
                </a:cubicBezTo>
                <a:cubicBezTo>
                  <a:pt x="2765323" y="2335681"/>
                  <a:pt x="2752681" y="2358594"/>
                  <a:pt x="2739250" y="2380716"/>
                </a:cubicBezTo>
                <a:cubicBezTo>
                  <a:pt x="2597033" y="2610633"/>
                  <a:pt x="2460347" y="2844501"/>
                  <a:pt x="2300749" y="3063356"/>
                </a:cubicBezTo>
                <a:cubicBezTo>
                  <a:pt x="2294428" y="3072047"/>
                  <a:pt x="2294428" y="3085479"/>
                  <a:pt x="2295218" y="3097330"/>
                </a:cubicBezTo>
                <a:cubicBezTo>
                  <a:pt x="2296798" y="3147106"/>
                  <a:pt x="2318131" y="3187401"/>
                  <a:pt x="2355265" y="3219794"/>
                </a:cubicBezTo>
                <a:cubicBezTo>
                  <a:pt x="2361586" y="3224535"/>
                  <a:pt x="2365536" y="3232436"/>
                  <a:pt x="2370277" y="3238757"/>
                </a:cubicBezTo>
                <a:cubicBezTo>
                  <a:pt x="2407411" y="3291693"/>
                  <a:pt x="2406621" y="3333568"/>
                  <a:pt x="2353685" y="3370702"/>
                </a:cubicBezTo>
                <a:cubicBezTo>
                  <a:pt x="2304699" y="3404676"/>
                  <a:pt x="2243862" y="3451291"/>
                  <a:pt x="2276256" y="3528721"/>
                </a:cubicBezTo>
                <a:cubicBezTo>
                  <a:pt x="2296008" y="3575336"/>
                  <a:pt x="2280206" y="3570595"/>
                  <a:pt x="2231220" y="3595088"/>
                </a:cubicBezTo>
                <a:cubicBezTo>
                  <a:pt x="2212258" y="3598249"/>
                  <a:pt x="2209888" y="3614050"/>
                  <a:pt x="2225690" y="3622741"/>
                </a:cubicBezTo>
                <a:cubicBezTo>
                  <a:pt x="2275466" y="3644864"/>
                  <a:pt x="2287317" y="3647234"/>
                  <a:pt x="2247022" y="3679628"/>
                </a:cubicBezTo>
                <a:cubicBezTo>
                  <a:pt x="2201197" y="3708861"/>
                  <a:pt x="2326822" y="3868460"/>
                  <a:pt x="2283367" y="3911125"/>
                </a:cubicBezTo>
                <a:cubicBezTo>
                  <a:pt x="2267565" y="3926137"/>
                  <a:pt x="2100065" y="3918236"/>
                  <a:pt x="2141150" y="3950630"/>
                </a:cubicBezTo>
                <a:cubicBezTo>
                  <a:pt x="2278626" y="4073884"/>
                  <a:pt x="2458767" y="4217681"/>
                  <a:pt x="2551998" y="4377280"/>
                </a:cubicBezTo>
                <a:cubicBezTo>
                  <a:pt x="2650759" y="4545569"/>
                  <a:pt x="2804037" y="4677515"/>
                  <a:pt x="2921761" y="4833163"/>
                </a:cubicBezTo>
                <a:cubicBezTo>
                  <a:pt x="2945464" y="4864767"/>
                  <a:pt x="2972327" y="4892420"/>
                  <a:pt x="3004721" y="4915332"/>
                </a:cubicBezTo>
                <a:cubicBezTo>
                  <a:pt x="3052126" y="4949307"/>
                  <a:pt x="3097952" y="4984070"/>
                  <a:pt x="3143777" y="5020415"/>
                </a:cubicBezTo>
                <a:cubicBezTo>
                  <a:pt x="3151678" y="5026735"/>
                  <a:pt x="3159579" y="5038587"/>
                  <a:pt x="3161159" y="5048068"/>
                </a:cubicBezTo>
                <a:cubicBezTo>
                  <a:pt x="3165110" y="5096263"/>
                  <a:pt x="3167480" y="5144459"/>
                  <a:pt x="3169850" y="5192655"/>
                </a:cubicBezTo>
                <a:cubicBezTo>
                  <a:pt x="3170640" y="5214777"/>
                  <a:pt x="3161949" y="5230579"/>
                  <a:pt x="3144567" y="5245591"/>
                </a:cubicBezTo>
                <a:cubicBezTo>
                  <a:pt x="3130346" y="5258232"/>
                  <a:pt x="3116914" y="5274824"/>
                  <a:pt x="3111383" y="5292997"/>
                </a:cubicBezTo>
                <a:cubicBezTo>
                  <a:pt x="3087680" y="5372796"/>
                  <a:pt x="3067138" y="5452595"/>
                  <a:pt x="3045806" y="5533184"/>
                </a:cubicBezTo>
                <a:cubicBezTo>
                  <a:pt x="3045015" y="5537135"/>
                  <a:pt x="3044225" y="5542666"/>
                  <a:pt x="3045015" y="5546616"/>
                </a:cubicBezTo>
                <a:cubicBezTo>
                  <a:pt x="3056867" y="5579800"/>
                  <a:pt x="3069508" y="5612984"/>
                  <a:pt x="3084520" y="5654068"/>
                </a:cubicBezTo>
                <a:cubicBezTo>
                  <a:pt x="3115334" y="5606663"/>
                  <a:pt x="3142987" y="5566368"/>
                  <a:pt x="3169060" y="5525283"/>
                </a:cubicBezTo>
                <a:cubicBezTo>
                  <a:pt x="3182491" y="5503951"/>
                  <a:pt x="3182491" y="5481828"/>
                  <a:pt x="3168270" y="5459706"/>
                </a:cubicBezTo>
                <a:cubicBezTo>
                  <a:pt x="3151678" y="5434423"/>
                  <a:pt x="3153258" y="5408350"/>
                  <a:pt x="3168270" y="5383857"/>
                </a:cubicBezTo>
                <a:cubicBezTo>
                  <a:pt x="3191183" y="5347513"/>
                  <a:pt x="3215675" y="5312749"/>
                  <a:pt x="3239378" y="5277195"/>
                </a:cubicBezTo>
                <a:cubicBezTo>
                  <a:pt x="3244119" y="5270084"/>
                  <a:pt x="3251230" y="5262973"/>
                  <a:pt x="3253600" y="5255072"/>
                </a:cubicBezTo>
                <a:cubicBezTo>
                  <a:pt x="3278883" y="5144459"/>
                  <a:pt x="3303376" y="5033846"/>
                  <a:pt x="3327869" y="4923233"/>
                </a:cubicBezTo>
                <a:cubicBezTo>
                  <a:pt x="3285203" y="4907431"/>
                  <a:pt x="3244119" y="4893210"/>
                  <a:pt x="3203824" y="4876618"/>
                </a:cubicBezTo>
                <a:cubicBezTo>
                  <a:pt x="3116914" y="4841064"/>
                  <a:pt x="3048966" y="4781807"/>
                  <a:pt x="3011042" y="4695687"/>
                </a:cubicBezTo>
                <a:cubicBezTo>
                  <a:pt x="2970747" y="4605616"/>
                  <a:pt x="2938353" y="4511595"/>
                  <a:pt x="2904379" y="4419154"/>
                </a:cubicBezTo>
                <a:cubicBezTo>
                  <a:pt x="2902009" y="4411253"/>
                  <a:pt x="2912280" y="4399402"/>
                  <a:pt x="2917021" y="4389131"/>
                </a:cubicBezTo>
                <a:cubicBezTo>
                  <a:pt x="2919391" y="4389921"/>
                  <a:pt x="2921761" y="4389921"/>
                  <a:pt x="2924131" y="4390711"/>
                </a:cubicBezTo>
                <a:cubicBezTo>
                  <a:pt x="2917811" y="4382020"/>
                  <a:pt x="2912280" y="4373329"/>
                  <a:pt x="2905959" y="4364638"/>
                </a:cubicBezTo>
                <a:cubicBezTo>
                  <a:pt x="2871985" y="4316442"/>
                  <a:pt x="2855393" y="4263506"/>
                  <a:pt x="2851443" y="4204249"/>
                </a:cubicBezTo>
                <a:cubicBezTo>
                  <a:pt x="2848283" y="4149733"/>
                  <a:pt x="2845912" y="4095216"/>
                  <a:pt x="2838011" y="4041490"/>
                </a:cubicBezTo>
                <a:cubicBezTo>
                  <a:pt x="2825370" y="3956160"/>
                  <a:pt x="2778755" y="3885052"/>
                  <a:pt x="2728979" y="3817104"/>
                </a:cubicBezTo>
                <a:cubicBezTo>
                  <a:pt x="2718707" y="3803672"/>
                  <a:pt x="2693424" y="3798932"/>
                  <a:pt x="2674462" y="3794192"/>
                </a:cubicBezTo>
                <a:cubicBezTo>
                  <a:pt x="2656290" y="3790241"/>
                  <a:pt x="2648389" y="3780760"/>
                  <a:pt x="2642068" y="3763378"/>
                </a:cubicBezTo>
                <a:cubicBezTo>
                  <a:pt x="2585972" y="3591138"/>
                  <a:pt x="2529085" y="3418898"/>
                  <a:pt x="2471408" y="3247448"/>
                </a:cubicBezTo>
                <a:cubicBezTo>
                  <a:pt x="2464298" y="3226905"/>
                  <a:pt x="2466668" y="3218214"/>
                  <a:pt x="2489581" y="3211894"/>
                </a:cubicBezTo>
                <a:cubicBezTo>
                  <a:pt x="2556739" y="3192931"/>
                  <a:pt x="2622316" y="3170809"/>
                  <a:pt x="2689474" y="3151056"/>
                </a:cubicBezTo>
                <a:cubicBezTo>
                  <a:pt x="2704486" y="3146316"/>
                  <a:pt x="2710807" y="3139995"/>
                  <a:pt x="2707646" y="3124983"/>
                </a:cubicBezTo>
                <a:cubicBezTo>
                  <a:pt x="2704486" y="3109182"/>
                  <a:pt x="2709226" y="3098120"/>
                  <a:pt x="2726608" y="3092590"/>
                </a:cubicBezTo>
                <a:cubicBezTo>
                  <a:pt x="2790606" y="3073627"/>
                  <a:pt x="2846702" y="3038863"/>
                  <a:pt x="2901219" y="3001729"/>
                </a:cubicBezTo>
                <a:cubicBezTo>
                  <a:pt x="2934403" y="2979606"/>
                  <a:pt x="2970747" y="2961434"/>
                  <a:pt x="3007881" y="2946422"/>
                </a:cubicBezTo>
                <a:cubicBezTo>
                  <a:pt x="3042645" y="2932201"/>
                  <a:pt x="3077409" y="2940102"/>
                  <a:pt x="3112173" y="2955114"/>
                </a:cubicBezTo>
                <a:cubicBezTo>
                  <a:pt x="3122445" y="2959854"/>
                  <a:pt x="3136666" y="2962224"/>
                  <a:pt x="3146937" y="2958274"/>
                </a:cubicBezTo>
                <a:cubicBezTo>
                  <a:pt x="3470875" y="2847661"/>
                  <a:pt x="3797183" y="2740208"/>
                  <a:pt x="4111640" y="2602732"/>
                </a:cubicBezTo>
                <a:cubicBezTo>
                  <a:pt x="4304423" y="2518193"/>
                  <a:pt x="4489304" y="2421011"/>
                  <a:pt x="4649693" y="2281165"/>
                </a:cubicBezTo>
                <a:cubicBezTo>
                  <a:pt x="4767417" y="2179243"/>
                  <a:pt x="4863018" y="2058359"/>
                  <a:pt x="4956249" y="1935104"/>
                </a:cubicBezTo>
                <a:cubicBezTo>
                  <a:pt x="4961779" y="1927204"/>
                  <a:pt x="4973631" y="1920883"/>
                  <a:pt x="4983902" y="1920093"/>
                </a:cubicBezTo>
                <a:cubicBezTo>
                  <a:pt x="5021826" y="1916142"/>
                  <a:pt x="5055800" y="1930364"/>
                  <a:pt x="5080293" y="1958017"/>
                </a:cubicBezTo>
                <a:cubicBezTo>
                  <a:pt x="5111107" y="1994361"/>
                  <a:pt x="5142711" y="2032286"/>
                  <a:pt x="5166413" y="2073371"/>
                </a:cubicBezTo>
                <a:cubicBezTo>
                  <a:pt x="5271496" y="2256672"/>
                  <a:pt x="5347344" y="2453405"/>
                  <a:pt x="5420033" y="2650928"/>
                </a:cubicBezTo>
                <a:cubicBezTo>
                  <a:pt x="5474549" y="2800255"/>
                  <a:pt x="5525115" y="2951163"/>
                  <a:pt x="5555929" y="3107601"/>
                </a:cubicBezTo>
                <a:cubicBezTo>
                  <a:pt x="5563830" y="3147896"/>
                  <a:pt x="5569360" y="3188191"/>
                  <a:pt x="5575681" y="3228485"/>
                </a:cubicBezTo>
                <a:cubicBezTo>
                  <a:pt x="5575681" y="3265620"/>
                  <a:pt x="5575681" y="3303544"/>
                  <a:pt x="5575681" y="3340678"/>
                </a:cubicBezTo>
                <a:cubicBezTo>
                  <a:pt x="5571731" y="3359641"/>
                  <a:pt x="5570150" y="3379393"/>
                  <a:pt x="5564620" y="3398355"/>
                </a:cubicBezTo>
                <a:cubicBezTo>
                  <a:pt x="5548818" y="3449711"/>
                  <a:pt x="5531436" y="3500277"/>
                  <a:pt x="5514054" y="3555584"/>
                </a:cubicBezTo>
                <a:cubicBezTo>
                  <a:pt x="5494302" y="3542152"/>
                  <a:pt x="5482450" y="3533461"/>
                  <a:pt x="5469809" y="3524770"/>
                </a:cubicBezTo>
                <a:cubicBezTo>
                  <a:pt x="5378948" y="3462353"/>
                  <a:pt x="5284927" y="3407046"/>
                  <a:pt x="5176685" y="3377813"/>
                </a:cubicBezTo>
                <a:cubicBezTo>
                  <a:pt x="5038418" y="3339889"/>
                  <a:pt x="4897782" y="3343839"/>
                  <a:pt x="4759516" y="3366752"/>
                </a:cubicBezTo>
                <a:cubicBezTo>
                  <a:pt x="4589646" y="3395195"/>
                  <a:pt x="4421356" y="3432329"/>
                  <a:pt x="4253067" y="3467093"/>
                </a:cubicBezTo>
                <a:cubicBezTo>
                  <a:pt x="4197760" y="3478945"/>
                  <a:pt x="4142453" y="3493957"/>
                  <a:pt x="4087937" y="3507388"/>
                </a:cubicBezTo>
                <a:cubicBezTo>
                  <a:pt x="4118751" y="3581657"/>
                  <a:pt x="4046062" y="3599829"/>
                  <a:pt x="4019199" y="3644074"/>
                </a:cubicBezTo>
                <a:cubicBezTo>
                  <a:pt x="4091097" y="3692269"/>
                  <a:pt x="4065025" y="3753897"/>
                  <a:pt x="4037371" y="3813944"/>
                </a:cubicBezTo>
                <a:cubicBezTo>
                  <a:pt x="4128232" y="3840017"/>
                  <a:pt x="4129812" y="3861349"/>
                  <a:pt x="4098209" y="3968802"/>
                </a:cubicBezTo>
                <a:cubicBezTo>
                  <a:pt x="4107690" y="3967222"/>
                  <a:pt x="4116381" y="3966432"/>
                  <a:pt x="4125071" y="3964851"/>
                </a:cubicBezTo>
                <a:cubicBezTo>
                  <a:pt x="4176427" y="3956950"/>
                  <a:pt x="4197760" y="3975913"/>
                  <a:pt x="4192229" y="4028059"/>
                </a:cubicBezTo>
                <a:cubicBezTo>
                  <a:pt x="4189859" y="4052552"/>
                  <a:pt x="4183538" y="4077044"/>
                  <a:pt x="4178798" y="4101537"/>
                </a:cubicBezTo>
                <a:cubicBezTo>
                  <a:pt x="4171687" y="4135511"/>
                  <a:pt x="4185909" y="4154473"/>
                  <a:pt x="4221463" y="4154473"/>
                </a:cubicBezTo>
                <a:cubicBezTo>
                  <a:pt x="4236475" y="4154473"/>
                  <a:pt x="4251486" y="4152893"/>
                  <a:pt x="4267288" y="4153683"/>
                </a:cubicBezTo>
                <a:cubicBezTo>
                  <a:pt x="4294151" y="4154473"/>
                  <a:pt x="4304423" y="4166325"/>
                  <a:pt x="4301262" y="4193188"/>
                </a:cubicBezTo>
                <a:cubicBezTo>
                  <a:pt x="4300472" y="4203459"/>
                  <a:pt x="4297312" y="4214521"/>
                  <a:pt x="4293362" y="4224002"/>
                </a:cubicBezTo>
                <a:cubicBezTo>
                  <a:pt x="4257017" y="4315652"/>
                  <a:pt x="4195390" y="4389131"/>
                  <a:pt x="4127442" y="4458659"/>
                </a:cubicBezTo>
                <a:cubicBezTo>
                  <a:pt x="4114010" y="4472881"/>
                  <a:pt x="4098998" y="4472091"/>
                  <a:pt x="4084777" y="4458659"/>
                </a:cubicBezTo>
                <a:cubicBezTo>
                  <a:pt x="4073715" y="4448388"/>
                  <a:pt x="4062654" y="4438117"/>
                  <a:pt x="4049223" y="4424685"/>
                </a:cubicBezTo>
                <a:cubicBezTo>
                  <a:pt x="4005768" y="4525027"/>
                  <a:pt x="3953621" y="4619838"/>
                  <a:pt x="3926758" y="4725710"/>
                </a:cubicBezTo>
                <a:cubicBezTo>
                  <a:pt x="3924388" y="4735191"/>
                  <a:pt x="3924388" y="4745462"/>
                  <a:pt x="3923598" y="4754944"/>
                </a:cubicBezTo>
                <a:cubicBezTo>
                  <a:pt x="3922018" y="4773906"/>
                  <a:pt x="3928339" y="4788917"/>
                  <a:pt x="3944141" y="4800769"/>
                </a:cubicBezTo>
                <a:cubicBezTo>
                  <a:pt x="3969423" y="4819731"/>
                  <a:pt x="3990756" y="4842644"/>
                  <a:pt x="4016829" y="4860026"/>
                </a:cubicBezTo>
                <a:cubicBezTo>
                  <a:pt x="4038161" y="4875038"/>
                  <a:pt x="4038952" y="4890050"/>
                  <a:pt x="4030261" y="4913752"/>
                </a:cubicBezTo>
                <a:cubicBezTo>
                  <a:pt x="3865131" y="5356204"/>
                  <a:pt x="3701582" y="5798656"/>
                  <a:pt x="3536453" y="6241107"/>
                </a:cubicBezTo>
                <a:cubicBezTo>
                  <a:pt x="3529342" y="6260069"/>
                  <a:pt x="3532502" y="6270340"/>
                  <a:pt x="3547514" y="6283772"/>
                </a:cubicBezTo>
                <a:cubicBezTo>
                  <a:pt x="3602030" y="6334338"/>
                  <a:pt x="3657337" y="6383324"/>
                  <a:pt x="3707113" y="6437840"/>
                </a:cubicBezTo>
                <a:cubicBezTo>
                  <a:pt x="3745827" y="6480505"/>
                  <a:pt x="3780591" y="6527911"/>
                  <a:pt x="3809825" y="6576896"/>
                </a:cubicBezTo>
                <a:cubicBezTo>
                  <a:pt x="3840638" y="6627462"/>
                  <a:pt x="3834318" y="6682768"/>
                  <a:pt x="3799554" y="6730964"/>
                </a:cubicBezTo>
                <a:cubicBezTo>
                  <a:pt x="3778221" y="6760197"/>
                  <a:pt x="3751358" y="6785480"/>
                  <a:pt x="3726075" y="6812344"/>
                </a:cubicBezTo>
                <a:cubicBezTo>
                  <a:pt x="3709483" y="6829726"/>
                  <a:pt x="3691311" y="6844737"/>
                  <a:pt x="3673929" y="6861330"/>
                </a:cubicBezTo>
                <a:cubicBezTo>
                  <a:pt x="3668398" y="6861330"/>
                  <a:pt x="3662868" y="6861330"/>
                  <a:pt x="3657337" y="6861330"/>
                </a:cubicBezTo>
                <a:close/>
                <a:moveTo>
                  <a:pt x="3358682" y="3724663"/>
                </a:moveTo>
                <a:cubicBezTo>
                  <a:pt x="3321548" y="3737305"/>
                  <a:pt x="3287574" y="3749156"/>
                  <a:pt x="3253600" y="3759427"/>
                </a:cubicBezTo>
                <a:cubicBezTo>
                  <a:pt x="3237798" y="3764168"/>
                  <a:pt x="3228317" y="3771279"/>
                  <a:pt x="3233058" y="3789451"/>
                </a:cubicBezTo>
                <a:cubicBezTo>
                  <a:pt x="3237008" y="3806043"/>
                  <a:pt x="3231477" y="3815524"/>
                  <a:pt x="3213305" y="3819474"/>
                </a:cubicBezTo>
                <a:cubicBezTo>
                  <a:pt x="3173010" y="3829746"/>
                  <a:pt x="3132716" y="3842387"/>
                  <a:pt x="3092421" y="3853448"/>
                </a:cubicBezTo>
                <a:cubicBezTo>
                  <a:pt x="3085310" y="3855028"/>
                  <a:pt x="3071879" y="3854238"/>
                  <a:pt x="3071089" y="3851868"/>
                </a:cubicBezTo>
                <a:cubicBezTo>
                  <a:pt x="3062398" y="3825795"/>
                  <a:pt x="3045015" y="3834486"/>
                  <a:pt x="3027634" y="3838437"/>
                </a:cubicBezTo>
                <a:cubicBezTo>
                  <a:pt x="2959686" y="3854238"/>
                  <a:pt x="2958895" y="3854238"/>
                  <a:pt x="2929662" y="3791031"/>
                </a:cubicBezTo>
                <a:cubicBezTo>
                  <a:pt x="2921761" y="3774439"/>
                  <a:pt x="2910700" y="3768908"/>
                  <a:pt x="2894898" y="3763378"/>
                </a:cubicBezTo>
                <a:cubicBezTo>
                  <a:pt x="2845122" y="3745996"/>
                  <a:pt x="2815889" y="3782340"/>
                  <a:pt x="2778755" y="3801302"/>
                </a:cubicBezTo>
                <a:cubicBezTo>
                  <a:pt x="2792186" y="3822635"/>
                  <a:pt x="2804037" y="3840807"/>
                  <a:pt x="2815889" y="3859769"/>
                </a:cubicBezTo>
                <a:cubicBezTo>
                  <a:pt x="2853023" y="3921396"/>
                  <a:pt x="2882256" y="3986184"/>
                  <a:pt x="2889367" y="4058872"/>
                </a:cubicBezTo>
                <a:cubicBezTo>
                  <a:pt x="2893318" y="4101537"/>
                  <a:pt x="2895688" y="4144202"/>
                  <a:pt x="2897268" y="4186867"/>
                </a:cubicBezTo>
                <a:cubicBezTo>
                  <a:pt x="2899639" y="4245334"/>
                  <a:pt x="2917021" y="4298270"/>
                  <a:pt x="2951785" y="4346466"/>
                </a:cubicBezTo>
                <a:cubicBezTo>
                  <a:pt x="2970747" y="4372539"/>
                  <a:pt x="2988919" y="4386761"/>
                  <a:pt x="3021313" y="4372539"/>
                </a:cubicBezTo>
                <a:cubicBezTo>
                  <a:pt x="3029214" y="4369379"/>
                  <a:pt x="3044225" y="4370959"/>
                  <a:pt x="3048966" y="4376490"/>
                </a:cubicBezTo>
                <a:cubicBezTo>
                  <a:pt x="3058447" y="4387551"/>
                  <a:pt x="3063978" y="4402563"/>
                  <a:pt x="3068718" y="4416784"/>
                </a:cubicBezTo>
                <a:cubicBezTo>
                  <a:pt x="3092421" y="4489473"/>
                  <a:pt x="3112173" y="4563741"/>
                  <a:pt x="3139036" y="4635640"/>
                </a:cubicBezTo>
                <a:cubicBezTo>
                  <a:pt x="3169060" y="4715439"/>
                  <a:pt x="3232267" y="4754154"/>
                  <a:pt x="3316017" y="4761264"/>
                </a:cubicBezTo>
                <a:cubicBezTo>
                  <a:pt x="3374484" y="4766005"/>
                  <a:pt x="3374484" y="4766795"/>
                  <a:pt x="3395026" y="4710699"/>
                </a:cubicBezTo>
                <a:cubicBezTo>
                  <a:pt x="3397397" y="4702798"/>
                  <a:pt x="3401347" y="4695687"/>
                  <a:pt x="3402927" y="4687786"/>
                </a:cubicBezTo>
                <a:cubicBezTo>
                  <a:pt x="3406878" y="4672774"/>
                  <a:pt x="3415569" y="4668033"/>
                  <a:pt x="3430581" y="4668824"/>
                </a:cubicBezTo>
                <a:cubicBezTo>
                  <a:pt x="3454283" y="4669614"/>
                  <a:pt x="3477986" y="4668824"/>
                  <a:pt x="3502479" y="4668824"/>
                </a:cubicBezTo>
                <a:cubicBezTo>
                  <a:pt x="3521441" y="4590604"/>
                  <a:pt x="3539613" y="4516336"/>
                  <a:pt x="3556205" y="4441277"/>
                </a:cubicBezTo>
                <a:cubicBezTo>
                  <a:pt x="3559366" y="4425475"/>
                  <a:pt x="3558575" y="4407303"/>
                  <a:pt x="3553835" y="4392292"/>
                </a:cubicBezTo>
                <a:cubicBezTo>
                  <a:pt x="3523021" y="4295110"/>
                  <a:pt x="3489047" y="4199509"/>
                  <a:pt x="3459024" y="4102327"/>
                </a:cubicBezTo>
                <a:cubicBezTo>
                  <a:pt x="3447172" y="4063613"/>
                  <a:pt x="3435321" y="4023318"/>
                  <a:pt x="3453493" y="3982233"/>
                </a:cubicBezTo>
                <a:cubicBezTo>
                  <a:pt x="3455073" y="3979073"/>
                  <a:pt x="3454283" y="3973542"/>
                  <a:pt x="3452703" y="3969592"/>
                </a:cubicBezTo>
                <a:cubicBezTo>
                  <a:pt x="3421099" y="3889003"/>
                  <a:pt x="3390286" y="3808413"/>
                  <a:pt x="3358682" y="3724663"/>
                </a:cubicBezTo>
                <a:close/>
                <a:moveTo>
                  <a:pt x="789302" y="3681998"/>
                </a:moveTo>
                <a:cubicBezTo>
                  <a:pt x="791672" y="3683579"/>
                  <a:pt x="760859" y="3926927"/>
                  <a:pt x="760069" y="4008306"/>
                </a:cubicBezTo>
                <a:cubicBezTo>
                  <a:pt x="783771" y="3826585"/>
                  <a:pt x="997096" y="3669357"/>
                  <a:pt x="867521" y="3587187"/>
                </a:cubicBezTo>
                <a:cubicBezTo>
                  <a:pt x="825646" y="3576916"/>
                  <a:pt x="769550" y="3336728"/>
                  <a:pt x="757698" y="3331988"/>
                </a:cubicBezTo>
                <a:cubicBezTo>
                  <a:pt x="736366" y="3322506"/>
                  <a:pt x="723724" y="3431539"/>
                  <a:pt x="745847" y="3513709"/>
                </a:cubicBezTo>
                <a:cubicBezTo>
                  <a:pt x="747427" y="3576916"/>
                  <a:pt x="793253" y="3649605"/>
                  <a:pt x="789302" y="3681998"/>
                </a:cubicBezTo>
                <a:close/>
                <a:moveTo>
                  <a:pt x="3812195" y="3615631"/>
                </a:moveTo>
                <a:cubicBezTo>
                  <a:pt x="3832737" y="3599829"/>
                  <a:pt x="3920438" y="3555584"/>
                  <a:pt x="3937030" y="3542942"/>
                </a:cubicBezTo>
                <a:cubicBezTo>
                  <a:pt x="3936240" y="3541362"/>
                  <a:pt x="3935449" y="3540572"/>
                  <a:pt x="3934659" y="3538992"/>
                </a:cubicBezTo>
                <a:cubicBezTo>
                  <a:pt x="3916487" y="3543732"/>
                  <a:pt x="3826417" y="3580867"/>
                  <a:pt x="3806664" y="3586397"/>
                </a:cubicBezTo>
                <a:cubicBezTo>
                  <a:pt x="3808245" y="3595088"/>
                  <a:pt x="3809825" y="3602989"/>
                  <a:pt x="3812195" y="36156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6" name="Google Shape;1786;p45"/>
          <p:cNvSpPr/>
          <p:nvPr/>
        </p:nvSpPr>
        <p:spPr>
          <a:xfrm>
            <a:off x="5766510" y="3808055"/>
            <a:ext cx="6200939" cy="3025899"/>
          </a:xfrm>
          <a:custGeom>
            <a:rect b="b" l="l" r="r" t="t"/>
            <a:pathLst>
              <a:path extrusionOk="0" h="5946205" w="12185487">
                <a:moveTo>
                  <a:pt x="12151366" y="5296226"/>
                </a:moveTo>
                <a:cubicBezTo>
                  <a:pt x="12114894" y="5127544"/>
                  <a:pt x="12047161" y="4970585"/>
                  <a:pt x="11971612" y="4816231"/>
                </a:cubicBezTo>
                <a:cubicBezTo>
                  <a:pt x="11926022" y="4723749"/>
                  <a:pt x="11882387" y="4629965"/>
                  <a:pt x="11838750" y="4536831"/>
                </a:cubicBezTo>
                <a:cubicBezTo>
                  <a:pt x="11808792" y="4472354"/>
                  <a:pt x="11840705" y="4353170"/>
                  <a:pt x="11903228" y="4319954"/>
                </a:cubicBezTo>
                <a:cubicBezTo>
                  <a:pt x="11954028" y="4292600"/>
                  <a:pt x="11975520" y="4256128"/>
                  <a:pt x="11978125" y="4199467"/>
                </a:cubicBezTo>
                <a:cubicBezTo>
                  <a:pt x="11983336" y="4072467"/>
                  <a:pt x="11992454" y="3946118"/>
                  <a:pt x="12002874" y="3819118"/>
                </a:cubicBezTo>
                <a:cubicBezTo>
                  <a:pt x="12004827" y="3798277"/>
                  <a:pt x="12014597" y="3770272"/>
                  <a:pt x="12030228" y="3758549"/>
                </a:cubicBezTo>
                <a:cubicBezTo>
                  <a:pt x="12144202" y="3677138"/>
                  <a:pt x="12164391" y="3565769"/>
                  <a:pt x="12137689" y="3438118"/>
                </a:cubicBezTo>
                <a:cubicBezTo>
                  <a:pt x="12115545" y="3331308"/>
                  <a:pt x="12094053" y="3223846"/>
                  <a:pt x="12068653" y="3117687"/>
                </a:cubicBezTo>
                <a:cubicBezTo>
                  <a:pt x="12046510" y="3024554"/>
                  <a:pt x="11989848" y="2956169"/>
                  <a:pt x="11907135" y="2909277"/>
                </a:cubicBezTo>
                <a:cubicBezTo>
                  <a:pt x="11845263" y="2874108"/>
                  <a:pt x="11781438" y="2842195"/>
                  <a:pt x="11718915" y="2807026"/>
                </a:cubicBezTo>
                <a:cubicBezTo>
                  <a:pt x="11661602" y="2774462"/>
                  <a:pt x="11660951" y="2762739"/>
                  <a:pt x="11696120" y="2707380"/>
                </a:cubicBezTo>
                <a:cubicBezTo>
                  <a:pt x="11725428" y="2661139"/>
                  <a:pt x="11746920" y="2612944"/>
                  <a:pt x="11717612" y="2556282"/>
                </a:cubicBezTo>
                <a:cubicBezTo>
                  <a:pt x="11707843" y="2537395"/>
                  <a:pt x="11711099" y="2512646"/>
                  <a:pt x="11707843" y="2490503"/>
                </a:cubicBezTo>
                <a:cubicBezTo>
                  <a:pt x="11696120" y="2407139"/>
                  <a:pt x="11632945" y="2345918"/>
                  <a:pt x="11554141" y="2340056"/>
                </a:cubicBezTo>
                <a:cubicBezTo>
                  <a:pt x="11448633" y="2332241"/>
                  <a:pt x="11365920" y="2379133"/>
                  <a:pt x="11342474" y="2464451"/>
                </a:cubicBezTo>
                <a:cubicBezTo>
                  <a:pt x="11318377" y="2551723"/>
                  <a:pt x="11319028" y="2640949"/>
                  <a:pt x="11343776" y="2727569"/>
                </a:cubicBezTo>
                <a:cubicBezTo>
                  <a:pt x="11352243" y="2757528"/>
                  <a:pt x="11376340" y="2783580"/>
                  <a:pt x="11398484" y="2820703"/>
                </a:cubicBezTo>
                <a:cubicBezTo>
                  <a:pt x="11281253" y="2864990"/>
                  <a:pt x="11205705" y="2956821"/>
                  <a:pt x="11164674" y="3084472"/>
                </a:cubicBezTo>
                <a:cubicBezTo>
                  <a:pt x="11122340" y="3001108"/>
                  <a:pt x="11045489" y="2990687"/>
                  <a:pt x="10971243" y="2973103"/>
                </a:cubicBezTo>
                <a:cubicBezTo>
                  <a:pt x="10948448" y="2967893"/>
                  <a:pt x="10925002" y="2958774"/>
                  <a:pt x="10906115" y="2945749"/>
                </a:cubicBezTo>
                <a:cubicBezTo>
                  <a:pt x="10849454" y="2907975"/>
                  <a:pt x="10851407" y="2838939"/>
                  <a:pt x="10908720" y="2801816"/>
                </a:cubicBezTo>
                <a:cubicBezTo>
                  <a:pt x="10995340" y="2745805"/>
                  <a:pt x="11018787" y="2695005"/>
                  <a:pt x="10986874" y="2597313"/>
                </a:cubicBezTo>
                <a:cubicBezTo>
                  <a:pt x="10968638" y="2541303"/>
                  <a:pt x="10939330" y="2487246"/>
                  <a:pt x="10907417" y="2437749"/>
                </a:cubicBezTo>
                <a:cubicBezTo>
                  <a:pt x="10881366" y="2397369"/>
                  <a:pt x="10836428" y="2379133"/>
                  <a:pt x="10787582" y="2381739"/>
                </a:cubicBezTo>
                <a:cubicBezTo>
                  <a:pt x="10760228" y="2383041"/>
                  <a:pt x="10745900" y="2375226"/>
                  <a:pt x="10741992" y="2347221"/>
                </a:cubicBezTo>
                <a:cubicBezTo>
                  <a:pt x="10728966" y="2255390"/>
                  <a:pt x="10699007" y="2164862"/>
                  <a:pt x="10736130" y="2071077"/>
                </a:cubicBezTo>
                <a:cubicBezTo>
                  <a:pt x="10742643" y="2055446"/>
                  <a:pt x="10729618" y="2032000"/>
                  <a:pt x="10725058" y="2012462"/>
                </a:cubicBezTo>
                <a:cubicBezTo>
                  <a:pt x="10721151" y="1994877"/>
                  <a:pt x="10713987" y="1977292"/>
                  <a:pt x="10713987" y="1959708"/>
                </a:cubicBezTo>
                <a:cubicBezTo>
                  <a:pt x="10713336" y="1693333"/>
                  <a:pt x="10713336" y="1426308"/>
                  <a:pt x="10713336" y="1159933"/>
                </a:cubicBezTo>
                <a:cubicBezTo>
                  <a:pt x="10713336" y="1142349"/>
                  <a:pt x="10713336" y="1125415"/>
                  <a:pt x="10713336" y="1103272"/>
                </a:cubicBezTo>
                <a:cubicBezTo>
                  <a:pt x="10253531" y="1103272"/>
                  <a:pt x="9795679" y="1103272"/>
                  <a:pt x="9331315" y="1103272"/>
                </a:cubicBezTo>
                <a:cubicBezTo>
                  <a:pt x="9331315" y="1120857"/>
                  <a:pt x="9331315" y="1139744"/>
                  <a:pt x="9331315" y="1157980"/>
                </a:cubicBezTo>
                <a:cubicBezTo>
                  <a:pt x="9331315" y="1423051"/>
                  <a:pt x="9331966" y="1688123"/>
                  <a:pt x="9330663" y="1953195"/>
                </a:cubicBezTo>
                <a:cubicBezTo>
                  <a:pt x="9330663" y="2036559"/>
                  <a:pt x="9335874" y="2121877"/>
                  <a:pt x="9320243" y="2202636"/>
                </a:cubicBezTo>
                <a:cubicBezTo>
                  <a:pt x="9304612" y="2284046"/>
                  <a:pt x="9279212" y="2367410"/>
                  <a:pt x="9199105" y="2418862"/>
                </a:cubicBezTo>
                <a:cubicBezTo>
                  <a:pt x="9130720" y="2463149"/>
                  <a:pt x="9091643" y="2530882"/>
                  <a:pt x="9079920" y="2611641"/>
                </a:cubicBezTo>
                <a:cubicBezTo>
                  <a:pt x="9073407" y="2657231"/>
                  <a:pt x="9070802" y="2703472"/>
                  <a:pt x="9067545" y="2749062"/>
                </a:cubicBezTo>
                <a:cubicBezTo>
                  <a:pt x="9064289" y="2796605"/>
                  <a:pt x="9092294" y="2820051"/>
                  <a:pt x="9132674" y="2837636"/>
                </a:cubicBezTo>
                <a:cubicBezTo>
                  <a:pt x="9182823" y="2859128"/>
                  <a:pt x="9231018" y="2884528"/>
                  <a:pt x="9268141" y="2902764"/>
                </a:cubicBezTo>
                <a:cubicBezTo>
                  <a:pt x="9231018" y="2993944"/>
                  <a:pt x="9196499" y="3078610"/>
                  <a:pt x="9161981" y="3162626"/>
                </a:cubicBezTo>
                <a:cubicBezTo>
                  <a:pt x="9159377" y="3169790"/>
                  <a:pt x="9154817" y="3175651"/>
                  <a:pt x="9145699" y="3192585"/>
                </a:cubicBezTo>
                <a:cubicBezTo>
                  <a:pt x="9117043" y="3097498"/>
                  <a:pt x="9085782" y="3012831"/>
                  <a:pt x="9067545" y="2925559"/>
                </a:cubicBezTo>
                <a:cubicBezTo>
                  <a:pt x="9054520" y="2864990"/>
                  <a:pt x="9027166" y="2831123"/>
                  <a:pt x="8968551" y="2813539"/>
                </a:cubicBezTo>
                <a:cubicBezTo>
                  <a:pt x="8896910" y="2792046"/>
                  <a:pt x="8827874" y="2765344"/>
                  <a:pt x="8757535" y="2739944"/>
                </a:cubicBezTo>
                <a:cubicBezTo>
                  <a:pt x="8730833" y="2730175"/>
                  <a:pt x="8705433" y="2717800"/>
                  <a:pt x="8690454" y="2711939"/>
                </a:cubicBezTo>
                <a:cubicBezTo>
                  <a:pt x="8701525" y="2652672"/>
                  <a:pt x="8719109" y="2599918"/>
                  <a:pt x="8719109" y="2546513"/>
                </a:cubicBezTo>
                <a:cubicBezTo>
                  <a:pt x="8719109" y="2493108"/>
                  <a:pt x="8705433" y="2439703"/>
                  <a:pt x="8691756" y="2387600"/>
                </a:cubicBezTo>
                <a:cubicBezTo>
                  <a:pt x="8683941" y="2358292"/>
                  <a:pt x="8661146" y="2334195"/>
                  <a:pt x="8648771" y="2305539"/>
                </a:cubicBezTo>
                <a:cubicBezTo>
                  <a:pt x="8602531" y="2199380"/>
                  <a:pt x="8553684" y="2094523"/>
                  <a:pt x="8605787" y="1974687"/>
                </a:cubicBezTo>
                <a:cubicBezTo>
                  <a:pt x="8616858" y="1949287"/>
                  <a:pt x="8621417" y="1918677"/>
                  <a:pt x="8618813" y="1891323"/>
                </a:cubicBezTo>
                <a:cubicBezTo>
                  <a:pt x="8614904" y="1849641"/>
                  <a:pt x="8590807" y="1821636"/>
                  <a:pt x="8540007" y="1824241"/>
                </a:cubicBezTo>
                <a:cubicBezTo>
                  <a:pt x="8540007" y="1805354"/>
                  <a:pt x="8540007" y="1787769"/>
                  <a:pt x="8540007" y="1770836"/>
                </a:cubicBezTo>
                <a:cubicBezTo>
                  <a:pt x="8540007" y="1284980"/>
                  <a:pt x="8540007" y="799123"/>
                  <a:pt x="8540007" y="313267"/>
                </a:cubicBezTo>
                <a:cubicBezTo>
                  <a:pt x="8540007" y="282656"/>
                  <a:pt x="8540659" y="257908"/>
                  <a:pt x="8575176" y="239672"/>
                </a:cubicBezTo>
                <a:cubicBezTo>
                  <a:pt x="8612951" y="219482"/>
                  <a:pt x="8609695" y="174544"/>
                  <a:pt x="8572571" y="150446"/>
                </a:cubicBezTo>
                <a:cubicBezTo>
                  <a:pt x="8556941" y="140677"/>
                  <a:pt x="8537402" y="134164"/>
                  <a:pt x="8519166" y="132862"/>
                </a:cubicBezTo>
                <a:cubicBezTo>
                  <a:pt x="8479438" y="130256"/>
                  <a:pt x="8435802" y="138072"/>
                  <a:pt x="8426032" y="181056"/>
                </a:cubicBezTo>
                <a:cubicBezTo>
                  <a:pt x="8420823" y="205154"/>
                  <a:pt x="8444920" y="235764"/>
                  <a:pt x="8456643" y="266374"/>
                </a:cubicBezTo>
                <a:cubicBezTo>
                  <a:pt x="8452736" y="267026"/>
                  <a:pt x="8437105" y="269631"/>
                  <a:pt x="8420172" y="270933"/>
                </a:cubicBezTo>
                <a:cubicBezTo>
                  <a:pt x="8314013" y="277446"/>
                  <a:pt x="8215669" y="302846"/>
                  <a:pt x="8125141" y="363415"/>
                </a:cubicBezTo>
                <a:cubicBezTo>
                  <a:pt x="8052197" y="412262"/>
                  <a:pt x="7966228" y="423985"/>
                  <a:pt x="7878956" y="425287"/>
                </a:cubicBezTo>
                <a:cubicBezTo>
                  <a:pt x="7740233" y="427892"/>
                  <a:pt x="7608023" y="396631"/>
                  <a:pt x="7478417" y="352344"/>
                </a:cubicBezTo>
                <a:cubicBezTo>
                  <a:pt x="7336438" y="303497"/>
                  <a:pt x="7194459" y="315872"/>
                  <a:pt x="7051828" y="348436"/>
                </a:cubicBezTo>
                <a:cubicBezTo>
                  <a:pt x="7038151" y="351692"/>
                  <a:pt x="7023823" y="355600"/>
                  <a:pt x="7010797" y="361462"/>
                </a:cubicBezTo>
                <a:cubicBezTo>
                  <a:pt x="6793269" y="457200"/>
                  <a:pt x="6573136" y="434405"/>
                  <a:pt x="6361469" y="354297"/>
                </a:cubicBezTo>
                <a:cubicBezTo>
                  <a:pt x="6176505" y="283959"/>
                  <a:pt x="5994146" y="287867"/>
                  <a:pt x="5804623" y="312615"/>
                </a:cubicBezTo>
                <a:cubicBezTo>
                  <a:pt x="5661992" y="331503"/>
                  <a:pt x="5518059" y="342574"/>
                  <a:pt x="5374125" y="346482"/>
                </a:cubicBezTo>
                <a:cubicBezTo>
                  <a:pt x="5296623" y="348436"/>
                  <a:pt x="5228889" y="308708"/>
                  <a:pt x="5175484" y="248138"/>
                </a:cubicBezTo>
                <a:cubicBezTo>
                  <a:pt x="5114264" y="178451"/>
                  <a:pt x="4987915" y="165426"/>
                  <a:pt x="4877849" y="214923"/>
                </a:cubicBezTo>
                <a:cubicBezTo>
                  <a:pt x="4837469" y="233159"/>
                  <a:pt x="4797741" y="252046"/>
                  <a:pt x="4767131" y="265723"/>
                </a:cubicBezTo>
                <a:cubicBezTo>
                  <a:pt x="4774295" y="244231"/>
                  <a:pt x="4795136" y="212318"/>
                  <a:pt x="4787320" y="192779"/>
                </a:cubicBezTo>
                <a:cubicBezTo>
                  <a:pt x="4778202" y="171287"/>
                  <a:pt x="4744336" y="154354"/>
                  <a:pt x="4717633" y="147841"/>
                </a:cubicBezTo>
                <a:cubicBezTo>
                  <a:pt x="4681161" y="138723"/>
                  <a:pt x="4642736" y="147841"/>
                  <a:pt x="4621894" y="184313"/>
                </a:cubicBezTo>
                <a:cubicBezTo>
                  <a:pt x="4604961" y="214272"/>
                  <a:pt x="4615382" y="242928"/>
                  <a:pt x="4644689" y="256605"/>
                </a:cubicBezTo>
                <a:cubicBezTo>
                  <a:pt x="4672043" y="269631"/>
                  <a:pt x="4673997" y="288518"/>
                  <a:pt x="4673997" y="313918"/>
                </a:cubicBezTo>
                <a:cubicBezTo>
                  <a:pt x="4673346" y="818662"/>
                  <a:pt x="4679208" y="1323405"/>
                  <a:pt x="4668787" y="1828149"/>
                </a:cubicBezTo>
                <a:cubicBezTo>
                  <a:pt x="4666833" y="1931703"/>
                  <a:pt x="4681812" y="2033954"/>
                  <a:pt x="4674649" y="2137508"/>
                </a:cubicBezTo>
                <a:cubicBezTo>
                  <a:pt x="4669438" y="2215662"/>
                  <a:pt x="4663577" y="2287954"/>
                  <a:pt x="4607567" y="2351780"/>
                </a:cubicBezTo>
                <a:cubicBezTo>
                  <a:pt x="4588028" y="2373923"/>
                  <a:pt x="4593889" y="2418210"/>
                  <a:pt x="4587377" y="2452728"/>
                </a:cubicBezTo>
                <a:cubicBezTo>
                  <a:pt x="4583469" y="2475523"/>
                  <a:pt x="4578259" y="2497667"/>
                  <a:pt x="4574351" y="2515903"/>
                </a:cubicBezTo>
                <a:cubicBezTo>
                  <a:pt x="4535274" y="2485944"/>
                  <a:pt x="4495546" y="2463149"/>
                  <a:pt x="4466889" y="2430585"/>
                </a:cubicBezTo>
                <a:cubicBezTo>
                  <a:pt x="4451259" y="2413000"/>
                  <a:pt x="4444095" y="2377180"/>
                  <a:pt x="4448654" y="2352431"/>
                </a:cubicBezTo>
                <a:cubicBezTo>
                  <a:pt x="4463633" y="2274277"/>
                  <a:pt x="4437582" y="2216313"/>
                  <a:pt x="4371151" y="2179841"/>
                </a:cubicBezTo>
                <a:cubicBezTo>
                  <a:pt x="4303418" y="2142718"/>
                  <a:pt x="4229823" y="2141415"/>
                  <a:pt x="4161438" y="2179190"/>
                </a:cubicBezTo>
                <a:cubicBezTo>
                  <a:pt x="4134735" y="2194169"/>
                  <a:pt x="4104777" y="2224780"/>
                  <a:pt x="4099566" y="2252785"/>
                </a:cubicBezTo>
                <a:cubicBezTo>
                  <a:pt x="4085889" y="2321821"/>
                  <a:pt x="4081982" y="2393462"/>
                  <a:pt x="4082633" y="2464451"/>
                </a:cubicBezTo>
                <a:cubicBezTo>
                  <a:pt x="4082633" y="2490503"/>
                  <a:pt x="4103474" y="2519810"/>
                  <a:pt x="4121059" y="2542605"/>
                </a:cubicBezTo>
                <a:cubicBezTo>
                  <a:pt x="4149715" y="2579077"/>
                  <a:pt x="4148413" y="2623364"/>
                  <a:pt x="4108033" y="2647462"/>
                </a:cubicBezTo>
                <a:cubicBezTo>
                  <a:pt x="4012294" y="2704123"/>
                  <a:pt x="3915905" y="2758831"/>
                  <a:pt x="3818864" y="2812887"/>
                </a:cubicBezTo>
                <a:cubicBezTo>
                  <a:pt x="3788905" y="2829821"/>
                  <a:pt x="3717915" y="2796605"/>
                  <a:pt x="3689259" y="2755575"/>
                </a:cubicBezTo>
                <a:cubicBezTo>
                  <a:pt x="3663859" y="2719103"/>
                  <a:pt x="3672977" y="2685887"/>
                  <a:pt x="3701633" y="2657231"/>
                </a:cubicBezTo>
                <a:cubicBezTo>
                  <a:pt x="3725730" y="2633133"/>
                  <a:pt x="3766110" y="2614898"/>
                  <a:pt x="3775228" y="2586893"/>
                </a:cubicBezTo>
                <a:cubicBezTo>
                  <a:pt x="3790859" y="2537395"/>
                  <a:pt x="3788905" y="2482687"/>
                  <a:pt x="3790859" y="2429934"/>
                </a:cubicBezTo>
                <a:cubicBezTo>
                  <a:pt x="3791510" y="2411698"/>
                  <a:pt x="3781740" y="2393462"/>
                  <a:pt x="3775228" y="2375226"/>
                </a:cubicBezTo>
                <a:cubicBezTo>
                  <a:pt x="3721171" y="2229990"/>
                  <a:pt x="3579843" y="2190262"/>
                  <a:pt x="3456099" y="2287303"/>
                </a:cubicBezTo>
                <a:cubicBezTo>
                  <a:pt x="3424187" y="2312703"/>
                  <a:pt x="3394228" y="2342662"/>
                  <a:pt x="3370782" y="2375226"/>
                </a:cubicBezTo>
                <a:cubicBezTo>
                  <a:pt x="3342125" y="2414954"/>
                  <a:pt x="3345381" y="2461195"/>
                  <a:pt x="3346684" y="2510692"/>
                </a:cubicBezTo>
                <a:cubicBezTo>
                  <a:pt x="3349289" y="2592103"/>
                  <a:pt x="3392274" y="2637041"/>
                  <a:pt x="3452843" y="2674816"/>
                </a:cubicBezTo>
                <a:cubicBezTo>
                  <a:pt x="3525787" y="2720405"/>
                  <a:pt x="3525136" y="2827216"/>
                  <a:pt x="3435259" y="2857175"/>
                </a:cubicBezTo>
                <a:cubicBezTo>
                  <a:pt x="3303700" y="2901462"/>
                  <a:pt x="3262017" y="2997851"/>
                  <a:pt x="3273089" y="3128108"/>
                </a:cubicBezTo>
                <a:cubicBezTo>
                  <a:pt x="3280905" y="3221241"/>
                  <a:pt x="3288069" y="3315026"/>
                  <a:pt x="3290674" y="3408159"/>
                </a:cubicBezTo>
                <a:cubicBezTo>
                  <a:pt x="3291976" y="3437467"/>
                  <a:pt x="3282859" y="3468728"/>
                  <a:pt x="3273089" y="3497385"/>
                </a:cubicBezTo>
                <a:cubicBezTo>
                  <a:pt x="3262669" y="3527344"/>
                  <a:pt x="3242479" y="3553395"/>
                  <a:pt x="3232710" y="3583354"/>
                </a:cubicBezTo>
                <a:cubicBezTo>
                  <a:pt x="3226197" y="3602893"/>
                  <a:pt x="3224243" y="3628944"/>
                  <a:pt x="3232059" y="3646529"/>
                </a:cubicBezTo>
                <a:cubicBezTo>
                  <a:pt x="3254854" y="3694072"/>
                  <a:pt x="3252248" y="3740964"/>
                  <a:pt x="3242479" y="3790462"/>
                </a:cubicBezTo>
                <a:cubicBezTo>
                  <a:pt x="3207310" y="3974123"/>
                  <a:pt x="3174094" y="4158436"/>
                  <a:pt x="3135017" y="4344703"/>
                </a:cubicBezTo>
                <a:cubicBezTo>
                  <a:pt x="3125248" y="4274364"/>
                  <a:pt x="3112874" y="4203375"/>
                  <a:pt x="3107664" y="4132385"/>
                </a:cubicBezTo>
                <a:cubicBezTo>
                  <a:pt x="3104407" y="4088749"/>
                  <a:pt x="3110269" y="4043811"/>
                  <a:pt x="3112223" y="3999523"/>
                </a:cubicBezTo>
                <a:cubicBezTo>
                  <a:pt x="3112874" y="3990405"/>
                  <a:pt x="3110920" y="3974123"/>
                  <a:pt x="3115479" y="3972170"/>
                </a:cubicBezTo>
                <a:cubicBezTo>
                  <a:pt x="3163674" y="3953282"/>
                  <a:pt x="3146741" y="3907041"/>
                  <a:pt x="3155859" y="3873175"/>
                </a:cubicBezTo>
                <a:cubicBezTo>
                  <a:pt x="3221638" y="3626339"/>
                  <a:pt x="3186469" y="3382108"/>
                  <a:pt x="3135017" y="3138528"/>
                </a:cubicBezTo>
                <a:cubicBezTo>
                  <a:pt x="3119387" y="3064282"/>
                  <a:pt x="3103756" y="2990036"/>
                  <a:pt x="3080961" y="2918395"/>
                </a:cubicBezTo>
                <a:cubicBezTo>
                  <a:pt x="3073797" y="2896252"/>
                  <a:pt x="3045141" y="2874108"/>
                  <a:pt x="3021694" y="2866292"/>
                </a:cubicBezTo>
                <a:cubicBezTo>
                  <a:pt x="2946146" y="2841544"/>
                  <a:pt x="2869294" y="2822005"/>
                  <a:pt x="2792443" y="2804421"/>
                </a:cubicBezTo>
                <a:cubicBezTo>
                  <a:pt x="2680423" y="2778369"/>
                  <a:pt x="2679120" y="2717149"/>
                  <a:pt x="2713638" y="2633785"/>
                </a:cubicBezTo>
                <a:cubicBezTo>
                  <a:pt x="2733177" y="2586241"/>
                  <a:pt x="2752064" y="2545210"/>
                  <a:pt x="2731874" y="2494410"/>
                </a:cubicBezTo>
                <a:cubicBezTo>
                  <a:pt x="2726664" y="2480733"/>
                  <a:pt x="2730571" y="2463149"/>
                  <a:pt x="2730571" y="2446867"/>
                </a:cubicBezTo>
                <a:cubicBezTo>
                  <a:pt x="2729920" y="2321169"/>
                  <a:pt x="2608782" y="2235200"/>
                  <a:pt x="2488946" y="2274928"/>
                </a:cubicBezTo>
                <a:cubicBezTo>
                  <a:pt x="2409489" y="2300980"/>
                  <a:pt x="2374971" y="2347221"/>
                  <a:pt x="2367807" y="2432539"/>
                </a:cubicBezTo>
                <a:cubicBezTo>
                  <a:pt x="2365202" y="2462498"/>
                  <a:pt x="2353479" y="2491805"/>
                  <a:pt x="2356084" y="2521113"/>
                </a:cubicBezTo>
                <a:cubicBezTo>
                  <a:pt x="2359341" y="2554980"/>
                  <a:pt x="2371715" y="2588846"/>
                  <a:pt x="2383438" y="2622062"/>
                </a:cubicBezTo>
                <a:cubicBezTo>
                  <a:pt x="2398418" y="2664395"/>
                  <a:pt x="2418607" y="2704774"/>
                  <a:pt x="2430982" y="2747759"/>
                </a:cubicBezTo>
                <a:cubicBezTo>
                  <a:pt x="2434238" y="2758831"/>
                  <a:pt x="2419259" y="2780975"/>
                  <a:pt x="2406884" y="2788790"/>
                </a:cubicBezTo>
                <a:cubicBezTo>
                  <a:pt x="2372366" y="2810282"/>
                  <a:pt x="2334592" y="2827216"/>
                  <a:pt x="2299423" y="2845451"/>
                </a:cubicBezTo>
                <a:cubicBezTo>
                  <a:pt x="2279884" y="2820703"/>
                  <a:pt x="2260346" y="2799862"/>
                  <a:pt x="2246017" y="2776415"/>
                </a:cubicBezTo>
                <a:cubicBezTo>
                  <a:pt x="2231038" y="2752969"/>
                  <a:pt x="2220618" y="2726918"/>
                  <a:pt x="2207592" y="2700216"/>
                </a:cubicBezTo>
                <a:cubicBezTo>
                  <a:pt x="2303330" y="2624015"/>
                  <a:pt x="2311797" y="2519159"/>
                  <a:pt x="2288351" y="2408441"/>
                </a:cubicBezTo>
                <a:cubicBezTo>
                  <a:pt x="2264253" y="2297072"/>
                  <a:pt x="2174376" y="2279487"/>
                  <a:pt x="2064310" y="2284698"/>
                </a:cubicBezTo>
                <a:cubicBezTo>
                  <a:pt x="2028489" y="2286651"/>
                  <a:pt x="1993320" y="2297072"/>
                  <a:pt x="1957500" y="2302934"/>
                </a:cubicBezTo>
                <a:cubicBezTo>
                  <a:pt x="1922330" y="2308795"/>
                  <a:pt x="1906048" y="2334195"/>
                  <a:pt x="1915818" y="2368062"/>
                </a:cubicBezTo>
                <a:cubicBezTo>
                  <a:pt x="1919725" y="2381087"/>
                  <a:pt x="1928843" y="2398672"/>
                  <a:pt x="1923633" y="2407139"/>
                </a:cubicBezTo>
                <a:cubicBezTo>
                  <a:pt x="1900187" y="2448821"/>
                  <a:pt x="1880648" y="2488549"/>
                  <a:pt x="1886510" y="2539349"/>
                </a:cubicBezTo>
                <a:cubicBezTo>
                  <a:pt x="1890418" y="2571913"/>
                  <a:pt x="1881951" y="2605780"/>
                  <a:pt x="1882602" y="2639646"/>
                </a:cubicBezTo>
                <a:cubicBezTo>
                  <a:pt x="1883905" y="2676769"/>
                  <a:pt x="1889766" y="2713893"/>
                  <a:pt x="1894325" y="2759482"/>
                </a:cubicBezTo>
                <a:cubicBezTo>
                  <a:pt x="1876741" y="2754923"/>
                  <a:pt x="1864366" y="2751667"/>
                  <a:pt x="1851992" y="2748410"/>
                </a:cubicBezTo>
                <a:cubicBezTo>
                  <a:pt x="1835710" y="2744503"/>
                  <a:pt x="1817474" y="2743200"/>
                  <a:pt x="1803146" y="2735385"/>
                </a:cubicBezTo>
                <a:cubicBezTo>
                  <a:pt x="1775792" y="2719754"/>
                  <a:pt x="1742576" y="2706077"/>
                  <a:pt x="1725643" y="2681328"/>
                </a:cubicBezTo>
                <a:cubicBezTo>
                  <a:pt x="1662469" y="2590800"/>
                  <a:pt x="1601248" y="2498318"/>
                  <a:pt x="1547192" y="2401928"/>
                </a:cubicBezTo>
                <a:cubicBezTo>
                  <a:pt x="1510720" y="2336800"/>
                  <a:pt x="1487274" y="2264508"/>
                  <a:pt x="1461223" y="2194169"/>
                </a:cubicBezTo>
                <a:cubicBezTo>
                  <a:pt x="1448848" y="2160954"/>
                  <a:pt x="1442987" y="2125133"/>
                  <a:pt x="1434520" y="2089313"/>
                </a:cubicBezTo>
                <a:cubicBezTo>
                  <a:pt x="1395443" y="2095175"/>
                  <a:pt x="1398048" y="2067821"/>
                  <a:pt x="1404561" y="2038513"/>
                </a:cubicBezTo>
                <a:cubicBezTo>
                  <a:pt x="1431264" y="1925841"/>
                  <a:pt x="1458617" y="1813169"/>
                  <a:pt x="1485971" y="1700498"/>
                </a:cubicBezTo>
                <a:cubicBezTo>
                  <a:pt x="1586920" y="1281072"/>
                  <a:pt x="1687869" y="862297"/>
                  <a:pt x="1788166" y="442221"/>
                </a:cubicBezTo>
                <a:cubicBezTo>
                  <a:pt x="1807705" y="360810"/>
                  <a:pt x="1822684" y="278749"/>
                  <a:pt x="1841571" y="187569"/>
                </a:cubicBezTo>
                <a:cubicBezTo>
                  <a:pt x="1766674" y="172590"/>
                  <a:pt x="1691777" y="152400"/>
                  <a:pt x="1615576" y="143933"/>
                </a:cubicBezTo>
                <a:cubicBezTo>
                  <a:pt x="1443638" y="125046"/>
                  <a:pt x="1269094" y="85969"/>
                  <a:pt x="1099761" y="102903"/>
                </a:cubicBezTo>
                <a:cubicBezTo>
                  <a:pt x="832084" y="130256"/>
                  <a:pt x="578084" y="65779"/>
                  <a:pt x="318223" y="37123"/>
                </a:cubicBezTo>
                <a:cubicBezTo>
                  <a:pt x="235510" y="28005"/>
                  <a:pt x="148889" y="13677"/>
                  <a:pt x="50546" y="0"/>
                </a:cubicBezTo>
                <a:cubicBezTo>
                  <a:pt x="67479" y="22795"/>
                  <a:pt x="77248" y="36472"/>
                  <a:pt x="88320" y="49497"/>
                </a:cubicBezTo>
                <a:cubicBezTo>
                  <a:pt x="142376" y="116579"/>
                  <a:pt x="150192" y="185615"/>
                  <a:pt x="103951" y="260513"/>
                </a:cubicBezTo>
                <a:cubicBezTo>
                  <a:pt x="57710" y="336713"/>
                  <a:pt x="16028" y="414867"/>
                  <a:pt x="4305" y="505395"/>
                </a:cubicBezTo>
                <a:cubicBezTo>
                  <a:pt x="-8070" y="603738"/>
                  <a:pt x="7561" y="698826"/>
                  <a:pt x="34264" y="791959"/>
                </a:cubicBezTo>
                <a:cubicBezTo>
                  <a:pt x="38171" y="804985"/>
                  <a:pt x="56407" y="817359"/>
                  <a:pt x="70735" y="822569"/>
                </a:cubicBezTo>
                <a:cubicBezTo>
                  <a:pt x="333853" y="917656"/>
                  <a:pt x="604787" y="960641"/>
                  <a:pt x="884187" y="939800"/>
                </a:cubicBezTo>
                <a:cubicBezTo>
                  <a:pt x="936289" y="935892"/>
                  <a:pt x="981228" y="943708"/>
                  <a:pt x="1028120" y="971062"/>
                </a:cubicBezTo>
                <a:cubicBezTo>
                  <a:pt x="1175310" y="1058985"/>
                  <a:pt x="1338782" y="1075267"/>
                  <a:pt x="1506161" y="1066800"/>
                </a:cubicBezTo>
                <a:cubicBezTo>
                  <a:pt x="1539376" y="1064846"/>
                  <a:pt x="1572592" y="1063544"/>
                  <a:pt x="1613623" y="1061590"/>
                </a:cubicBezTo>
                <a:cubicBezTo>
                  <a:pt x="1521141" y="1390487"/>
                  <a:pt x="1429961" y="1713523"/>
                  <a:pt x="1336828" y="2043072"/>
                </a:cubicBezTo>
                <a:cubicBezTo>
                  <a:pt x="1325105" y="2032000"/>
                  <a:pt x="1316638" y="2024836"/>
                  <a:pt x="1302961" y="2011810"/>
                </a:cubicBezTo>
                <a:cubicBezTo>
                  <a:pt x="1302961" y="2069123"/>
                  <a:pt x="1302961" y="2119923"/>
                  <a:pt x="1302961" y="2174631"/>
                </a:cubicBezTo>
                <a:cubicBezTo>
                  <a:pt x="1282771" y="2174631"/>
                  <a:pt x="1265838" y="2175282"/>
                  <a:pt x="1248905" y="2174631"/>
                </a:cubicBezTo>
                <a:cubicBezTo>
                  <a:pt x="1174007" y="2172677"/>
                  <a:pt x="1120602" y="2203939"/>
                  <a:pt x="1093248" y="2274928"/>
                </a:cubicBezTo>
                <a:cubicBezTo>
                  <a:pt x="1076315" y="2317913"/>
                  <a:pt x="1051566" y="2359595"/>
                  <a:pt x="1046356" y="2403882"/>
                </a:cubicBezTo>
                <a:cubicBezTo>
                  <a:pt x="1041797" y="2444913"/>
                  <a:pt x="1056776" y="2489200"/>
                  <a:pt x="1067197" y="2530882"/>
                </a:cubicBezTo>
                <a:cubicBezTo>
                  <a:pt x="1071105" y="2546513"/>
                  <a:pt x="1086735" y="2559539"/>
                  <a:pt x="1095202" y="2574518"/>
                </a:cubicBezTo>
                <a:cubicBezTo>
                  <a:pt x="1122556" y="2625318"/>
                  <a:pt x="1112787" y="2672862"/>
                  <a:pt x="1063289" y="2699564"/>
                </a:cubicBezTo>
                <a:cubicBezTo>
                  <a:pt x="1000766" y="2733431"/>
                  <a:pt x="936289" y="2764041"/>
                  <a:pt x="869858" y="2790092"/>
                </a:cubicBezTo>
                <a:cubicBezTo>
                  <a:pt x="789751" y="2821354"/>
                  <a:pt x="729182" y="2861733"/>
                  <a:pt x="700525" y="2952262"/>
                </a:cubicBezTo>
                <a:cubicBezTo>
                  <a:pt x="661448" y="3074051"/>
                  <a:pt x="605438" y="3190631"/>
                  <a:pt x="556592" y="3309164"/>
                </a:cubicBezTo>
                <a:cubicBezTo>
                  <a:pt x="524028" y="3389272"/>
                  <a:pt x="518166" y="3465472"/>
                  <a:pt x="568966" y="3543626"/>
                </a:cubicBezTo>
                <a:cubicBezTo>
                  <a:pt x="617812" y="3619175"/>
                  <a:pt x="654935" y="3702539"/>
                  <a:pt x="701176" y="3780041"/>
                </a:cubicBezTo>
                <a:cubicBezTo>
                  <a:pt x="714202" y="3801534"/>
                  <a:pt x="740253" y="3815210"/>
                  <a:pt x="760443" y="3832144"/>
                </a:cubicBezTo>
                <a:cubicBezTo>
                  <a:pt x="765653" y="3830190"/>
                  <a:pt x="770864" y="3827585"/>
                  <a:pt x="776725" y="3825631"/>
                </a:cubicBezTo>
                <a:cubicBezTo>
                  <a:pt x="767607" y="3890759"/>
                  <a:pt x="757838" y="3955887"/>
                  <a:pt x="749371" y="4021667"/>
                </a:cubicBezTo>
                <a:cubicBezTo>
                  <a:pt x="740905" y="4084841"/>
                  <a:pt x="730484" y="4147364"/>
                  <a:pt x="725925" y="4210539"/>
                </a:cubicBezTo>
                <a:cubicBezTo>
                  <a:pt x="720715" y="4286739"/>
                  <a:pt x="741556" y="4303672"/>
                  <a:pt x="817756" y="4295857"/>
                </a:cubicBezTo>
                <a:cubicBezTo>
                  <a:pt x="830130" y="4294554"/>
                  <a:pt x="842505" y="4293252"/>
                  <a:pt x="860089" y="4291298"/>
                </a:cubicBezTo>
                <a:cubicBezTo>
                  <a:pt x="860089" y="4312790"/>
                  <a:pt x="860089" y="4331026"/>
                  <a:pt x="860089" y="4349913"/>
                </a:cubicBezTo>
                <a:cubicBezTo>
                  <a:pt x="862694" y="4605216"/>
                  <a:pt x="862694" y="4861170"/>
                  <a:pt x="869858" y="5116472"/>
                </a:cubicBezTo>
                <a:cubicBezTo>
                  <a:pt x="873766" y="5255846"/>
                  <a:pt x="888746" y="5395221"/>
                  <a:pt x="899817" y="5533944"/>
                </a:cubicBezTo>
                <a:cubicBezTo>
                  <a:pt x="901120" y="5547621"/>
                  <a:pt x="905679" y="5561949"/>
                  <a:pt x="912843" y="5573672"/>
                </a:cubicBezTo>
                <a:cubicBezTo>
                  <a:pt x="923915" y="5591257"/>
                  <a:pt x="952571" y="5612749"/>
                  <a:pt x="948664" y="5620564"/>
                </a:cubicBezTo>
                <a:cubicBezTo>
                  <a:pt x="930428" y="5658339"/>
                  <a:pt x="906330" y="5695462"/>
                  <a:pt x="878325" y="5726723"/>
                </a:cubicBezTo>
                <a:cubicBezTo>
                  <a:pt x="860089" y="5746913"/>
                  <a:pt x="828828" y="5755380"/>
                  <a:pt x="807335" y="5773616"/>
                </a:cubicBezTo>
                <a:cubicBezTo>
                  <a:pt x="782587" y="5794457"/>
                  <a:pt x="789100" y="5815949"/>
                  <a:pt x="820361" y="5817903"/>
                </a:cubicBezTo>
                <a:cubicBezTo>
                  <a:pt x="859438" y="5820508"/>
                  <a:pt x="899817" y="5816600"/>
                  <a:pt x="938894" y="5811390"/>
                </a:cubicBezTo>
                <a:cubicBezTo>
                  <a:pt x="976669" y="5806180"/>
                  <a:pt x="1013141" y="5794457"/>
                  <a:pt x="1050264" y="5786641"/>
                </a:cubicBezTo>
                <a:cubicBezTo>
                  <a:pt x="1114089" y="5772965"/>
                  <a:pt x="1159028" y="5754728"/>
                  <a:pt x="1169448" y="5670713"/>
                </a:cubicBezTo>
                <a:cubicBezTo>
                  <a:pt x="1176612" y="5613400"/>
                  <a:pt x="1182474" y="5556739"/>
                  <a:pt x="1181823" y="5499426"/>
                </a:cubicBezTo>
                <a:cubicBezTo>
                  <a:pt x="1178566" y="5298180"/>
                  <a:pt x="1172053" y="5096282"/>
                  <a:pt x="1174007" y="4895036"/>
                </a:cubicBezTo>
                <a:cubicBezTo>
                  <a:pt x="1174659" y="4814928"/>
                  <a:pt x="1192894" y="4734821"/>
                  <a:pt x="1204617" y="4654713"/>
                </a:cubicBezTo>
                <a:cubicBezTo>
                  <a:pt x="1207223" y="4635175"/>
                  <a:pt x="1215038" y="4616939"/>
                  <a:pt x="1222853" y="4590888"/>
                </a:cubicBezTo>
                <a:cubicBezTo>
                  <a:pt x="1276258" y="4787574"/>
                  <a:pt x="1293843" y="4977098"/>
                  <a:pt x="1283423" y="5170529"/>
                </a:cubicBezTo>
                <a:cubicBezTo>
                  <a:pt x="1276910" y="5292318"/>
                  <a:pt x="1273653" y="5414759"/>
                  <a:pt x="1273002" y="5537200"/>
                </a:cubicBezTo>
                <a:cubicBezTo>
                  <a:pt x="1273002" y="5567159"/>
                  <a:pt x="1288633" y="5596467"/>
                  <a:pt x="1294494" y="5626426"/>
                </a:cubicBezTo>
                <a:cubicBezTo>
                  <a:pt x="1300356" y="5653780"/>
                  <a:pt x="1300356" y="5683087"/>
                  <a:pt x="1306869" y="5710441"/>
                </a:cubicBezTo>
                <a:cubicBezTo>
                  <a:pt x="1312079" y="5730631"/>
                  <a:pt x="1318592" y="5757985"/>
                  <a:pt x="1333571" y="5765800"/>
                </a:cubicBezTo>
                <a:cubicBezTo>
                  <a:pt x="1428007" y="5815298"/>
                  <a:pt x="1530910" y="5827021"/>
                  <a:pt x="1650094" y="5831580"/>
                </a:cubicBezTo>
                <a:cubicBezTo>
                  <a:pt x="1632510" y="5802272"/>
                  <a:pt x="1622741" y="5782082"/>
                  <a:pt x="1609064" y="5764498"/>
                </a:cubicBezTo>
                <a:cubicBezTo>
                  <a:pt x="1589525" y="5737795"/>
                  <a:pt x="1564776" y="5714349"/>
                  <a:pt x="1547192" y="5686344"/>
                </a:cubicBezTo>
                <a:cubicBezTo>
                  <a:pt x="1539376" y="5673970"/>
                  <a:pt x="1537423" y="5653780"/>
                  <a:pt x="1540028" y="5638149"/>
                </a:cubicBezTo>
                <a:cubicBezTo>
                  <a:pt x="1545238" y="5606236"/>
                  <a:pt x="1562171" y="5574975"/>
                  <a:pt x="1562823" y="5543062"/>
                </a:cubicBezTo>
                <a:cubicBezTo>
                  <a:pt x="1574546" y="5214816"/>
                  <a:pt x="1584315" y="4886569"/>
                  <a:pt x="1594735" y="4558324"/>
                </a:cubicBezTo>
                <a:cubicBezTo>
                  <a:pt x="1597341" y="4471052"/>
                  <a:pt x="1597992" y="4383780"/>
                  <a:pt x="1603853" y="4296508"/>
                </a:cubicBezTo>
                <a:cubicBezTo>
                  <a:pt x="1605807" y="4270457"/>
                  <a:pt x="1623392" y="4245708"/>
                  <a:pt x="1630556" y="4219657"/>
                </a:cubicBezTo>
                <a:cubicBezTo>
                  <a:pt x="1636417" y="4200770"/>
                  <a:pt x="1641628" y="4179928"/>
                  <a:pt x="1640325" y="4160390"/>
                </a:cubicBezTo>
                <a:cubicBezTo>
                  <a:pt x="1631207" y="3998872"/>
                  <a:pt x="1620787" y="3837354"/>
                  <a:pt x="1611018" y="3675836"/>
                </a:cubicBezTo>
                <a:cubicBezTo>
                  <a:pt x="1609064" y="3645226"/>
                  <a:pt x="1611018" y="3613964"/>
                  <a:pt x="1611018" y="3582703"/>
                </a:cubicBezTo>
                <a:cubicBezTo>
                  <a:pt x="1614925" y="3582703"/>
                  <a:pt x="1618833" y="3582051"/>
                  <a:pt x="1622741" y="3582051"/>
                </a:cubicBezTo>
                <a:cubicBezTo>
                  <a:pt x="1637720" y="3702539"/>
                  <a:pt x="1654002" y="3822375"/>
                  <a:pt x="1667028" y="3942862"/>
                </a:cubicBezTo>
                <a:cubicBezTo>
                  <a:pt x="1674192" y="4007339"/>
                  <a:pt x="1673541" y="4073118"/>
                  <a:pt x="1681356" y="4137595"/>
                </a:cubicBezTo>
                <a:cubicBezTo>
                  <a:pt x="1684612" y="4164298"/>
                  <a:pt x="1699592" y="4189046"/>
                  <a:pt x="1709361" y="4215098"/>
                </a:cubicBezTo>
                <a:cubicBezTo>
                  <a:pt x="1713269" y="4213795"/>
                  <a:pt x="1716525" y="4212493"/>
                  <a:pt x="1720433" y="4211190"/>
                </a:cubicBezTo>
                <a:cubicBezTo>
                  <a:pt x="1710664" y="4271759"/>
                  <a:pt x="1700894" y="4332329"/>
                  <a:pt x="1693079" y="4392898"/>
                </a:cubicBezTo>
                <a:cubicBezTo>
                  <a:pt x="1691777" y="4402016"/>
                  <a:pt x="1700894" y="4416995"/>
                  <a:pt x="1709361" y="4421554"/>
                </a:cubicBezTo>
                <a:cubicBezTo>
                  <a:pt x="1748438" y="4442395"/>
                  <a:pt x="1789469" y="4458026"/>
                  <a:pt x="1831802" y="4405272"/>
                </a:cubicBezTo>
                <a:cubicBezTo>
                  <a:pt x="1833756" y="4448908"/>
                  <a:pt x="1837664" y="4479518"/>
                  <a:pt x="1836361" y="4510780"/>
                </a:cubicBezTo>
                <a:cubicBezTo>
                  <a:pt x="1831802" y="4666436"/>
                  <a:pt x="1821382" y="4821441"/>
                  <a:pt x="1822033" y="4977098"/>
                </a:cubicBezTo>
                <a:cubicBezTo>
                  <a:pt x="1822684" y="5070231"/>
                  <a:pt x="1838966" y="5163364"/>
                  <a:pt x="1849387" y="5256498"/>
                </a:cubicBezTo>
                <a:cubicBezTo>
                  <a:pt x="1854597" y="5306646"/>
                  <a:pt x="1864366" y="5355493"/>
                  <a:pt x="1837664" y="5404339"/>
                </a:cubicBezTo>
                <a:cubicBezTo>
                  <a:pt x="1820079" y="5436252"/>
                  <a:pt x="1823987" y="5469467"/>
                  <a:pt x="1860459" y="5481841"/>
                </a:cubicBezTo>
                <a:cubicBezTo>
                  <a:pt x="1843525" y="5511800"/>
                  <a:pt x="1831151" y="5544364"/>
                  <a:pt x="1809658" y="5569113"/>
                </a:cubicBezTo>
                <a:cubicBezTo>
                  <a:pt x="1784910" y="5597118"/>
                  <a:pt x="1754951" y="5623821"/>
                  <a:pt x="1722387" y="5641406"/>
                </a:cubicBezTo>
                <a:cubicBezTo>
                  <a:pt x="1692428" y="5657688"/>
                  <a:pt x="1655305" y="5660292"/>
                  <a:pt x="1622741" y="5671364"/>
                </a:cubicBezTo>
                <a:cubicBezTo>
                  <a:pt x="1608412" y="5676574"/>
                  <a:pt x="1596038" y="5687646"/>
                  <a:pt x="1575848" y="5701324"/>
                </a:cubicBezTo>
                <a:cubicBezTo>
                  <a:pt x="1709361" y="5757334"/>
                  <a:pt x="1829848" y="5760590"/>
                  <a:pt x="1945777" y="5676574"/>
                </a:cubicBezTo>
                <a:cubicBezTo>
                  <a:pt x="1944474" y="5683739"/>
                  <a:pt x="1943171" y="5691554"/>
                  <a:pt x="1941869" y="5698718"/>
                </a:cubicBezTo>
                <a:cubicBezTo>
                  <a:pt x="1964664" y="5708487"/>
                  <a:pt x="1987459" y="5722816"/>
                  <a:pt x="2011556" y="5726723"/>
                </a:cubicBezTo>
                <a:cubicBezTo>
                  <a:pt x="2046725" y="5733236"/>
                  <a:pt x="2079289" y="5731282"/>
                  <a:pt x="2096874" y="5688298"/>
                </a:cubicBezTo>
                <a:cubicBezTo>
                  <a:pt x="2112505" y="5650523"/>
                  <a:pt x="2120320" y="5613400"/>
                  <a:pt x="2126182" y="5572369"/>
                </a:cubicBezTo>
                <a:cubicBezTo>
                  <a:pt x="2142464" y="5455790"/>
                  <a:pt x="2171771" y="5341816"/>
                  <a:pt x="2194566" y="5233052"/>
                </a:cubicBezTo>
                <a:cubicBezTo>
                  <a:pt x="2234294" y="5314462"/>
                  <a:pt x="2278582" y="5402385"/>
                  <a:pt x="2320915" y="5491611"/>
                </a:cubicBezTo>
                <a:cubicBezTo>
                  <a:pt x="2338500" y="5528082"/>
                  <a:pt x="2356084" y="5562600"/>
                  <a:pt x="2395161" y="5558693"/>
                </a:cubicBezTo>
                <a:cubicBezTo>
                  <a:pt x="2386694" y="5591908"/>
                  <a:pt x="2378228" y="5624472"/>
                  <a:pt x="2369110" y="5656385"/>
                </a:cubicBezTo>
                <a:cubicBezTo>
                  <a:pt x="2367807" y="5662247"/>
                  <a:pt x="2363248" y="5668759"/>
                  <a:pt x="2358689" y="5671364"/>
                </a:cubicBezTo>
                <a:cubicBezTo>
                  <a:pt x="2317007" y="5692857"/>
                  <a:pt x="2275325" y="5714349"/>
                  <a:pt x="2232341" y="5735190"/>
                </a:cubicBezTo>
                <a:cubicBezTo>
                  <a:pt x="2206289" y="5747564"/>
                  <a:pt x="2178936" y="5758636"/>
                  <a:pt x="2154187" y="5776872"/>
                </a:cubicBezTo>
                <a:cubicBezTo>
                  <a:pt x="2267510" y="5830277"/>
                  <a:pt x="2380182" y="5843303"/>
                  <a:pt x="2496110" y="5800970"/>
                </a:cubicBezTo>
                <a:cubicBezTo>
                  <a:pt x="2509787" y="5795759"/>
                  <a:pt x="2526720" y="5796411"/>
                  <a:pt x="2541048" y="5798364"/>
                </a:cubicBezTo>
                <a:cubicBezTo>
                  <a:pt x="2597059" y="5808134"/>
                  <a:pt x="2629623" y="5792503"/>
                  <a:pt x="2660884" y="5744308"/>
                </a:cubicBezTo>
                <a:cubicBezTo>
                  <a:pt x="2672607" y="5726723"/>
                  <a:pt x="2692797" y="5715651"/>
                  <a:pt x="2714941" y="5696764"/>
                </a:cubicBezTo>
                <a:cubicBezTo>
                  <a:pt x="2714941" y="5668759"/>
                  <a:pt x="2712335" y="5629031"/>
                  <a:pt x="2716243" y="5590606"/>
                </a:cubicBezTo>
                <a:cubicBezTo>
                  <a:pt x="2718848" y="5567159"/>
                  <a:pt x="2735130" y="5545667"/>
                  <a:pt x="2739038" y="5522221"/>
                </a:cubicBezTo>
                <a:cubicBezTo>
                  <a:pt x="2747505" y="5473375"/>
                  <a:pt x="2763136" y="5421923"/>
                  <a:pt x="2756623" y="5374380"/>
                </a:cubicBezTo>
                <a:cubicBezTo>
                  <a:pt x="2742294" y="5272780"/>
                  <a:pt x="2709730" y="5173785"/>
                  <a:pt x="2696705" y="5071534"/>
                </a:cubicBezTo>
                <a:cubicBezTo>
                  <a:pt x="2684982" y="4975795"/>
                  <a:pt x="2688889" y="4878754"/>
                  <a:pt x="2688238" y="4781713"/>
                </a:cubicBezTo>
                <a:cubicBezTo>
                  <a:pt x="2686936" y="4613683"/>
                  <a:pt x="2688238" y="4445651"/>
                  <a:pt x="2696705" y="4272411"/>
                </a:cubicBezTo>
                <a:cubicBezTo>
                  <a:pt x="2705171" y="4285436"/>
                  <a:pt x="2716243" y="4297159"/>
                  <a:pt x="2722105" y="4311487"/>
                </a:cubicBezTo>
                <a:cubicBezTo>
                  <a:pt x="2766392" y="4415041"/>
                  <a:pt x="2811330" y="4518595"/>
                  <a:pt x="2853012" y="4622800"/>
                </a:cubicBezTo>
                <a:cubicBezTo>
                  <a:pt x="2861479" y="4643641"/>
                  <a:pt x="2860828" y="4669041"/>
                  <a:pt x="2860828" y="4692487"/>
                </a:cubicBezTo>
                <a:cubicBezTo>
                  <a:pt x="2863433" y="4895688"/>
                  <a:pt x="2863433" y="5098236"/>
                  <a:pt x="2867992" y="5301436"/>
                </a:cubicBezTo>
                <a:cubicBezTo>
                  <a:pt x="2869294" y="5375683"/>
                  <a:pt x="2891438" y="5444718"/>
                  <a:pt x="2932469" y="5509846"/>
                </a:cubicBezTo>
                <a:cubicBezTo>
                  <a:pt x="2952007" y="5541759"/>
                  <a:pt x="2945495" y="5590606"/>
                  <a:pt x="2949402" y="5631636"/>
                </a:cubicBezTo>
                <a:cubicBezTo>
                  <a:pt x="2951356" y="5656385"/>
                  <a:pt x="2950053" y="5681785"/>
                  <a:pt x="2950053" y="5710441"/>
                </a:cubicBezTo>
                <a:cubicBezTo>
                  <a:pt x="3008669" y="5710441"/>
                  <a:pt x="3066633" y="5715651"/>
                  <a:pt x="3121992" y="5708487"/>
                </a:cubicBezTo>
                <a:cubicBezTo>
                  <a:pt x="3155207" y="5703928"/>
                  <a:pt x="3192330" y="5685041"/>
                  <a:pt x="3215125" y="5660944"/>
                </a:cubicBezTo>
                <a:cubicBezTo>
                  <a:pt x="3226848" y="5649221"/>
                  <a:pt x="3214474" y="5609493"/>
                  <a:pt x="3206007" y="5584744"/>
                </a:cubicBezTo>
                <a:cubicBezTo>
                  <a:pt x="3200797" y="5570416"/>
                  <a:pt x="3181259" y="5560646"/>
                  <a:pt x="3169536" y="5548272"/>
                </a:cubicBezTo>
                <a:cubicBezTo>
                  <a:pt x="3150648" y="5528082"/>
                  <a:pt x="3145438" y="5510498"/>
                  <a:pt x="3156510" y="5477933"/>
                </a:cubicBezTo>
                <a:cubicBezTo>
                  <a:pt x="3177351" y="5414108"/>
                  <a:pt x="3191679" y="5345723"/>
                  <a:pt x="3193633" y="5278641"/>
                </a:cubicBezTo>
                <a:cubicBezTo>
                  <a:pt x="3198843" y="5113867"/>
                  <a:pt x="3195587" y="4949093"/>
                  <a:pt x="3195587" y="4777805"/>
                </a:cubicBezTo>
                <a:cubicBezTo>
                  <a:pt x="3246387" y="4787574"/>
                  <a:pt x="3293930" y="4795390"/>
                  <a:pt x="3340823" y="4807764"/>
                </a:cubicBezTo>
                <a:cubicBezTo>
                  <a:pt x="3349941" y="4810369"/>
                  <a:pt x="3359710" y="4827954"/>
                  <a:pt x="3361664" y="4839677"/>
                </a:cubicBezTo>
                <a:cubicBezTo>
                  <a:pt x="3391623" y="5011616"/>
                  <a:pt x="3422233" y="5183554"/>
                  <a:pt x="3446982" y="5356144"/>
                </a:cubicBezTo>
                <a:cubicBezTo>
                  <a:pt x="3454146" y="5406292"/>
                  <a:pt x="3442423" y="5459698"/>
                  <a:pt x="3438515" y="5511149"/>
                </a:cubicBezTo>
                <a:cubicBezTo>
                  <a:pt x="3435259" y="5555436"/>
                  <a:pt x="3426141" y="5599723"/>
                  <a:pt x="3427443" y="5643359"/>
                </a:cubicBezTo>
                <a:cubicBezTo>
                  <a:pt x="3428094" y="5664852"/>
                  <a:pt x="3447633" y="5685693"/>
                  <a:pt x="3458705" y="5707185"/>
                </a:cubicBezTo>
                <a:cubicBezTo>
                  <a:pt x="3479546" y="5694811"/>
                  <a:pt x="3507551" y="5686995"/>
                  <a:pt x="3519274" y="5668759"/>
                </a:cubicBezTo>
                <a:cubicBezTo>
                  <a:pt x="3544023" y="5629031"/>
                  <a:pt x="3563561" y="5584744"/>
                  <a:pt x="3578541" y="5540457"/>
                </a:cubicBezTo>
                <a:cubicBezTo>
                  <a:pt x="3588961" y="5509195"/>
                  <a:pt x="3598079" y="5496170"/>
                  <a:pt x="3634551" y="5505939"/>
                </a:cubicBezTo>
                <a:cubicBezTo>
                  <a:pt x="3655392" y="5511800"/>
                  <a:pt x="3688607" y="5507241"/>
                  <a:pt x="3702936" y="5492913"/>
                </a:cubicBezTo>
                <a:cubicBezTo>
                  <a:pt x="3712705" y="5483795"/>
                  <a:pt x="3702936" y="5447975"/>
                  <a:pt x="3694469" y="5427785"/>
                </a:cubicBezTo>
                <a:cubicBezTo>
                  <a:pt x="3682746" y="5400431"/>
                  <a:pt x="3665812" y="5374380"/>
                  <a:pt x="3646925" y="5351585"/>
                </a:cubicBezTo>
                <a:cubicBezTo>
                  <a:pt x="3608500" y="5305344"/>
                  <a:pt x="3596777" y="5252590"/>
                  <a:pt x="3606546" y="5195277"/>
                </a:cubicBezTo>
                <a:cubicBezTo>
                  <a:pt x="3628038" y="5068277"/>
                  <a:pt x="3650182" y="4941928"/>
                  <a:pt x="3674279" y="4816231"/>
                </a:cubicBezTo>
                <a:cubicBezTo>
                  <a:pt x="3677535" y="4799298"/>
                  <a:pt x="3695120" y="4780411"/>
                  <a:pt x="3710751" y="4772595"/>
                </a:cubicBezTo>
                <a:cubicBezTo>
                  <a:pt x="3741361" y="4756965"/>
                  <a:pt x="3775228" y="4748498"/>
                  <a:pt x="3811700" y="4735472"/>
                </a:cubicBezTo>
                <a:cubicBezTo>
                  <a:pt x="3807792" y="4803205"/>
                  <a:pt x="3801930" y="4866380"/>
                  <a:pt x="3801279" y="4929554"/>
                </a:cubicBezTo>
                <a:cubicBezTo>
                  <a:pt x="3800628" y="5099539"/>
                  <a:pt x="3801930" y="5268872"/>
                  <a:pt x="3803884" y="5438857"/>
                </a:cubicBezTo>
                <a:cubicBezTo>
                  <a:pt x="3803884" y="5453836"/>
                  <a:pt x="3816259" y="5468816"/>
                  <a:pt x="3826028" y="5492913"/>
                </a:cubicBezTo>
                <a:cubicBezTo>
                  <a:pt x="3800628" y="5525477"/>
                  <a:pt x="3766761" y="5563903"/>
                  <a:pt x="3739407" y="5605585"/>
                </a:cubicBezTo>
                <a:cubicBezTo>
                  <a:pt x="3726381" y="5625775"/>
                  <a:pt x="3716612" y="5656385"/>
                  <a:pt x="3721823" y="5677877"/>
                </a:cubicBezTo>
                <a:cubicBezTo>
                  <a:pt x="3725079" y="5690903"/>
                  <a:pt x="3759597" y="5700672"/>
                  <a:pt x="3781089" y="5704580"/>
                </a:cubicBezTo>
                <a:cubicBezTo>
                  <a:pt x="3842961" y="5715651"/>
                  <a:pt x="3903530" y="5718257"/>
                  <a:pt x="3953028" y="5664852"/>
                </a:cubicBezTo>
                <a:cubicBezTo>
                  <a:pt x="3966705" y="5649872"/>
                  <a:pt x="3993407" y="5645965"/>
                  <a:pt x="4019458" y="5644662"/>
                </a:cubicBezTo>
                <a:cubicBezTo>
                  <a:pt x="3955633" y="5693508"/>
                  <a:pt x="3891807" y="5743005"/>
                  <a:pt x="3827982" y="5791852"/>
                </a:cubicBezTo>
                <a:cubicBezTo>
                  <a:pt x="3829284" y="5796411"/>
                  <a:pt x="3830587" y="5800970"/>
                  <a:pt x="3831889" y="5805529"/>
                </a:cubicBezTo>
                <a:cubicBezTo>
                  <a:pt x="3854033" y="5809436"/>
                  <a:pt x="3877479" y="5818554"/>
                  <a:pt x="3898971" y="5815949"/>
                </a:cubicBezTo>
                <a:cubicBezTo>
                  <a:pt x="3992756" y="5801621"/>
                  <a:pt x="4086541" y="5784688"/>
                  <a:pt x="4179674" y="5767103"/>
                </a:cubicBezTo>
                <a:cubicBezTo>
                  <a:pt x="4212889" y="5760590"/>
                  <a:pt x="4219402" y="5734539"/>
                  <a:pt x="4226567" y="5703928"/>
                </a:cubicBezTo>
                <a:cubicBezTo>
                  <a:pt x="4255223" y="5586047"/>
                  <a:pt x="4288438" y="5468816"/>
                  <a:pt x="4318397" y="5358098"/>
                </a:cubicBezTo>
                <a:cubicBezTo>
                  <a:pt x="4329469" y="5405641"/>
                  <a:pt x="4341843" y="5458395"/>
                  <a:pt x="4354218" y="5511800"/>
                </a:cubicBezTo>
                <a:cubicBezTo>
                  <a:pt x="4354869" y="5515708"/>
                  <a:pt x="4352264" y="5520918"/>
                  <a:pt x="4350961" y="5525477"/>
                </a:cubicBezTo>
                <a:cubicBezTo>
                  <a:pt x="4336633" y="5614703"/>
                  <a:pt x="4336633" y="5614703"/>
                  <a:pt x="4422602" y="5642708"/>
                </a:cubicBezTo>
                <a:cubicBezTo>
                  <a:pt x="4437582" y="5647267"/>
                  <a:pt x="4454515" y="5651175"/>
                  <a:pt x="4466238" y="5660944"/>
                </a:cubicBezTo>
                <a:cubicBezTo>
                  <a:pt x="4568490" y="5745611"/>
                  <a:pt x="4683766" y="5737144"/>
                  <a:pt x="4800997" y="5705882"/>
                </a:cubicBezTo>
                <a:cubicBezTo>
                  <a:pt x="4866777" y="5688298"/>
                  <a:pt x="4930602" y="5664200"/>
                  <a:pt x="4994428" y="5640103"/>
                </a:cubicBezTo>
                <a:cubicBezTo>
                  <a:pt x="5008105" y="5634893"/>
                  <a:pt x="5026992" y="5615354"/>
                  <a:pt x="5025689" y="5604282"/>
                </a:cubicBezTo>
                <a:cubicBezTo>
                  <a:pt x="5018525" y="5539154"/>
                  <a:pt x="5038064" y="5474026"/>
                  <a:pt x="5010710" y="5408247"/>
                </a:cubicBezTo>
                <a:cubicBezTo>
                  <a:pt x="4905854" y="5156851"/>
                  <a:pt x="4806208" y="4902851"/>
                  <a:pt x="4703305" y="4650154"/>
                </a:cubicBezTo>
                <a:cubicBezTo>
                  <a:pt x="4676602" y="4584375"/>
                  <a:pt x="4672695" y="4519898"/>
                  <a:pt x="4711120" y="4458677"/>
                </a:cubicBezTo>
                <a:cubicBezTo>
                  <a:pt x="4728054" y="4431975"/>
                  <a:pt x="4752802" y="4405272"/>
                  <a:pt x="4780807" y="4390944"/>
                </a:cubicBezTo>
                <a:cubicBezTo>
                  <a:pt x="4839423" y="4360334"/>
                  <a:pt x="4868079" y="4316047"/>
                  <a:pt x="4872638" y="4252221"/>
                </a:cubicBezTo>
                <a:cubicBezTo>
                  <a:pt x="4881105" y="4134990"/>
                  <a:pt x="4890223" y="4018410"/>
                  <a:pt x="4898689" y="3901180"/>
                </a:cubicBezTo>
                <a:cubicBezTo>
                  <a:pt x="4899992" y="3884898"/>
                  <a:pt x="4901295" y="3869267"/>
                  <a:pt x="4913669" y="3853636"/>
                </a:cubicBezTo>
                <a:cubicBezTo>
                  <a:pt x="4915623" y="3879036"/>
                  <a:pt x="4920833" y="3905087"/>
                  <a:pt x="4919530" y="3930487"/>
                </a:cubicBezTo>
                <a:cubicBezTo>
                  <a:pt x="4903248" y="4166903"/>
                  <a:pt x="4964469" y="4389641"/>
                  <a:pt x="5032854" y="4611077"/>
                </a:cubicBezTo>
                <a:cubicBezTo>
                  <a:pt x="5119474" y="4890477"/>
                  <a:pt x="5178741" y="5175739"/>
                  <a:pt x="5206746" y="5467513"/>
                </a:cubicBezTo>
                <a:cubicBezTo>
                  <a:pt x="5210654" y="5506590"/>
                  <a:pt x="5229541" y="5544364"/>
                  <a:pt x="5239961" y="5576928"/>
                </a:cubicBezTo>
                <a:cubicBezTo>
                  <a:pt x="5223028" y="5594513"/>
                  <a:pt x="5208700" y="5604282"/>
                  <a:pt x="5202187" y="5617308"/>
                </a:cubicBezTo>
                <a:cubicBezTo>
                  <a:pt x="5167018" y="5686344"/>
                  <a:pt x="5090166" y="5723467"/>
                  <a:pt x="5011361" y="5703277"/>
                </a:cubicBezTo>
                <a:cubicBezTo>
                  <a:pt x="4980751" y="5695462"/>
                  <a:pt x="4957956" y="5692205"/>
                  <a:pt x="4949490" y="5729329"/>
                </a:cubicBezTo>
                <a:cubicBezTo>
                  <a:pt x="4942977" y="5759287"/>
                  <a:pt x="4968377" y="5800970"/>
                  <a:pt x="4997684" y="5806180"/>
                </a:cubicBezTo>
                <a:cubicBezTo>
                  <a:pt x="5010059" y="5808134"/>
                  <a:pt x="5023084" y="5807482"/>
                  <a:pt x="5035459" y="5808134"/>
                </a:cubicBezTo>
                <a:cubicBezTo>
                  <a:pt x="5167018" y="5811390"/>
                  <a:pt x="5298577" y="5815298"/>
                  <a:pt x="5430136" y="5818554"/>
                </a:cubicBezTo>
                <a:cubicBezTo>
                  <a:pt x="5431438" y="5818554"/>
                  <a:pt x="5433392" y="5818554"/>
                  <a:pt x="5434695" y="5818554"/>
                </a:cubicBezTo>
                <a:cubicBezTo>
                  <a:pt x="5525874" y="5819857"/>
                  <a:pt x="5543459" y="5806831"/>
                  <a:pt x="5567556" y="5718908"/>
                </a:cubicBezTo>
                <a:cubicBezTo>
                  <a:pt x="5591002" y="5717606"/>
                  <a:pt x="5615100" y="5715651"/>
                  <a:pt x="5645710" y="5713698"/>
                </a:cubicBezTo>
                <a:cubicBezTo>
                  <a:pt x="5639197" y="5730631"/>
                  <a:pt x="5635290" y="5741703"/>
                  <a:pt x="5630730" y="5752775"/>
                </a:cubicBezTo>
                <a:cubicBezTo>
                  <a:pt x="5613797" y="5800318"/>
                  <a:pt x="5633987" y="5830277"/>
                  <a:pt x="5684787" y="5829626"/>
                </a:cubicBezTo>
                <a:cubicBezTo>
                  <a:pt x="5722561" y="5828975"/>
                  <a:pt x="5760336" y="5825067"/>
                  <a:pt x="5798110" y="5821159"/>
                </a:cubicBezTo>
                <a:cubicBezTo>
                  <a:pt x="5824812" y="5818554"/>
                  <a:pt x="5835884" y="5792503"/>
                  <a:pt x="5852818" y="5780780"/>
                </a:cubicBezTo>
                <a:cubicBezTo>
                  <a:pt x="5934879" y="5722816"/>
                  <a:pt x="5893849" y="5639452"/>
                  <a:pt x="5903618" y="5569764"/>
                </a:cubicBezTo>
                <a:cubicBezTo>
                  <a:pt x="5914038" y="5494216"/>
                  <a:pt x="5911433" y="5412805"/>
                  <a:pt x="5894500" y="5338559"/>
                </a:cubicBezTo>
                <a:cubicBezTo>
                  <a:pt x="5858028" y="5173785"/>
                  <a:pt x="5850213" y="5009010"/>
                  <a:pt x="5855423" y="4841631"/>
                </a:cubicBezTo>
                <a:cubicBezTo>
                  <a:pt x="5861285" y="4656016"/>
                  <a:pt x="5867146" y="4470400"/>
                  <a:pt x="5873008" y="4284785"/>
                </a:cubicBezTo>
                <a:cubicBezTo>
                  <a:pt x="5873008" y="4277621"/>
                  <a:pt x="5874310" y="4269805"/>
                  <a:pt x="5886033" y="4261339"/>
                </a:cubicBezTo>
                <a:cubicBezTo>
                  <a:pt x="5895802" y="4312790"/>
                  <a:pt x="5910131" y="4363590"/>
                  <a:pt x="5915341" y="4415693"/>
                </a:cubicBezTo>
                <a:cubicBezTo>
                  <a:pt x="5934879" y="4606518"/>
                  <a:pt x="5957023" y="4797344"/>
                  <a:pt x="5966792" y="4989472"/>
                </a:cubicBezTo>
                <a:cubicBezTo>
                  <a:pt x="5972654" y="5109308"/>
                  <a:pt x="5957023" y="5229795"/>
                  <a:pt x="5951812" y="5349631"/>
                </a:cubicBezTo>
                <a:cubicBezTo>
                  <a:pt x="5948556" y="5440159"/>
                  <a:pt x="5945300" y="5530036"/>
                  <a:pt x="5945300" y="5620564"/>
                </a:cubicBezTo>
                <a:cubicBezTo>
                  <a:pt x="5945300" y="5658339"/>
                  <a:pt x="5948556" y="5698067"/>
                  <a:pt x="5960931" y="5732585"/>
                </a:cubicBezTo>
                <a:cubicBezTo>
                  <a:pt x="5970048" y="5757985"/>
                  <a:pt x="6000659" y="5775569"/>
                  <a:pt x="6015638" y="5800318"/>
                </a:cubicBezTo>
                <a:cubicBezTo>
                  <a:pt x="6053413" y="5860888"/>
                  <a:pt x="6106818" y="5873913"/>
                  <a:pt x="6173900" y="5867400"/>
                </a:cubicBezTo>
                <a:cubicBezTo>
                  <a:pt x="6257264" y="5858933"/>
                  <a:pt x="6319136" y="5858282"/>
                  <a:pt x="6403151" y="5852421"/>
                </a:cubicBezTo>
                <a:cubicBezTo>
                  <a:pt x="6442228" y="5849816"/>
                  <a:pt x="6515171" y="5853072"/>
                  <a:pt x="6530802" y="5814646"/>
                </a:cubicBezTo>
                <a:cubicBezTo>
                  <a:pt x="6609607" y="5629031"/>
                  <a:pt x="6519730" y="5405641"/>
                  <a:pt x="6552295" y="5216118"/>
                </a:cubicBezTo>
                <a:cubicBezTo>
                  <a:pt x="6577695" y="5068928"/>
                  <a:pt x="6532105" y="4923041"/>
                  <a:pt x="6514520" y="4777154"/>
                </a:cubicBezTo>
                <a:cubicBezTo>
                  <a:pt x="6500843" y="4663831"/>
                  <a:pt x="6496936" y="4549205"/>
                  <a:pt x="6487818" y="4435882"/>
                </a:cubicBezTo>
                <a:cubicBezTo>
                  <a:pt x="6485213" y="4402016"/>
                  <a:pt x="6498238" y="4386385"/>
                  <a:pt x="6532105" y="4384431"/>
                </a:cubicBezTo>
                <a:cubicBezTo>
                  <a:pt x="6563366" y="4382477"/>
                  <a:pt x="6594628" y="4376616"/>
                  <a:pt x="6633054" y="4371405"/>
                </a:cubicBezTo>
                <a:cubicBezTo>
                  <a:pt x="6630448" y="4410482"/>
                  <a:pt x="6626541" y="4445651"/>
                  <a:pt x="6625238" y="4481472"/>
                </a:cubicBezTo>
                <a:cubicBezTo>
                  <a:pt x="6621982" y="4570047"/>
                  <a:pt x="6621330" y="4659272"/>
                  <a:pt x="6616772" y="4747846"/>
                </a:cubicBezTo>
                <a:cubicBezTo>
                  <a:pt x="6615469" y="4779759"/>
                  <a:pt x="6628495" y="4794087"/>
                  <a:pt x="6657151" y="4799949"/>
                </a:cubicBezTo>
                <a:cubicBezTo>
                  <a:pt x="6719023" y="4812324"/>
                  <a:pt x="6782197" y="4824047"/>
                  <a:pt x="6843417" y="4840329"/>
                </a:cubicBezTo>
                <a:cubicBezTo>
                  <a:pt x="6857746" y="4844236"/>
                  <a:pt x="6875981" y="4863775"/>
                  <a:pt x="6878587" y="4878754"/>
                </a:cubicBezTo>
                <a:cubicBezTo>
                  <a:pt x="6906592" y="5033108"/>
                  <a:pt x="6931992" y="5188113"/>
                  <a:pt x="6958044" y="5343118"/>
                </a:cubicBezTo>
                <a:cubicBezTo>
                  <a:pt x="6973023" y="5432344"/>
                  <a:pt x="6929387" y="5514406"/>
                  <a:pt x="6847326" y="5552831"/>
                </a:cubicBezTo>
                <a:cubicBezTo>
                  <a:pt x="6810202" y="5570416"/>
                  <a:pt x="6772428" y="5587349"/>
                  <a:pt x="6737259" y="5608841"/>
                </a:cubicBezTo>
                <a:cubicBezTo>
                  <a:pt x="6724233" y="5617308"/>
                  <a:pt x="6709253" y="5638800"/>
                  <a:pt x="6711208" y="5651175"/>
                </a:cubicBezTo>
                <a:cubicBezTo>
                  <a:pt x="6713161" y="5665503"/>
                  <a:pt x="6734002" y="5686344"/>
                  <a:pt x="6747028" y="5686995"/>
                </a:cubicBezTo>
                <a:cubicBezTo>
                  <a:pt x="6800433" y="5688949"/>
                  <a:pt x="6853839" y="5683739"/>
                  <a:pt x="6907243" y="5681134"/>
                </a:cubicBezTo>
                <a:cubicBezTo>
                  <a:pt x="6913756" y="5681134"/>
                  <a:pt x="6919618" y="5679831"/>
                  <a:pt x="6925480" y="5678529"/>
                </a:cubicBezTo>
                <a:cubicBezTo>
                  <a:pt x="6952182" y="5748216"/>
                  <a:pt x="7006238" y="5761893"/>
                  <a:pt x="7040756" y="5698718"/>
                </a:cubicBezTo>
                <a:cubicBezTo>
                  <a:pt x="7078531" y="5630334"/>
                  <a:pt x="7139100" y="5617959"/>
                  <a:pt x="7198366" y="5597770"/>
                </a:cubicBezTo>
                <a:cubicBezTo>
                  <a:pt x="7237443" y="5584093"/>
                  <a:pt x="7235490" y="5564554"/>
                  <a:pt x="7229628" y="5533292"/>
                </a:cubicBezTo>
                <a:cubicBezTo>
                  <a:pt x="7226372" y="5515708"/>
                  <a:pt x="7232233" y="5496821"/>
                  <a:pt x="7235490" y="5477933"/>
                </a:cubicBezTo>
                <a:cubicBezTo>
                  <a:pt x="7238095" y="5461000"/>
                  <a:pt x="7243305" y="5444067"/>
                  <a:pt x="7243956" y="5427134"/>
                </a:cubicBezTo>
                <a:cubicBezTo>
                  <a:pt x="7252423" y="5233703"/>
                  <a:pt x="7260238" y="5040272"/>
                  <a:pt x="7268705" y="4846841"/>
                </a:cubicBezTo>
                <a:cubicBezTo>
                  <a:pt x="7269356" y="4834467"/>
                  <a:pt x="7271310" y="4821441"/>
                  <a:pt x="7272612" y="4804508"/>
                </a:cubicBezTo>
                <a:cubicBezTo>
                  <a:pt x="7300618" y="4797344"/>
                  <a:pt x="7328622" y="4790831"/>
                  <a:pt x="7358582" y="4783016"/>
                </a:cubicBezTo>
                <a:cubicBezTo>
                  <a:pt x="7442597" y="4995334"/>
                  <a:pt x="7472556" y="5207000"/>
                  <a:pt x="7398961" y="5425831"/>
                </a:cubicBezTo>
                <a:cubicBezTo>
                  <a:pt x="7384633" y="5469467"/>
                  <a:pt x="7376818" y="5515708"/>
                  <a:pt x="7359884" y="5558041"/>
                </a:cubicBezTo>
                <a:cubicBezTo>
                  <a:pt x="7341648" y="5604933"/>
                  <a:pt x="7341648" y="5638149"/>
                  <a:pt x="7412638" y="5652477"/>
                </a:cubicBezTo>
                <a:cubicBezTo>
                  <a:pt x="7344253" y="5702626"/>
                  <a:pt x="7284336" y="5746262"/>
                  <a:pt x="7214648" y="5797713"/>
                </a:cubicBezTo>
                <a:cubicBezTo>
                  <a:pt x="7303874" y="5832882"/>
                  <a:pt x="7376166" y="5813344"/>
                  <a:pt x="7458879" y="5802272"/>
                </a:cubicBezTo>
                <a:cubicBezTo>
                  <a:pt x="7436736" y="5826369"/>
                  <a:pt x="7418500" y="5844606"/>
                  <a:pt x="7402869" y="5864144"/>
                </a:cubicBezTo>
                <a:cubicBezTo>
                  <a:pt x="7375515" y="5898662"/>
                  <a:pt x="7383981" y="5926667"/>
                  <a:pt x="7427618" y="5937087"/>
                </a:cubicBezTo>
                <a:cubicBezTo>
                  <a:pt x="7535730" y="5963139"/>
                  <a:pt x="7628864" y="5944903"/>
                  <a:pt x="7708320" y="5858282"/>
                </a:cubicBezTo>
                <a:cubicBezTo>
                  <a:pt x="7739582" y="5824416"/>
                  <a:pt x="7782567" y="5797713"/>
                  <a:pt x="7839879" y="5798364"/>
                </a:cubicBezTo>
                <a:cubicBezTo>
                  <a:pt x="7984464" y="5800318"/>
                  <a:pt x="8128397" y="5793154"/>
                  <a:pt x="8272981" y="5789247"/>
                </a:cubicBezTo>
                <a:cubicBezTo>
                  <a:pt x="8323782" y="5787944"/>
                  <a:pt x="8344622" y="5750821"/>
                  <a:pt x="8331597" y="5685041"/>
                </a:cubicBezTo>
                <a:cubicBezTo>
                  <a:pt x="8333551" y="5683087"/>
                  <a:pt x="8335505" y="5679831"/>
                  <a:pt x="8338110" y="5678529"/>
                </a:cubicBezTo>
                <a:cubicBezTo>
                  <a:pt x="8433197" y="5642708"/>
                  <a:pt x="8432545" y="5642708"/>
                  <a:pt x="8407797" y="5543713"/>
                </a:cubicBezTo>
                <a:cubicBezTo>
                  <a:pt x="8403238" y="5525477"/>
                  <a:pt x="8409099" y="5504636"/>
                  <a:pt x="8409099" y="5484446"/>
                </a:cubicBezTo>
                <a:cubicBezTo>
                  <a:pt x="8409099" y="5467513"/>
                  <a:pt x="8411705" y="5449277"/>
                  <a:pt x="8405843" y="5434298"/>
                </a:cubicBezTo>
                <a:cubicBezTo>
                  <a:pt x="8336156" y="5255846"/>
                  <a:pt x="8264515" y="5078047"/>
                  <a:pt x="8194828" y="4898944"/>
                </a:cubicBezTo>
                <a:cubicBezTo>
                  <a:pt x="8185710" y="4875498"/>
                  <a:pt x="8181151" y="4845539"/>
                  <a:pt x="8187013" y="4822093"/>
                </a:cubicBezTo>
                <a:cubicBezTo>
                  <a:pt x="8215669" y="4713329"/>
                  <a:pt x="8248884" y="4605867"/>
                  <a:pt x="8291218" y="4495800"/>
                </a:cubicBezTo>
                <a:cubicBezTo>
                  <a:pt x="8308802" y="4572651"/>
                  <a:pt x="8329643" y="4648851"/>
                  <a:pt x="8343320" y="4727005"/>
                </a:cubicBezTo>
                <a:cubicBezTo>
                  <a:pt x="8356997" y="4801903"/>
                  <a:pt x="8362859" y="4878103"/>
                  <a:pt x="8373930" y="4953651"/>
                </a:cubicBezTo>
                <a:cubicBezTo>
                  <a:pt x="8377839" y="4981005"/>
                  <a:pt x="8388910" y="5007708"/>
                  <a:pt x="8396074" y="5035062"/>
                </a:cubicBezTo>
                <a:cubicBezTo>
                  <a:pt x="8399330" y="5048739"/>
                  <a:pt x="8401284" y="5062416"/>
                  <a:pt x="8402587" y="5076093"/>
                </a:cubicBezTo>
                <a:cubicBezTo>
                  <a:pt x="8406494" y="5127544"/>
                  <a:pt x="8409750" y="5178995"/>
                  <a:pt x="8414310" y="5230446"/>
                </a:cubicBezTo>
                <a:cubicBezTo>
                  <a:pt x="8416263" y="5253893"/>
                  <a:pt x="8420823" y="5277339"/>
                  <a:pt x="8423428" y="5300785"/>
                </a:cubicBezTo>
                <a:cubicBezTo>
                  <a:pt x="8424730" y="5309903"/>
                  <a:pt x="8420172" y="5321626"/>
                  <a:pt x="8423428" y="5328790"/>
                </a:cubicBezTo>
                <a:cubicBezTo>
                  <a:pt x="8472925" y="5427785"/>
                  <a:pt x="8447525" y="5540457"/>
                  <a:pt x="8480740" y="5643359"/>
                </a:cubicBezTo>
                <a:cubicBezTo>
                  <a:pt x="8485951" y="5658339"/>
                  <a:pt x="8476182" y="5683739"/>
                  <a:pt x="8465109" y="5697416"/>
                </a:cubicBezTo>
                <a:cubicBezTo>
                  <a:pt x="8444920" y="5723467"/>
                  <a:pt x="8415612" y="5742354"/>
                  <a:pt x="8396725" y="5769708"/>
                </a:cubicBezTo>
                <a:cubicBezTo>
                  <a:pt x="8385654" y="5785990"/>
                  <a:pt x="8381746" y="5812041"/>
                  <a:pt x="8385002" y="5831580"/>
                </a:cubicBezTo>
                <a:cubicBezTo>
                  <a:pt x="8386305" y="5839395"/>
                  <a:pt x="8416263" y="5845908"/>
                  <a:pt x="8433848" y="5846559"/>
                </a:cubicBezTo>
                <a:cubicBezTo>
                  <a:pt x="8478135" y="5849164"/>
                  <a:pt x="8523074" y="5851118"/>
                  <a:pt x="8567361" y="5847210"/>
                </a:cubicBezTo>
                <a:cubicBezTo>
                  <a:pt x="8609695" y="5843303"/>
                  <a:pt x="8651377" y="5832231"/>
                  <a:pt x="8693058" y="5821159"/>
                </a:cubicBezTo>
                <a:cubicBezTo>
                  <a:pt x="8700223" y="5819205"/>
                  <a:pt x="8706084" y="5804877"/>
                  <a:pt x="8708689" y="5795108"/>
                </a:cubicBezTo>
                <a:cubicBezTo>
                  <a:pt x="8713249" y="5775569"/>
                  <a:pt x="8715202" y="5754728"/>
                  <a:pt x="8717156" y="5742354"/>
                </a:cubicBezTo>
                <a:cubicBezTo>
                  <a:pt x="8779028" y="5731933"/>
                  <a:pt x="8836992" y="5722164"/>
                  <a:pt x="8897561" y="5712395"/>
                </a:cubicBezTo>
                <a:cubicBezTo>
                  <a:pt x="8903423" y="5750821"/>
                  <a:pt x="8898864" y="5798364"/>
                  <a:pt x="8919705" y="5824416"/>
                </a:cubicBezTo>
                <a:cubicBezTo>
                  <a:pt x="8938592" y="5847210"/>
                  <a:pt x="8987438" y="5849164"/>
                  <a:pt x="9023910" y="5850467"/>
                </a:cubicBezTo>
                <a:cubicBezTo>
                  <a:pt x="9074058" y="5852421"/>
                  <a:pt x="9124858" y="5846559"/>
                  <a:pt x="9175007" y="5840698"/>
                </a:cubicBezTo>
                <a:cubicBezTo>
                  <a:pt x="9209525" y="5836790"/>
                  <a:pt x="9221900" y="5814646"/>
                  <a:pt x="9203663" y="5782734"/>
                </a:cubicBezTo>
                <a:cubicBezTo>
                  <a:pt x="9186079" y="5752775"/>
                  <a:pt x="9166541" y="5724118"/>
                  <a:pt x="9145699" y="5696764"/>
                </a:cubicBezTo>
                <a:cubicBezTo>
                  <a:pt x="9133325" y="5679831"/>
                  <a:pt x="9117043" y="5667457"/>
                  <a:pt x="9141141" y="5645313"/>
                </a:cubicBezTo>
                <a:cubicBezTo>
                  <a:pt x="9149607" y="5637498"/>
                  <a:pt x="9146351" y="5616005"/>
                  <a:pt x="9145699" y="5600375"/>
                </a:cubicBezTo>
                <a:cubicBezTo>
                  <a:pt x="9139838" y="5457744"/>
                  <a:pt x="9123556" y="5314462"/>
                  <a:pt x="9130720" y="5172482"/>
                </a:cubicBezTo>
                <a:cubicBezTo>
                  <a:pt x="9135279" y="5078047"/>
                  <a:pt x="9171750" y="4984913"/>
                  <a:pt x="9198454" y="4892431"/>
                </a:cubicBezTo>
                <a:cubicBezTo>
                  <a:pt x="9201710" y="4880057"/>
                  <a:pt x="9231669" y="4868334"/>
                  <a:pt x="9249253" y="4868985"/>
                </a:cubicBezTo>
                <a:cubicBezTo>
                  <a:pt x="9312428" y="4871590"/>
                  <a:pt x="9376904" y="4874195"/>
                  <a:pt x="9438125" y="4887221"/>
                </a:cubicBezTo>
                <a:cubicBezTo>
                  <a:pt x="9464176" y="4892431"/>
                  <a:pt x="9496089" y="4918482"/>
                  <a:pt x="9507161" y="4943231"/>
                </a:cubicBezTo>
                <a:cubicBezTo>
                  <a:pt x="9578151" y="5098888"/>
                  <a:pt x="9643930" y="5257149"/>
                  <a:pt x="9710361" y="5414759"/>
                </a:cubicBezTo>
                <a:cubicBezTo>
                  <a:pt x="9715571" y="5427134"/>
                  <a:pt x="9712966" y="5445369"/>
                  <a:pt x="9708407" y="5458395"/>
                </a:cubicBezTo>
                <a:cubicBezTo>
                  <a:pt x="9686263" y="5514406"/>
                  <a:pt x="9660864" y="5569113"/>
                  <a:pt x="9638720" y="5624472"/>
                </a:cubicBezTo>
                <a:cubicBezTo>
                  <a:pt x="9609412" y="5697416"/>
                  <a:pt x="9629602" y="5730631"/>
                  <a:pt x="9706454" y="5735190"/>
                </a:cubicBezTo>
                <a:cubicBezTo>
                  <a:pt x="9740971" y="5737144"/>
                  <a:pt x="9767674" y="5737795"/>
                  <a:pt x="9781351" y="5780129"/>
                </a:cubicBezTo>
                <a:cubicBezTo>
                  <a:pt x="9793074" y="5816600"/>
                  <a:pt x="9849736" y="5815298"/>
                  <a:pt x="9867971" y="5773616"/>
                </a:cubicBezTo>
                <a:cubicBezTo>
                  <a:pt x="9895325" y="5709790"/>
                  <a:pt x="9944172" y="5703928"/>
                  <a:pt x="10001484" y="5699369"/>
                </a:cubicBezTo>
                <a:cubicBezTo>
                  <a:pt x="10064659" y="5694159"/>
                  <a:pt x="10127182" y="5683739"/>
                  <a:pt x="10189053" y="5672016"/>
                </a:cubicBezTo>
                <a:cubicBezTo>
                  <a:pt x="10203381" y="5669411"/>
                  <a:pt x="10225525" y="5651826"/>
                  <a:pt x="10225525" y="5641406"/>
                </a:cubicBezTo>
                <a:cubicBezTo>
                  <a:pt x="10224874" y="5595816"/>
                  <a:pt x="10250274" y="5567811"/>
                  <a:pt x="10291304" y="5537200"/>
                </a:cubicBezTo>
                <a:cubicBezTo>
                  <a:pt x="10311494" y="5563903"/>
                  <a:pt x="10336894" y="5589303"/>
                  <a:pt x="10353176" y="5619913"/>
                </a:cubicBezTo>
                <a:cubicBezTo>
                  <a:pt x="10393556" y="5696113"/>
                  <a:pt x="10471710" y="5724770"/>
                  <a:pt x="10549864" y="5688298"/>
                </a:cubicBezTo>
                <a:cubicBezTo>
                  <a:pt x="10578520" y="5674621"/>
                  <a:pt x="10596756" y="5654431"/>
                  <a:pt x="10584381" y="5620564"/>
                </a:cubicBezTo>
                <a:cubicBezTo>
                  <a:pt x="10573961" y="5592559"/>
                  <a:pt x="10562238" y="5565205"/>
                  <a:pt x="10548561" y="5539154"/>
                </a:cubicBezTo>
                <a:cubicBezTo>
                  <a:pt x="10519253" y="5483144"/>
                  <a:pt x="10484736" y="5429739"/>
                  <a:pt x="10458684" y="5372426"/>
                </a:cubicBezTo>
                <a:cubicBezTo>
                  <a:pt x="10450217" y="5352888"/>
                  <a:pt x="10457381" y="5322928"/>
                  <a:pt x="10464545" y="5300134"/>
                </a:cubicBezTo>
                <a:cubicBezTo>
                  <a:pt x="10483433" y="5239564"/>
                  <a:pt x="10488643" y="5181600"/>
                  <a:pt x="10473663" y="5117775"/>
                </a:cubicBezTo>
                <a:cubicBezTo>
                  <a:pt x="10459336" y="5055903"/>
                  <a:pt x="10460638" y="4990123"/>
                  <a:pt x="10454776" y="4925646"/>
                </a:cubicBezTo>
                <a:cubicBezTo>
                  <a:pt x="10551817" y="4917831"/>
                  <a:pt x="10558330" y="4924344"/>
                  <a:pt x="10573961" y="5007057"/>
                </a:cubicBezTo>
                <a:cubicBezTo>
                  <a:pt x="10596105" y="5122334"/>
                  <a:pt x="10616945" y="5238262"/>
                  <a:pt x="10645602" y="5351585"/>
                </a:cubicBezTo>
                <a:cubicBezTo>
                  <a:pt x="10674259" y="5464908"/>
                  <a:pt x="10683377" y="5575626"/>
                  <a:pt x="10654720" y="5689600"/>
                </a:cubicBezTo>
                <a:cubicBezTo>
                  <a:pt x="10647556" y="5716954"/>
                  <a:pt x="10646253" y="5746262"/>
                  <a:pt x="10648858" y="5774267"/>
                </a:cubicBezTo>
                <a:cubicBezTo>
                  <a:pt x="10652115" y="5812693"/>
                  <a:pt x="10684028" y="5830928"/>
                  <a:pt x="10712032" y="5806180"/>
                </a:cubicBezTo>
                <a:cubicBezTo>
                  <a:pt x="10743294" y="5778175"/>
                  <a:pt x="10768695" y="5739098"/>
                  <a:pt x="10784325" y="5700021"/>
                </a:cubicBezTo>
                <a:cubicBezTo>
                  <a:pt x="10799956" y="5662247"/>
                  <a:pt x="10816890" y="5640754"/>
                  <a:pt x="10859223" y="5644662"/>
                </a:cubicBezTo>
                <a:cubicBezTo>
                  <a:pt x="10867038" y="5645313"/>
                  <a:pt x="10874853" y="5643359"/>
                  <a:pt x="10882669" y="5642708"/>
                </a:cubicBezTo>
                <a:cubicBezTo>
                  <a:pt x="10932817" y="5634893"/>
                  <a:pt x="10938679" y="5621216"/>
                  <a:pt x="10910022" y="5577580"/>
                </a:cubicBezTo>
                <a:cubicBezTo>
                  <a:pt x="10904161" y="5568462"/>
                  <a:pt x="10898300" y="5558041"/>
                  <a:pt x="10889833" y="5550877"/>
                </a:cubicBezTo>
                <a:cubicBezTo>
                  <a:pt x="10812981" y="5484446"/>
                  <a:pt x="10804515" y="5401082"/>
                  <a:pt x="10822750" y="5307949"/>
                </a:cubicBezTo>
                <a:cubicBezTo>
                  <a:pt x="10846197" y="5186811"/>
                  <a:pt x="10865084" y="5064369"/>
                  <a:pt x="10889182" y="4942580"/>
                </a:cubicBezTo>
                <a:cubicBezTo>
                  <a:pt x="10892438" y="4926298"/>
                  <a:pt x="10912628" y="4908062"/>
                  <a:pt x="10929561" y="4900898"/>
                </a:cubicBezTo>
                <a:cubicBezTo>
                  <a:pt x="10979058" y="4880057"/>
                  <a:pt x="11030510" y="4864426"/>
                  <a:pt x="11081310" y="4846841"/>
                </a:cubicBezTo>
                <a:cubicBezTo>
                  <a:pt x="11104756" y="4838375"/>
                  <a:pt x="11115827" y="4824698"/>
                  <a:pt x="11113223" y="4797344"/>
                </a:cubicBezTo>
                <a:cubicBezTo>
                  <a:pt x="11085869" y="4484728"/>
                  <a:pt x="11087172" y="4168856"/>
                  <a:pt x="11000551" y="3863405"/>
                </a:cubicBezTo>
                <a:cubicBezTo>
                  <a:pt x="10991433" y="3831492"/>
                  <a:pt x="10999249" y="3811954"/>
                  <a:pt x="11030510" y="3799580"/>
                </a:cubicBezTo>
                <a:cubicBezTo>
                  <a:pt x="11051351" y="3791764"/>
                  <a:pt x="11071541" y="3781995"/>
                  <a:pt x="11091730" y="3774180"/>
                </a:cubicBezTo>
                <a:cubicBezTo>
                  <a:pt x="11098894" y="3771574"/>
                  <a:pt x="11106710" y="3770923"/>
                  <a:pt x="11121689" y="3767667"/>
                </a:cubicBezTo>
                <a:cubicBezTo>
                  <a:pt x="11115176" y="3830190"/>
                  <a:pt x="11152300" y="3856241"/>
                  <a:pt x="11201146" y="3876431"/>
                </a:cubicBezTo>
                <a:cubicBezTo>
                  <a:pt x="11216125" y="3882292"/>
                  <a:pt x="11227197" y="3911600"/>
                  <a:pt x="11230454" y="3931790"/>
                </a:cubicBezTo>
                <a:cubicBezTo>
                  <a:pt x="11251294" y="4049021"/>
                  <a:pt x="11268879" y="4166903"/>
                  <a:pt x="11287766" y="4284134"/>
                </a:cubicBezTo>
                <a:cubicBezTo>
                  <a:pt x="11294930" y="4329072"/>
                  <a:pt x="11292977" y="4384431"/>
                  <a:pt x="11374387" y="4356426"/>
                </a:cubicBezTo>
                <a:cubicBezTo>
                  <a:pt x="11367874" y="4393549"/>
                  <a:pt x="11364618" y="4421554"/>
                  <a:pt x="11357454" y="4448257"/>
                </a:cubicBezTo>
                <a:cubicBezTo>
                  <a:pt x="11341823" y="4508175"/>
                  <a:pt x="11328797" y="4569395"/>
                  <a:pt x="11306653" y="4626708"/>
                </a:cubicBezTo>
                <a:cubicBezTo>
                  <a:pt x="11216776" y="4860518"/>
                  <a:pt x="11205053" y="5109959"/>
                  <a:pt x="11152951" y="5351585"/>
                </a:cubicBezTo>
                <a:cubicBezTo>
                  <a:pt x="11143182" y="5397826"/>
                  <a:pt x="11136018" y="5445369"/>
                  <a:pt x="11123643" y="5490959"/>
                </a:cubicBezTo>
                <a:cubicBezTo>
                  <a:pt x="11115176" y="5522872"/>
                  <a:pt x="11113223" y="5546970"/>
                  <a:pt x="11167279" y="5561298"/>
                </a:cubicBezTo>
                <a:cubicBezTo>
                  <a:pt x="11094987" y="5617959"/>
                  <a:pt x="11032464" y="5666805"/>
                  <a:pt x="10969289" y="5715651"/>
                </a:cubicBezTo>
                <a:cubicBezTo>
                  <a:pt x="10971243" y="5720862"/>
                  <a:pt x="10973197" y="5725421"/>
                  <a:pt x="10975151" y="5730631"/>
                </a:cubicBezTo>
                <a:cubicBezTo>
                  <a:pt x="11013576" y="5730631"/>
                  <a:pt x="11052653" y="5736493"/>
                  <a:pt x="11089776" y="5729329"/>
                </a:cubicBezTo>
                <a:cubicBezTo>
                  <a:pt x="11169233" y="5714349"/>
                  <a:pt x="11248038" y="5694159"/>
                  <a:pt x="11325541" y="5672016"/>
                </a:cubicBezTo>
                <a:cubicBezTo>
                  <a:pt x="11339869" y="5668108"/>
                  <a:pt x="11354197" y="5645313"/>
                  <a:pt x="11358756" y="5628380"/>
                </a:cubicBezTo>
                <a:cubicBezTo>
                  <a:pt x="11366571" y="5599723"/>
                  <a:pt x="11363315" y="5569764"/>
                  <a:pt x="11397833" y="5552831"/>
                </a:cubicBezTo>
                <a:cubicBezTo>
                  <a:pt x="11409556" y="5546970"/>
                  <a:pt x="11415417" y="5523523"/>
                  <a:pt x="11418674" y="5506590"/>
                </a:cubicBezTo>
                <a:cubicBezTo>
                  <a:pt x="11444725" y="5380893"/>
                  <a:pt x="11464915" y="5253893"/>
                  <a:pt x="11497479" y="5129498"/>
                </a:cubicBezTo>
                <a:cubicBezTo>
                  <a:pt x="11524182" y="5027898"/>
                  <a:pt x="11565864" y="4930205"/>
                  <a:pt x="11601032" y="4830559"/>
                </a:cubicBezTo>
                <a:cubicBezTo>
                  <a:pt x="11606894" y="4830559"/>
                  <a:pt x="11612756" y="4830559"/>
                  <a:pt x="11619269" y="4831210"/>
                </a:cubicBezTo>
                <a:cubicBezTo>
                  <a:pt x="11631643" y="4846190"/>
                  <a:pt x="11646622" y="4859867"/>
                  <a:pt x="11655089" y="4876149"/>
                </a:cubicBezTo>
                <a:cubicBezTo>
                  <a:pt x="11716961" y="4995985"/>
                  <a:pt x="11778182" y="5115821"/>
                  <a:pt x="11837448" y="5236959"/>
                </a:cubicBezTo>
                <a:cubicBezTo>
                  <a:pt x="11847869" y="5257800"/>
                  <a:pt x="11855032" y="5281898"/>
                  <a:pt x="11857638" y="5304693"/>
                </a:cubicBezTo>
                <a:cubicBezTo>
                  <a:pt x="11864151" y="5359400"/>
                  <a:pt x="11881736" y="5406292"/>
                  <a:pt x="11931884" y="5430390"/>
                </a:cubicBezTo>
                <a:cubicBezTo>
                  <a:pt x="11926674" y="5461000"/>
                  <a:pt x="11925371" y="5489657"/>
                  <a:pt x="11916253" y="5514406"/>
                </a:cubicBezTo>
                <a:cubicBezTo>
                  <a:pt x="11909740" y="5531990"/>
                  <a:pt x="11894109" y="5547621"/>
                  <a:pt x="11879130" y="5559995"/>
                </a:cubicBezTo>
                <a:cubicBezTo>
                  <a:pt x="11852428" y="5582790"/>
                  <a:pt x="11823120" y="5602329"/>
                  <a:pt x="11798371" y="5629031"/>
                </a:cubicBezTo>
                <a:cubicBezTo>
                  <a:pt x="11939699" y="5652477"/>
                  <a:pt x="12062141" y="5586698"/>
                  <a:pt x="12191095" y="5559344"/>
                </a:cubicBezTo>
                <a:cubicBezTo>
                  <a:pt x="12191095" y="5546970"/>
                  <a:pt x="12191095" y="5533944"/>
                  <a:pt x="12191095" y="5521569"/>
                </a:cubicBezTo>
                <a:cubicBezTo>
                  <a:pt x="12178720" y="5451231"/>
                  <a:pt x="12168300" y="5373077"/>
                  <a:pt x="12151366" y="5296226"/>
                </a:cubicBezTo>
                <a:close/>
                <a:moveTo>
                  <a:pt x="835992" y="3481103"/>
                </a:moveTo>
                <a:cubicBezTo>
                  <a:pt x="830782" y="3482405"/>
                  <a:pt x="826223" y="3484359"/>
                  <a:pt x="821012" y="3485662"/>
                </a:cubicBezTo>
                <a:cubicBezTo>
                  <a:pt x="813848" y="3470031"/>
                  <a:pt x="796915" y="3451795"/>
                  <a:pt x="800823" y="3440072"/>
                </a:cubicBezTo>
                <a:cubicBezTo>
                  <a:pt x="819710" y="3379503"/>
                  <a:pt x="844459" y="3320236"/>
                  <a:pt x="866602" y="3260318"/>
                </a:cubicBezTo>
                <a:cubicBezTo>
                  <a:pt x="870510" y="3261621"/>
                  <a:pt x="874417" y="3262923"/>
                  <a:pt x="877674" y="3264226"/>
                </a:cubicBezTo>
                <a:cubicBezTo>
                  <a:pt x="863997" y="3336518"/>
                  <a:pt x="850320" y="3408811"/>
                  <a:pt x="835992" y="3481103"/>
                </a:cubicBezTo>
                <a:close/>
                <a:moveTo>
                  <a:pt x="1510720" y="2777718"/>
                </a:moveTo>
                <a:cubicBezTo>
                  <a:pt x="1469038" y="2752318"/>
                  <a:pt x="1426053" y="2728872"/>
                  <a:pt x="1386976" y="2699564"/>
                </a:cubicBezTo>
                <a:cubicBezTo>
                  <a:pt x="1377207" y="2691749"/>
                  <a:pt x="1375905" y="2663744"/>
                  <a:pt x="1381115" y="2647462"/>
                </a:cubicBezTo>
                <a:cubicBezTo>
                  <a:pt x="1386325" y="2629226"/>
                  <a:pt x="1402607" y="2613595"/>
                  <a:pt x="1416284" y="2593405"/>
                </a:cubicBezTo>
                <a:cubicBezTo>
                  <a:pt x="1450802" y="2654626"/>
                  <a:pt x="1483366" y="2711939"/>
                  <a:pt x="1515930" y="2769252"/>
                </a:cubicBezTo>
                <a:cubicBezTo>
                  <a:pt x="1513976" y="2772508"/>
                  <a:pt x="1512023" y="2775113"/>
                  <a:pt x="1510720" y="2777718"/>
                </a:cubicBezTo>
                <a:close/>
                <a:moveTo>
                  <a:pt x="4102823" y="5100841"/>
                </a:moveTo>
                <a:cubicBezTo>
                  <a:pt x="4099566" y="5098888"/>
                  <a:pt x="4106079" y="4946487"/>
                  <a:pt x="4102823" y="4944534"/>
                </a:cubicBezTo>
                <a:cubicBezTo>
                  <a:pt x="4145807" y="4786272"/>
                  <a:pt x="4093054" y="4628010"/>
                  <a:pt x="4136038" y="4470400"/>
                </a:cubicBezTo>
                <a:cubicBezTo>
                  <a:pt x="4139946" y="4471703"/>
                  <a:pt x="4179674" y="4469749"/>
                  <a:pt x="4183582" y="4470400"/>
                </a:cubicBezTo>
                <a:cubicBezTo>
                  <a:pt x="4140597" y="4629313"/>
                  <a:pt x="4146458" y="4942580"/>
                  <a:pt x="4102823" y="5100841"/>
                </a:cubicBezTo>
                <a:close/>
                <a:moveTo>
                  <a:pt x="4739777" y="5465559"/>
                </a:moveTo>
                <a:cubicBezTo>
                  <a:pt x="4748243" y="5486400"/>
                  <a:pt x="4767782" y="5503334"/>
                  <a:pt x="4789274" y="5531990"/>
                </a:cubicBezTo>
                <a:cubicBezTo>
                  <a:pt x="4783413" y="5558041"/>
                  <a:pt x="4774295" y="5596467"/>
                  <a:pt x="4762572" y="5649872"/>
                </a:cubicBezTo>
                <a:cubicBezTo>
                  <a:pt x="4690931" y="5592559"/>
                  <a:pt x="4634269" y="5546970"/>
                  <a:pt x="4585423" y="5507893"/>
                </a:cubicBezTo>
                <a:cubicBezTo>
                  <a:pt x="4592587" y="5474677"/>
                  <a:pt x="4599751" y="5454487"/>
                  <a:pt x="4601054" y="5434298"/>
                </a:cubicBezTo>
                <a:cubicBezTo>
                  <a:pt x="4605612" y="5367867"/>
                  <a:pt x="4607567" y="5301436"/>
                  <a:pt x="4610823" y="5235005"/>
                </a:cubicBezTo>
                <a:cubicBezTo>
                  <a:pt x="4611474" y="5218723"/>
                  <a:pt x="4615382" y="5202441"/>
                  <a:pt x="4617987" y="5186159"/>
                </a:cubicBezTo>
                <a:cubicBezTo>
                  <a:pt x="4623197" y="5185508"/>
                  <a:pt x="4627756" y="5184205"/>
                  <a:pt x="4632966" y="5183554"/>
                </a:cubicBezTo>
                <a:cubicBezTo>
                  <a:pt x="4668136" y="5277339"/>
                  <a:pt x="4702654" y="5371775"/>
                  <a:pt x="4739777" y="5465559"/>
                </a:cubicBezTo>
                <a:close/>
                <a:moveTo>
                  <a:pt x="4937115" y="3207564"/>
                </a:moveTo>
                <a:cubicBezTo>
                  <a:pt x="4911064" y="3115733"/>
                  <a:pt x="4822490" y="3066236"/>
                  <a:pt x="4824443" y="2971149"/>
                </a:cubicBezTo>
                <a:cubicBezTo>
                  <a:pt x="4888269" y="3033672"/>
                  <a:pt x="4957956" y="3092287"/>
                  <a:pt x="4937115" y="3207564"/>
                </a:cubicBezTo>
                <a:close/>
                <a:moveTo>
                  <a:pt x="6346490" y="5653780"/>
                </a:moveTo>
                <a:cubicBezTo>
                  <a:pt x="6341279" y="5677226"/>
                  <a:pt x="6270290" y="5390662"/>
                  <a:pt x="6270290" y="5196580"/>
                </a:cubicBezTo>
                <a:cubicBezTo>
                  <a:pt x="6270290" y="5002498"/>
                  <a:pt x="6298946" y="4891780"/>
                  <a:pt x="6313926" y="4845539"/>
                </a:cubicBezTo>
                <a:cubicBezTo>
                  <a:pt x="6321741" y="4822744"/>
                  <a:pt x="6373843" y="5095631"/>
                  <a:pt x="6373843" y="5289713"/>
                </a:cubicBezTo>
                <a:cubicBezTo>
                  <a:pt x="6373843" y="5483144"/>
                  <a:pt x="6366028" y="5562600"/>
                  <a:pt x="6346490" y="5653780"/>
                </a:cubicBezTo>
                <a:close/>
                <a:moveTo>
                  <a:pt x="8114720" y="5657036"/>
                </a:moveTo>
                <a:cubicBezTo>
                  <a:pt x="8088018" y="5598421"/>
                  <a:pt x="8013772" y="5557390"/>
                  <a:pt x="8074340" y="5475329"/>
                </a:cubicBezTo>
                <a:cubicBezTo>
                  <a:pt x="8090622" y="5453185"/>
                  <a:pt x="8084110" y="5414108"/>
                  <a:pt x="8087366" y="5383498"/>
                </a:cubicBezTo>
                <a:cubicBezTo>
                  <a:pt x="8117326" y="5429087"/>
                  <a:pt x="8147936" y="5473375"/>
                  <a:pt x="8176592" y="5518313"/>
                </a:cubicBezTo>
                <a:cubicBezTo>
                  <a:pt x="8185058" y="5531990"/>
                  <a:pt x="8137515" y="5638800"/>
                  <a:pt x="8114720" y="5657036"/>
                </a:cubicBezTo>
                <a:close/>
                <a:moveTo>
                  <a:pt x="8474228" y="2208498"/>
                </a:moveTo>
                <a:cubicBezTo>
                  <a:pt x="8256699" y="2246272"/>
                  <a:pt x="8240417" y="2476175"/>
                  <a:pt x="8355695" y="2685236"/>
                </a:cubicBezTo>
                <a:cubicBezTo>
                  <a:pt x="8271679" y="2713241"/>
                  <a:pt x="8188315" y="2739944"/>
                  <a:pt x="8102997" y="2768600"/>
                </a:cubicBezTo>
                <a:cubicBezTo>
                  <a:pt x="8089320" y="2716498"/>
                  <a:pt x="8082156" y="2680677"/>
                  <a:pt x="8123839" y="2647462"/>
                </a:cubicBezTo>
                <a:cubicBezTo>
                  <a:pt x="8139469" y="2635087"/>
                  <a:pt x="8144028" y="2597313"/>
                  <a:pt x="8139469" y="2574518"/>
                </a:cubicBezTo>
                <a:cubicBezTo>
                  <a:pt x="8124490" y="2498318"/>
                  <a:pt x="8102997" y="2423421"/>
                  <a:pt x="8037869" y="2370667"/>
                </a:cubicBezTo>
                <a:cubicBezTo>
                  <a:pt x="8030054" y="2364154"/>
                  <a:pt x="8029403" y="2343313"/>
                  <a:pt x="8031356" y="2329636"/>
                </a:cubicBezTo>
                <a:cubicBezTo>
                  <a:pt x="8035915" y="2294467"/>
                  <a:pt x="8034612" y="2264508"/>
                  <a:pt x="7985766" y="2249528"/>
                </a:cubicBezTo>
                <a:cubicBezTo>
                  <a:pt x="7990326" y="2268415"/>
                  <a:pt x="7992930" y="2281441"/>
                  <a:pt x="7996187" y="2295769"/>
                </a:cubicBezTo>
                <a:cubicBezTo>
                  <a:pt x="7991628" y="2295769"/>
                  <a:pt x="7985766" y="2297723"/>
                  <a:pt x="7983813" y="2295769"/>
                </a:cubicBezTo>
                <a:cubicBezTo>
                  <a:pt x="7938223" y="2256692"/>
                  <a:pt x="7889377" y="2261903"/>
                  <a:pt x="7849648" y="2297723"/>
                </a:cubicBezTo>
                <a:cubicBezTo>
                  <a:pt x="7807967" y="2335498"/>
                  <a:pt x="7775403" y="2383041"/>
                  <a:pt x="7738930" y="2426677"/>
                </a:cubicBezTo>
                <a:cubicBezTo>
                  <a:pt x="7727208" y="2441005"/>
                  <a:pt x="7717438" y="2459893"/>
                  <a:pt x="7702459" y="2467708"/>
                </a:cubicBezTo>
                <a:cubicBezTo>
                  <a:pt x="7611279" y="2517205"/>
                  <a:pt x="7580018" y="2596010"/>
                  <a:pt x="7586531" y="2694354"/>
                </a:cubicBezTo>
                <a:cubicBezTo>
                  <a:pt x="7588484" y="2721056"/>
                  <a:pt x="7591089" y="2747108"/>
                  <a:pt x="7593695" y="2777067"/>
                </a:cubicBezTo>
                <a:cubicBezTo>
                  <a:pt x="7503818" y="2752969"/>
                  <a:pt x="7419802" y="2736036"/>
                  <a:pt x="7363792" y="2656580"/>
                </a:cubicBezTo>
                <a:cubicBezTo>
                  <a:pt x="7339695" y="2621410"/>
                  <a:pt x="7330577" y="2589498"/>
                  <a:pt x="7348813" y="2556282"/>
                </a:cubicBezTo>
                <a:cubicBezTo>
                  <a:pt x="7391146" y="2480082"/>
                  <a:pt x="7376818" y="2401928"/>
                  <a:pt x="7360535" y="2325077"/>
                </a:cubicBezTo>
                <a:cubicBezTo>
                  <a:pt x="7349464" y="2275580"/>
                  <a:pt x="7309736" y="2247575"/>
                  <a:pt x="7263494" y="2227385"/>
                </a:cubicBezTo>
                <a:cubicBezTo>
                  <a:pt x="7174269" y="2188959"/>
                  <a:pt x="7071366" y="2214359"/>
                  <a:pt x="7011448" y="2289908"/>
                </a:cubicBezTo>
                <a:cubicBezTo>
                  <a:pt x="7000377" y="2304236"/>
                  <a:pt x="6983443" y="2314657"/>
                  <a:pt x="6967813" y="2325077"/>
                </a:cubicBezTo>
                <a:cubicBezTo>
                  <a:pt x="6904638" y="2367410"/>
                  <a:pt x="6842115" y="2411046"/>
                  <a:pt x="6836253" y="2495062"/>
                </a:cubicBezTo>
                <a:cubicBezTo>
                  <a:pt x="6832997" y="2541954"/>
                  <a:pt x="6835602" y="2590149"/>
                  <a:pt x="6844720" y="2635739"/>
                </a:cubicBezTo>
                <a:cubicBezTo>
                  <a:pt x="6848628" y="2654626"/>
                  <a:pt x="6874679" y="2670257"/>
                  <a:pt x="6892264" y="2685236"/>
                </a:cubicBezTo>
                <a:cubicBezTo>
                  <a:pt x="6910500" y="2700216"/>
                  <a:pt x="6931992" y="2711287"/>
                  <a:pt x="6949577" y="2727569"/>
                </a:cubicBezTo>
                <a:cubicBezTo>
                  <a:pt x="7010146" y="2784882"/>
                  <a:pt x="7004936" y="2822657"/>
                  <a:pt x="6934597" y="2867595"/>
                </a:cubicBezTo>
                <a:cubicBezTo>
                  <a:pt x="6804340" y="2950308"/>
                  <a:pt x="6749633" y="3072098"/>
                  <a:pt x="6758100" y="3223195"/>
                </a:cubicBezTo>
                <a:cubicBezTo>
                  <a:pt x="6760705" y="3272041"/>
                  <a:pt x="6767218" y="3320887"/>
                  <a:pt x="6773730" y="3369734"/>
                </a:cubicBezTo>
                <a:cubicBezTo>
                  <a:pt x="6786105" y="3458308"/>
                  <a:pt x="6773079" y="3540369"/>
                  <a:pt x="6719023" y="3613313"/>
                </a:cubicBezTo>
                <a:cubicBezTo>
                  <a:pt x="6690366" y="3651739"/>
                  <a:pt x="6696879" y="3688862"/>
                  <a:pt x="6723582" y="3727287"/>
                </a:cubicBezTo>
                <a:cubicBezTo>
                  <a:pt x="6734654" y="3743569"/>
                  <a:pt x="6743121" y="3768318"/>
                  <a:pt x="6739864" y="3787205"/>
                </a:cubicBezTo>
                <a:cubicBezTo>
                  <a:pt x="6709253" y="3950677"/>
                  <a:pt x="6675387" y="4114149"/>
                  <a:pt x="6642171" y="4276970"/>
                </a:cubicBezTo>
                <a:cubicBezTo>
                  <a:pt x="6641520" y="4281529"/>
                  <a:pt x="6638264" y="4285436"/>
                  <a:pt x="6635659" y="4291949"/>
                </a:cubicBezTo>
                <a:cubicBezTo>
                  <a:pt x="6570530" y="4070513"/>
                  <a:pt x="6606351" y="3856241"/>
                  <a:pt x="6661059" y="3641969"/>
                </a:cubicBezTo>
                <a:cubicBezTo>
                  <a:pt x="6688413" y="3534508"/>
                  <a:pt x="6709905" y="3424441"/>
                  <a:pt x="6717069" y="3314374"/>
                </a:cubicBezTo>
                <a:cubicBezTo>
                  <a:pt x="6722930" y="3229056"/>
                  <a:pt x="6717720" y="3136575"/>
                  <a:pt x="6688413" y="3057769"/>
                </a:cubicBezTo>
                <a:cubicBezTo>
                  <a:pt x="6660407" y="2982872"/>
                  <a:pt x="6601141" y="2916441"/>
                  <a:pt x="6543828" y="2856523"/>
                </a:cubicBezTo>
                <a:cubicBezTo>
                  <a:pt x="6506705" y="2818098"/>
                  <a:pt x="6488469" y="2781626"/>
                  <a:pt x="6493679" y="2731477"/>
                </a:cubicBezTo>
                <a:cubicBezTo>
                  <a:pt x="6496936" y="2703472"/>
                  <a:pt x="6506705" y="2674816"/>
                  <a:pt x="6504751" y="2646810"/>
                </a:cubicBezTo>
                <a:cubicBezTo>
                  <a:pt x="6502797" y="2620108"/>
                  <a:pt x="6491074" y="2593405"/>
                  <a:pt x="6481956" y="2567354"/>
                </a:cubicBezTo>
                <a:cubicBezTo>
                  <a:pt x="6474792" y="2548467"/>
                  <a:pt x="6463069" y="2530882"/>
                  <a:pt x="6455905" y="2511995"/>
                </a:cubicBezTo>
                <a:cubicBezTo>
                  <a:pt x="6429854" y="2444262"/>
                  <a:pt x="6364725" y="2396067"/>
                  <a:pt x="6301551" y="2398672"/>
                </a:cubicBezTo>
                <a:cubicBezTo>
                  <a:pt x="6225351" y="2401928"/>
                  <a:pt x="6150453" y="2458590"/>
                  <a:pt x="6134171" y="2529580"/>
                </a:cubicBezTo>
                <a:cubicBezTo>
                  <a:pt x="6124402" y="2572564"/>
                  <a:pt x="6114633" y="2616851"/>
                  <a:pt x="6116587" y="2660487"/>
                </a:cubicBezTo>
                <a:cubicBezTo>
                  <a:pt x="6117889" y="2702169"/>
                  <a:pt x="6134171" y="2742549"/>
                  <a:pt x="6144592" y="2787487"/>
                </a:cubicBezTo>
                <a:cubicBezTo>
                  <a:pt x="6083372" y="2772508"/>
                  <a:pt x="6037131" y="2741246"/>
                  <a:pt x="6014987" y="2685236"/>
                </a:cubicBezTo>
                <a:cubicBezTo>
                  <a:pt x="6006520" y="2663744"/>
                  <a:pt x="6007823" y="2631180"/>
                  <a:pt x="6017592" y="2610339"/>
                </a:cubicBezTo>
                <a:cubicBezTo>
                  <a:pt x="6041689" y="2561492"/>
                  <a:pt x="6052110" y="2515252"/>
                  <a:pt x="6035828" y="2460544"/>
                </a:cubicBezTo>
                <a:cubicBezTo>
                  <a:pt x="6026710" y="2429934"/>
                  <a:pt x="6028664" y="2394113"/>
                  <a:pt x="6031920" y="2361549"/>
                </a:cubicBezTo>
                <a:cubicBezTo>
                  <a:pt x="6039084" y="2293164"/>
                  <a:pt x="5994146" y="2256692"/>
                  <a:pt x="5947253" y="2230641"/>
                </a:cubicBezTo>
                <a:cubicBezTo>
                  <a:pt x="5867146" y="2185703"/>
                  <a:pt x="5716700" y="2227385"/>
                  <a:pt x="5673064" y="2309446"/>
                </a:cubicBezTo>
                <a:cubicBezTo>
                  <a:pt x="5653525" y="2345267"/>
                  <a:pt x="5656131" y="2394764"/>
                  <a:pt x="5655479" y="2438400"/>
                </a:cubicBezTo>
                <a:cubicBezTo>
                  <a:pt x="5654828" y="2476175"/>
                  <a:pt x="5662643" y="2513949"/>
                  <a:pt x="5670459" y="2551723"/>
                </a:cubicBezTo>
                <a:cubicBezTo>
                  <a:pt x="5674366" y="2570610"/>
                  <a:pt x="5682833" y="2590800"/>
                  <a:pt x="5694556" y="2605780"/>
                </a:cubicBezTo>
                <a:cubicBezTo>
                  <a:pt x="5739495" y="2661139"/>
                  <a:pt x="5741448" y="2713893"/>
                  <a:pt x="5697161" y="2767949"/>
                </a:cubicBezTo>
                <a:cubicBezTo>
                  <a:pt x="5685438" y="2782928"/>
                  <a:pt x="5674366" y="2798559"/>
                  <a:pt x="5661992" y="2812887"/>
                </a:cubicBezTo>
                <a:cubicBezTo>
                  <a:pt x="5630079" y="2850662"/>
                  <a:pt x="5596213" y="2853918"/>
                  <a:pt x="5553879" y="2829821"/>
                </a:cubicBezTo>
                <a:cubicBezTo>
                  <a:pt x="5532387" y="2817446"/>
                  <a:pt x="5506987" y="2810934"/>
                  <a:pt x="5482238" y="2806374"/>
                </a:cubicBezTo>
                <a:cubicBezTo>
                  <a:pt x="5447069" y="2799862"/>
                  <a:pt x="5411248" y="2797908"/>
                  <a:pt x="5374125" y="2794000"/>
                </a:cubicBezTo>
                <a:cubicBezTo>
                  <a:pt x="5413202" y="2774462"/>
                  <a:pt x="5451628" y="2760133"/>
                  <a:pt x="5484843" y="2737339"/>
                </a:cubicBezTo>
                <a:cubicBezTo>
                  <a:pt x="5570812" y="2677421"/>
                  <a:pt x="5601423" y="2586893"/>
                  <a:pt x="5561043" y="2491154"/>
                </a:cubicBezTo>
                <a:cubicBezTo>
                  <a:pt x="5538900" y="2438400"/>
                  <a:pt x="5505684" y="2387600"/>
                  <a:pt x="5467259" y="2344616"/>
                </a:cubicBezTo>
                <a:cubicBezTo>
                  <a:pt x="5407992" y="2277534"/>
                  <a:pt x="5365008" y="2274277"/>
                  <a:pt x="5284900" y="2316610"/>
                </a:cubicBezTo>
                <a:cubicBezTo>
                  <a:pt x="5288807" y="2300980"/>
                  <a:pt x="5292064" y="2288605"/>
                  <a:pt x="5297274" y="2266462"/>
                </a:cubicBezTo>
                <a:cubicBezTo>
                  <a:pt x="5249730" y="2281441"/>
                  <a:pt x="5246474" y="2310098"/>
                  <a:pt x="5249079" y="2345267"/>
                </a:cubicBezTo>
                <a:cubicBezTo>
                  <a:pt x="5250382" y="2362200"/>
                  <a:pt x="5245171" y="2384995"/>
                  <a:pt x="5234100" y="2396067"/>
                </a:cubicBezTo>
                <a:cubicBezTo>
                  <a:pt x="5170926" y="2457287"/>
                  <a:pt x="5149433" y="2536092"/>
                  <a:pt x="5138361" y="2618805"/>
                </a:cubicBezTo>
                <a:cubicBezTo>
                  <a:pt x="5136407" y="2634436"/>
                  <a:pt x="5146176" y="2659836"/>
                  <a:pt x="5158551" y="2668303"/>
                </a:cubicBezTo>
                <a:cubicBezTo>
                  <a:pt x="5201535" y="2697610"/>
                  <a:pt x="5191766" y="2734733"/>
                  <a:pt x="5181346" y="2780323"/>
                </a:cubicBezTo>
                <a:cubicBezTo>
                  <a:pt x="5152689" y="2774462"/>
                  <a:pt x="5125336" y="2769903"/>
                  <a:pt x="5098633" y="2762087"/>
                </a:cubicBezTo>
                <a:cubicBezTo>
                  <a:pt x="4966423" y="2724313"/>
                  <a:pt x="4839423" y="2676769"/>
                  <a:pt x="4753453" y="2560190"/>
                </a:cubicBezTo>
                <a:cubicBezTo>
                  <a:pt x="4743033" y="2546513"/>
                  <a:pt x="4737171" y="2526323"/>
                  <a:pt x="4735869" y="2508739"/>
                </a:cubicBezTo>
                <a:cubicBezTo>
                  <a:pt x="4724146" y="2334846"/>
                  <a:pt x="4749546" y="2164862"/>
                  <a:pt x="4802951" y="1999436"/>
                </a:cubicBezTo>
                <a:cubicBezTo>
                  <a:pt x="4824443" y="1934308"/>
                  <a:pt x="4810115" y="1897836"/>
                  <a:pt x="4755407" y="1857457"/>
                </a:cubicBezTo>
                <a:cubicBezTo>
                  <a:pt x="4745638" y="1850292"/>
                  <a:pt x="4735869" y="1835964"/>
                  <a:pt x="4735869" y="1824241"/>
                </a:cubicBezTo>
                <a:cubicBezTo>
                  <a:pt x="4734567" y="1673795"/>
                  <a:pt x="4735218" y="1523349"/>
                  <a:pt x="4735218" y="1368995"/>
                </a:cubicBezTo>
                <a:cubicBezTo>
                  <a:pt x="4752151" y="1367692"/>
                  <a:pt x="4765828" y="1365739"/>
                  <a:pt x="4778854" y="1365739"/>
                </a:cubicBezTo>
                <a:cubicBezTo>
                  <a:pt x="4912366" y="1368995"/>
                  <a:pt x="5045228" y="1371600"/>
                  <a:pt x="5178741" y="1375508"/>
                </a:cubicBezTo>
                <a:cubicBezTo>
                  <a:pt x="5192418" y="1376159"/>
                  <a:pt x="5208700" y="1378113"/>
                  <a:pt x="5218469" y="1385928"/>
                </a:cubicBezTo>
                <a:cubicBezTo>
                  <a:pt x="5288807" y="1441287"/>
                  <a:pt x="5372171" y="1456918"/>
                  <a:pt x="5456187" y="1453010"/>
                </a:cubicBezTo>
                <a:cubicBezTo>
                  <a:pt x="5585792" y="1447149"/>
                  <a:pt x="5715397" y="1435426"/>
                  <a:pt x="5845002" y="1419795"/>
                </a:cubicBezTo>
                <a:cubicBezTo>
                  <a:pt x="6014987" y="1399605"/>
                  <a:pt x="6177807" y="1406118"/>
                  <a:pt x="6338674" y="1477759"/>
                </a:cubicBezTo>
                <a:cubicBezTo>
                  <a:pt x="6485213" y="1542236"/>
                  <a:pt x="6643474" y="1565031"/>
                  <a:pt x="6803689" y="1559821"/>
                </a:cubicBezTo>
                <a:cubicBezTo>
                  <a:pt x="6844069" y="1558518"/>
                  <a:pt x="6886403" y="1550051"/>
                  <a:pt x="6924176" y="1536374"/>
                </a:cubicBezTo>
                <a:cubicBezTo>
                  <a:pt x="7072669" y="1481667"/>
                  <a:pt x="7225069" y="1456267"/>
                  <a:pt x="7382028" y="1484923"/>
                </a:cubicBezTo>
                <a:cubicBezTo>
                  <a:pt x="7448459" y="1497297"/>
                  <a:pt x="7511633" y="1525954"/>
                  <a:pt x="7576762" y="1546795"/>
                </a:cubicBezTo>
                <a:cubicBezTo>
                  <a:pt x="7729813" y="1596292"/>
                  <a:pt x="7885469" y="1620390"/>
                  <a:pt x="8045033" y="1580010"/>
                </a:cubicBezTo>
                <a:cubicBezTo>
                  <a:pt x="8072387" y="1572846"/>
                  <a:pt x="8101044" y="1564380"/>
                  <a:pt x="8123839" y="1548749"/>
                </a:cubicBezTo>
                <a:cubicBezTo>
                  <a:pt x="8229997" y="1475805"/>
                  <a:pt x="8349182" y="1462128"/>
                  <a:pt x="8473576" y="1459523"/>
                </a:cubicBezTo>
                <a:cubicBezTo>
                  <a:pt x="8474228" y="1707662"/>
                  <a:pt x="8474228" y="1957754"/>
                  <a:pt x="8474228" y="2208498"/>
                </a:cubicBezTo>
                <a:close/>
                <a:moveTo>
                  <a:pt x="8816802" y="5626426"/>
                </a:moveTo>
                <a:cubicBezTo>
                  <a:pt x="8788146" y="5656385"/>
                  <a:pt x="8758838" y="5685041"/>
                  <a:pt x="8729531" y="5713698"/>
                </a:cubicBezTo>
                <a:cubicBezTo>
                  <a:pt x="8727576" y="5715651"/>
                  <a:pt x="8723669" y="5715651"/>
                  <a:pt x="8724320" y="5715651"/>
                </a:cubicBezTo>
                <a:cubicBezTo>
                  <a:pt x="8728228" y="5683739"/>
                  <a:pt x="8734740" y="5653780"/>
                  <a:pt x="8736043" y="5623170"/>
                </a:cubicBezTo>
                <a:cubicBezTo>
                  <a:pt x="8739300" y="5550877"/>
                  <a:pt x="8748417" y="5477282"/>
                  <a:pt x="8741253" y="5405641"/>
                </a:cubicBezTo>
                <a:cubicBezTo>
                  <a:pt x="8725622" y="5251939"/>
                  <a:pt x="8699571" y="5099539"/>
                  <a:pt x="8679381" y="4946487"/>
                </a:cubicBezTo>
                <a:cubicBezTo>
                  <a:pt x="8668961" y="4869636"/>
                  <a:pt x="8660494" y="4792785"/>
                  <a:pt x="8653981" y="4715933"/>
                </a:cubicBezTo>
                <a:cubicBezTo>
                  <a:pt x="8643561" y="4593493"/>
                  <a:pt x="8635746" y="4470400"/>
                  <a:pt x="8626628" y="4347959"/>
                </a:cubicBezTo>
                <a:cubicBezTo>
                  <a:pt x="8631186" y="4347308"/>
                  <a:pt x="8636397" y="4346657"/>
                  <a:pt x="8640956" y="4345354"/>
                </a:cubicBezTo>
                <a:cubicBezTo>
                  <a:pt x="8659192" y="4422857"/>
                  <a:pt x="8681987" y="4499057"/>
                  <a:pt x="8695663" y="4577210"/>
                </a:cubicBezTo>
                <a:cubicBezTo>
                  <a:pt x="8719109" y="4711375"/>
                  <a:pt x="8735391" y="4846841"/>
                  <a:pt x="8756884" y="4981005"/>
                </a:cubicBezTo>
                <a:cubicBezTo>
                  <a:pt x="8771212" y="5072836"/>
                  <a:pt x="8779028" y="5167272"/>
                  <a:pt x="8807684" y="5253893"/>
                </a:cubicBezTo>
                <a:cubicBezTo>
                  <a:pt x="8828525" y="5317067"/>
                  <a:pt x="8829176" y="5376334"/>
                  <a:pt x="8827874" y="5438857"/>
                </a:cubicBezTo>
                <a:cubicBezTo>
                  <a:pt x="8827874" y="5447975"/>
                  <a:pt x="8829827" y="5457744"/>
                  <a:pt x="8834387" y="5465559"/>
                </a:cubicBezTo>
                <a:cubicBezTo>
                  <a:pt x="8872813" y="5532641"/>
                  <a:pt x="8869556" y="5571067"/>
                  <a:pt x="8816802" y="5626426"/>
                </a:cubicBezTo>
                <a:close/>
                <a:moveTo>
                  <a:pt x="8895607" y="5715000"/>
                </a:moveTo>
                <a:cubicBezTo>
                  <a:pt x="8894956" y="5713698"/>
                  <a:pt x="8895607" y="5714349"/>
                  <a:pt x="8895607" y="5715000"/>
                </a:cubicBezTo>
                <a:lnTo>
                  <a:pt x="8895607" y="5715000"/>
                </a:lnTo>
                <a:close/>
                <a:moveTo>
                  <a:pt x="9643279" y="4342098"/>
                </a:moveTo>
                <a:cubicBezTo>
                  <a:pt x="9638720" y="4342098"/>
                  <a:pt x="9634161" y="4342098"/>
                  <a:pt x="9629602" y="4341446"/>
                </a:cubicBezTo>
                <a:cubicBezTo>
                  <a:pt x="9637417" y="4237893"/>
                  <a:pt x="9595084" y="4133036"/>
                  <a:pt x="9643279" y="4031436"/>
                </a:cubicBezTo>
                <a:cubicBezTo>
                  <a:pt x="9643279" y="4134990"/>
                  <a:pt x="9643279" y="4238544"/>
                  <a:pt x="9643279" y="4342098"/>
                </a:cubicBezTo>
                <a:close/>
                <a:moveTo>
                  <a:pt x="9593130" y="3839308"/>
                </a:moveTo>
                <a:cubicBezTo>
                  <a:pt x="9561217" y="3724031"/>
                  <a:pt x="9612669" y="3635457"/>
                  <a:pt x="9658259" y="3544928"/>
                </a:cubicBezTo>
                <a:cubicBezTo>
                  <a:pt x="9649792" y="3642621"/>
                  <a:pt x="9678448" y="3748779"/>
                  <a:pt x="9593130" y="3839308"/>
                </a:cubicBezTo>
                <a:close/>
                <a:moveTo>
                  <a:pt x="9915515" y="5629683"/>
                </a:moveTo>
                <a:cubicBezTo>
                  <a:pt x="9894674" y="5578231"/>
                  <a:pt x="9902489" y="5573021"/>
                  <a:pt x="9987156" y="5582139"/>
                </a:cubicBezTo>
                <a:cubicBezTo>
                  <a:pt x="9956545" y="5602329"/>
                  <a:pt x="9936356" y="5616005"/>
                  <a:pt x="9915515" y="5629683"/>
                </a:cubicBezTo>
                <a:close/>
                <a:moveTo>
                  <a:pt x="10295864" y="2708682"/>
                </a:moveTo>
                <a:cubicBezTo>
                  <a:pt x="10260043" y="2685236"/>
                  <a:pt x="10251576" y="2653975"/>
                  <a:pt x="10258740" y="2614246"/>
                </a:cubicBezTo>
                <a:cubicBezTo>
                  <a:pt x="10262648" y="2593405"/>
                  <a:pt x="10258740" y="2570610"/>
                  <a:pt x="10263951" y="2550421"/>
                </a:cubicBezTo>
                <a:cubicBezTo>
                  <a:pt x="10283489" y="2481385"/>
                  <a:pt x="10244412" y="2427980"/>
                  <a:pt x="10221618" y="2368713"/>
                </a:cubicBezTo>
                <a:cubicBezTo>
                  <a:pt x="10186448" y="2278185"/>
                  <a:pt x="10129135" y="2239759"/>
                  <a:pt x="10030141" y="2253436"/>
                </a:cubicBezTo>
                <a:cubicBezTo>
                  <a:pt x="9953289" y="2263857"/>
                  <a:pt x="9882951" y="2338103"/>
                  <a:pt x="9885556" y="2418210"/>
                </a:cubicBezTo>
                <a:cubicBezTo>
                  <a:pt x="9888161" y="2487246"/>
                  <a:pt x="9901186" y="2556282"/>
                  <a:pt x="9915515" y="2624015"/>
                </a:cubicBezTo>
                <a:cubicBezTo>
                  <a:pt x="9931797" y="2698262"/>
                  <a:pt x="9925284" y="2760785"/>
                  <a:pt x="9851038" y="2799862"/>
                </a:cubicBezTo>
                <a:cubicBezTo>
                  <a:pt x="9765720" y="2768600"/>
                  <a:pt x="9677146" y="2755575"/>
                  <a:pt x="9584663" y="2763390"/>
                </a:cubicBezTo>
                <a:cubicBezTo>
                  <a:pt x="9560566" y="2765344"/>
                  <a:pt x="9533864" y="2744503"/>
                  <a:pt x="9509766" y="2734082"/>
                </a:cubicBezTo>
                <a:cubicBezTo>
                  <a:pt x="9530607" y="2599918"/>
                  <a:pt x="9499346" y="2490503"/>
                  <a:pt x="9395792" y="2405836"/>
                </a:cubicBezTo>
                <a:cubicBezTo>
                  <a:pt x="9388628" y="2399975"/>
                  <a:pt x="9384720" y="2383692"/>
                  <a:pt x="9387325" y="2374575"/>
                </a:cubicBezTo>
                <a:cubicBezTo>
                  <a:pt x="9397095" y="2338103"/>
                  <a:pt x="9408166" y="2301631"/>
                  <a:pt x="9422494" y="2266462"/>
                </a:cubicBezTo>
                <a:cubicBezTo>
                  <a:pt x="9442684" y="2216964"/>
                  <a:pt x="9465479" y="2168118"/>
                  <a:pt x="9489576" y="2120575"/>
                </a:cubicBezTo>
                <a:cubicBezTo>
                  <a:pt x="9496089" y="2108200"/>
                  <a:pt x="9513674" y="2093221"/>
                  <a:pt x="9526048" y="2093221"/>
                </a:cubicBezTo>
                <a:cubicBezTo>
                  <a:pt x="9857551" y="2091918"/>
                  <a:pt x="10189053" y="2091918"/>
                  <a:pt x="10514043" y="2091918"/>
                </a:cubicBezTo>
                <a:cubicBezTo>
                  <a:pt x="10536838" y="2142718"/>
                  <a:pt x="10557679" y="2185051"/>
                  <a:pt x="10573961" y="2228687"/>
                </a:cubicBezTo>
                <a:cubicBezTo>
                  <a:pt x="10581125" y="2246923"/>
                  <a:pt x="10579172" y="2269067"/>
                  <a:pt x="10579823" y="2289257"/>
                </a:cubicBezTo>
                <a:cubicBezTo>
                  <a:pt x="10581776" y="2321169"/>
                  <a:pt x="10579823" y="2353082"/>
                  <a:pt x="10585032" y="2384344"/>
                </a:cubicBezTo>
                <a:cubicBezTo>
                  <a:pt x="10593499" y="2437098"/>
                  <a:pt x="10587638" y="2482036"/>
                  <a:pt x="10561587" y="2532836"/>
                </a:cubicBezTo>
                <a:cubicBezTo>
                  <a:pt x="10540746" y="2572564"/>
                  <a:pt x="10547910" y="2627923"/>
                  <a:pt x="10547910" y="2676118"/>
                </a:cubicBezTo>
                <a:cubicBezTo>
                  <a:pt x="10547910" y="2705426"/>
                  <a:pt x="10544653" y="2722359"/>
                  <a:pt x="10513391" y="2732128"/>
                </a:cubicBezTo>
                <a:cubicBezTo>
                  <a:pt x="10485387" y="2741246"/>
                  <a:pt x="10458032" y="2756877"/>
                  <a:pt x="10433935" y="2773810"/>
                </a:cubicBezTo>
                <a:cubicBezTo>
                  <a:pt x="10403325" y="2795303"/>
                  <a:pt x="10383135" y="2785534"/>
                  <a:pt x="10360340" y="2762087"/>
                </a:cubicBezTo>
                <a:cubicBezTo>
                  <a:pt x="10340802" y="2741898"/>
                  <a:pt x="10318659" y="2723662"/>
                  <a:pt x="10295864" y="2708682"/>
                </a:cubicBezTo>
                <a:close/>
                <a:moveTo>
                  <a:pt x="10445007" y="3667369"/>
                </a:moveTo>
                <a:cubicBezTo>
                  <a:pt x="10433935" y="3692118"/>
                  <a:pt x="10422864" y="3716867"/>
                  <a:pt x="10417002" y="3742918"/>
                </a:cubicBezTo>
                <a:cubicBezTo>
                  <a:pt x="10412443" y="3762457"/>
                  <a:pt x="10406582" y="3789811"/>
                  <a:pt x="10416351" y="3802836"/>
                </a:cubicBezTo>
                <a:cubicBezTo>
                  <a:pt x="10478223" y="3882944"/>
                  <a:pt x="10425468" y="3959795"/>
                  <a:pt x="10418956" y="4039252"/>
                </a:cubicBezTo>
                <a:cubicBezTo>
                  <a:pt x="10309541" y="3823026"/>
                  <a:pt x="10387043" y="3621779"/>
                  <a:pt x="10464545" y="3421185"/>
                </a:cubicBezTo>
                <a:cubicBezTo>
                  <a:pt x="10474315" y="3504549"/>
                  <a:pt x="10480827" y="3587913"/>
                  <a:pt x="10445007" y="3667369"/>
                </a:cubicBezTo>
                <a:close/>
                <a:moveTo>
                  <a:pt x="10496458" y="3090985"/>
                </a:moveTo>
                <a:cubicBezTo>
                  <a:pt x="10479525" y="3022600"/>
                  <a:pt x="10481479" y="3027159"/>
                  <a:pt x="10538792" y="2999805"/>
                </a:cubicBezTo>
                <a:cubicBezTo>
                  <a:pt x="10591545" y="2974405"/>
                  <a:pt x="10639740" y="2939236"/>
                  <a:pt x="10687935" y="2909277"/>
                </a:cubicBezTo>
                <a:cubicBezTo>
                  <a:pt x="10693797" y="2965939"/>
                  <a:pt x="10642346" y="3016739"/>
                  <a:pt x="10496458" y="3090985"/>
                </a:cubicBezTo>
                <a:close/>
                <a:moveTo>
                  <a:pt x="11006412" y="3617221"/>
                </a:moveTo>
                <a:cubicBezTo>
                  <a:pt x="11021391" y="3570328"/>
                  <a:pt x="11035069" y="3526692"/>
                  <a:pt x="11051351" y="3475893"/>
                </a:cubicBezTo>
                <a:cubicBezTo>
                  <a:pt x="11085869" y="3567723"/>
                  <a:pt x="11074797" y="3602893"/>
                  <a:pt x="11006412" y="36172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87" name="Google Shape;1787;p45"/>
          <p:cNvGrpSpPr/>
          <p:nvPr/>
        </p:nvGrpSpPr>
        <p:grpSpPr>
          <a:xfrm>
            <a:off x="8706320" y="1186588"/>
            <a:ext cx="1860560" cy="2707578"/>
            <a:chOff x="6554262" y="3171326"/>
            <a:chExt cx="2139364" cy="3113307"/>
          </a:xfrm>
        </p:grpSpPr>
        <p:sp>
          <p:nvSpPr>
            <p:cNvPr id="1788" name="Google Shape;1788;p45"/>
            <p:cNvSpPr/>
            <p:nvPr/>
          </p:nvSpPr>
          <p:spPr>
            <a:xfrm>
              <a:off x="7084460" y="3180570"/>
              <a:ext cx="438012" cy="509316"/>
            </a:xfrm>
            <a:custGeom>
              <a:rect b="b" l="l" r="r" t="t"/>
              <a:pathLst>
                <a:path extrusionOk="0" h="948547" w="815751">
                  <a:moveTo>
                    <a:pt x="737970" y="666829"/>
                  </a:moveTo>
                  <a:cubicBezTo>
                    <a:pt x="771169" y="552055"/>
                    <a:pt x="815751" y="510319"/>
                    <a:pt x="821442" y="388905"/>
                  </a:cubicBezTo>
                  <a:cubicBezTo>
                    <a:pt x="832825" y="174533"/>
                    <a:pt x="637424" y="0"/>
                    <a:pt x="410721" y="0"/>
                  </a:cubicBezTo>
                  <a:cubicBezTo>
                    <a:pt x="184018" y="0"/>
                    <a:pt x="0" y="173584"/>
                    <a:pt x="0" y="388905"/>
                  </a:cubicBezTo>
                  <a:cubicBezTo>
                    <a:pt x="0" y="451509"/>
                    <a:pt x="31302" y="502730"/>
                    <a:pt x="42685" y="561540"/>
                  </a:cubicBezTo>
                  <a:cubicBezTo>
                    <a:pt x="42685" y="562489"/>
                    <a:pt x="81575" y="825237"/>
                    <a:pt x="90112" y="828082"/>
                  </a:cubicBezTo>
                  <a:lnTo>
                    <a:pt x="90112" y="828082"/>
                  </a:lnTo>
                  <a:cubicBezTo>
                    <a:pt x="95803" y="849899"/>
                    <a:pt x="111929" y="857487"/>
                    <a:pt x="129002" y="863178"/>
                  </a:cubicBezTo>
                  <a:cubicBezTo>
                    <a:pt x="136591" y="867921"/>
                    <a:pt x="252314" y="894481"/>
                    <a:pt x="257056" y="897326"/>
                  </a:cubicBezTo>
                  <a:cubicBezTo>
                    <a:pt x="338632" y="905863"/>
                    <a:pt x="416412" y="889738"/>
                    <a:pt x="492296" y="860333"/>
                  </a:cubicBezTo>
                  <a:cubicBezTo>
                    <a:pt x="515061" y="850847"/>
                    <a:pt x="578614" y="932422"/>
                    <a:pt x="602328" y="957085"/>
                  </a:cubicBezTo>
                  <a:cubicBezTo>
                    <a:pt x="615608" y="959930"/>
                    <a:pt x="742713" y="794883"/>
                    <a:pt x="758838" y="734176"/>
                  </a:cubicBezTo>
                  <a:cubicBezTo>
                    <a:pt x="750301" y="723742"/>
                    <a:pt x="737970" y="688646"/>
                    <a:pt x="737970" y="666829"/>
                  </a:cubicBezTo>
                  <a:close/>
                </a:path>
              </a:pathLst>
            </a:custGeom>
            <a:solidFill>
              <a:srgbClr val="FDCE9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45"/>
            <p:cNvSpPr/>
            <p:nvPr/>
          </p:nvSpPr>
          <p:spPr>
            <a:xfrm>
              <a:off x="7074427" y="3171326"/>
              <a:ext cx="509316" cy="376894"/>
            </a:xfrm>
            <a:custGeom>
              <a:rect b="b" l="l" r="r" t="t"/>
              <a:pathLst>
                <a:path extrusionOk="0" h="701925" w="948547">
                  <a:moveTo>
                    <a:pt x="912217" y="188902"/>
                  </a:moveTo>
                  <a:cubicBezTo>
                    <a:pt x="893246" y="179417"/>
                    <a:pt x="800288" y="120607"/>
                    <a:pt x="798391" y="80768"/>
                  </a:cubicBezTo>
                  <a:cubicBezTo>
                    <a:pt x="796494" y="48517"/>
                    <a:pt x="778471" y="24804"/>
                    <a:pt x="748118" y="11524"/>
                  </a:cubicBezTo>
                  <a:cubicBezTo>
                    <a:pt x="711124" y="-4601"/>
                    <a:pt x="676028" y="-3653"/>
                    <a:pt x="639983" y="13421"/>
                  </a:cubicBezTo>
                  <a:cubicBezTo>
                    <a:pt x="626704" y="21958"/>
                    <a:pt x="611527" y="21009"/>
                    <a:pt x="597299" y="19112"/>
                  </a:cubicBezTo>
                  <a:cubicBezTo>
                    <a:pt x="573585" y="15318"/>
                    <a:pt x="432251" y="141"/>
                    <a:pt x="386721" y="10575"/>
                  </a:cubicBezTo>
                  <a:cubicBezTo>
                    <a:pt x="356367" y="18164"/>
                    <a:pt x="318426" y="18164"/>
                    <a:pt x="288072" y="24804"/>
                  </a:cubicBezTo>
                  <a:cubicBezTo>
                    <a:pt x="266255" y="29546"/>
                    <a:pt x="203651" y="58951"/>
                    <a:pt x="158121" y="56106"/>
                  </a:cubicBezTo>
                  <a:cubicBezTo>
                    <a:pt x="144841" y="55157"/>
                    <a:pt x="133459" y="63694"/>
                    <a:pt x="125870" y="76025"/>
                  </a:cubicBezTo>
                  <a:cubicBezTo>
                    <a:pt x="101208" y="114916"/>
                    <a:pt x="78443" y="154755"/>
                    <a:pt x="63266" y="198388"/>
                  </a:cubicBezTo>
                  <a:cubicBezTo>
                    <a:pt x="39553" y="258146"/>
                    <a:pt x="7302" y="292294"/>
                    <a:pt x="3508" y="349207"/>
                  </a:cubicBezTo>
                  <a:cubicBezTo>
                    <a:pt x="662" y="358692"/>
                    <a:pt x="-3132" y="396634"/>
                    <a:pt x="4456" y="422245"/>
                  </a:cubicBezTo>
                  <a:lnTo>
                    <a:pt x="4456" y="422245"/>
                  </a:lnTo>
                  <a:cubicBezTo>
                    <a:pt x="18684" y="451650"/>
                    <a:pt x="51884" y="563579"/>
                    <a:pt x="58524" y="583498"/>
                  </a:cubicBezTo>
                  <a:cubicBezTo>
                    <a:pt x="71803" y="581601"/>
                    <a:pt x="68958" y="569270"/>
                    <a:pt x="71803" y="560733"/>
                  </a:cubicBezTo>
                  <a:cubicBezTo>
                    <a:pt x="80340" y="531328"/>
                    <a:pt x="85083" y="500026"/>
                    <a:pt x="104054" y="474415"/>
                  </a:cubicBezTo>
                  <a:cubicBezTo>
                    <a:pt x="115436" y="463981"/>
                    <a:pt x="132510" y="457341"/>
                    <a:pt x="142944" y="476312"/>
                  </a:cubicBezTo>
                  <a:cubicBezTo>
                    <a:pt x="167607" y="518049"/>
                    <a:pt x="177092" y="536071"/>
                    <a:pt x="200806" y="564527"/>
                  </a:cubicBezTo>
                  <a:cubicBezTo>
                    <a:pt x="217880" y="584447"/>
                    <a:pt x="237799" y="592984"/>
                    <a:pt x="263410" y="581601"/>
                  </a:cubicBezTo>
                  <a:cubicBezTo>
                    <a:pt x="296609" y="568322"/>
                    <a:pt x="403795" y="566424"/>
                    <a:pt x="421817" y="565476"/>
                  </a:cubicBezTo>
                  <a:cubicBezTo>
                    <a:pt x="455017" y="564527"/>
                    <a:pt x="484421" y="559785"/>
                    <a:pt x="497701" y="528482"/>
                  </a:cubicBezTo>
                  <a:cubicBezTo>
                    <a:pt x="501495" y="518049"/>
                    <a:pt x="518569" y="532277"/>
                    <a:pt x="524260" y="540814"/>
                  </a:cubicBezTo>
                  <a:cubicBezTo>
                    <a:pt x="555563" y="616697"/>
                    <a:pt x="685514" y="703964"/>
                    <a:pt x="739581" y="710604"/>
                  </a:cubicBezTo>
                  <a:cubicBezTo>
                    <a:pt x="782266" y="715346"/>
                    <a:pt x="786060" y="649897"/>
                    <a:pt x="788905" y="634720"/>
                  </a:cubicBezTo>
                  <a:cubicBezTo>
                    <a:pt x="792699" y="611006"/>
                    <a:pt x="797442" y="586344"/>
                    <a:pt x="814516" y="570219"/>
                  </a:cubicBezTo>
                  <a:cubicBezTo>
                    <a:pt x="837281" y="549351"/>
                    <a:pt x="860995" y="522791"/>
                    <a:pt x="863841" y="491489"/>
                  </a:cubicBezTo>
                  <a:cubicBezTo>
                    <a:pt x="868583" y="444062"/>
                    <a:pt x="882811" y="403274"/>
                    <a:pt x="919805" y="377663"/>
                  </a:cubicBezTo>
                  <a:cubicBezTo>
                    <a:pt x="945416" y="360590"/>
                    <a:pt x="973872" y="220205"/>
                    <a:pt x="912217" y="188902"/>
                  </a:cubicBezTo>
                  <a:close/>
                  <a:moveTo>
                    <a:pt x="104054" y="413708"/>
                  </a:moveTo>
                  <a:cubicBezTo>
                    <a:pt x="98363" y="425091"/>
                    <a:pt x="95517" y="444062"/>
                    <a:pt x="85083" y="446907"/>
                  </a:cubicBezTo>
                  <a:cubicBezTo>
                    <a:pt x="67060" y="451650"/>
                    <a:pt x="57575" y="453547"/>
                    <a:pt x="40501" y="445959"/>
                  </a:cubicBezTo>
                  <a:cubicBezTo>
                    <a:pt x="35758" y="444062"/>
                    <a:pt x="25324" y="441216"/>
                    <a:pt x="24376" y="431731"/>
                  </a:cubicBezTo>
                  <a:cubicBezTo>
                    <a:pt x="23427" y="421297"/>
                    <a:pt x="32913" y="416554"/>
                    <a:pt x="44295" y="400429"/>
                  </a:cubicBezTo>
                  <a:cubicBezTo>
                    <a:pt x="55678" y="386200"/>
                    <a:pt x="68958" y="389995"/>
                    <a:pt x="80340" y="394737"/>
                  </a:cubicBezTo>
                  <a:cubicBezTo>
                    <a:pt x="87929" y="397583"/>
                    <a:pt x="93620" y="399480"/>
                    <a:pt x="100260" y="403274"/>
                  </a:cubicBezTo>
                  <a:cubicBezTo>
                    <a:pt x="102157" y="406120"/>
                    <a:pt x="106899" y="408017"/>
                    <a:pt x="104054" y="413708"/>
                  </a:cubicBezTo>
                  <a:close/>
                  <a:moveTo>
                    <a:pt x="366802" y="431731"/>
                  </a:moveTo>
                  <a:cubicBezTo>
                    <a:pt x="363956" y="440268"/>
                    <a:pt x="354470" y="440268"/>
                    <a:pt x="346882" y="442165"/>
                  </a:cubicBezTo>
                  <a:cubicBezTo>
                    <a:pt x="316529" y="448805"/>
                    <a:pt x="287123" y="445959"/>
                    <a:pt x="257719" y="439319"/>
                  </a:cubicBezTo>
                  <a:cubicBezTo>
                    <a:pt x="239696" y="435525"/>
                    <a:pt x="237799" y="417502"/>
                    <a:pt x="229262" y="405171"/>
                  </a:cubicBezTo>
                  <a:cubicBezTo>
                    <a:pt x="224519" y="398531"/>
                    <a:pt x="232108" y="397583"/>
                    <a:pt x="235902" y="396634"/>
                  </a:cubicBezTo>
                  <a:cubicBezTo>
                    <a:pt x="247284" y="392840"/>
                    <a:pt x="259616" y="390943"/>
                    <a:pt x="270050" y="385252"/>
                  </a:cubicBezTo>
                  <a:cubicBezTo>
                    <a:pt x="292815" y="372921"/>
                    <a:pt x="310837" y="378612"/>
                    <a:pt x="327911" y="395686"/>
                  </a:cubicBezTo>
                  <a:cubicBezTo>
                    <a:pt x="346882" y="412760"/>
                    <a:pt x="369647" y="422245"/>
                    <a:pt x="366802" y="43173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45"/>
            <p:cNvSpPr/>
            <p:nvPr/>
          </p:nvSpPr>
          <p:spPr>
            <a:xfrm>
              <a:off x="7221461" y="3634197"/>
              <a:ext cx="188447" cy="106956"/>
            </a:xfrm>
            <a:custGeom>
              <a:rect b="b" l="l" r="r" t="t"/>
              <a:pathLst>
                <a:path extrusionOk="0" h="199195" w="350962">
                  <a:moveTo>
                    <a:pt x="9" y="48698"/>
                  </a:moveTo>
                  <a:cubicBezTo>
                    <a:pt x="88224" y="53441"/>
                    <a:pt x="171696" y="37315"/>
                    <a:pt x="252323" y="2219"/>
                  </a:cubicBezTo>
                  <a:cubicBezTo>
                    <a:pt x="260860" y="-1575"/>
                    <a:pt x="268448" y="-626"/>
                    <a:pt x="274139" y="6013"/>
                  </a:cubicBezTo>
                  <a:cubicBezTo>
                    <a:pt x="299750" y="40161"/>
                    <a:pt x="338641" y="73360"/>
                    <a:pt x="357612" y="112251"/>
                  </a:cubicBezTo>
                  <a:cubicBezTo>
                    <a:pt x="359509" y="122685"/>
                    <a:pt x="327258" y="142604"/>
                    <a:pt x="321567" y="145450"/>
                  </a:cubicBezTo>
                  <a:cubicBezTo>
                    <a:pt x="307338" y="151141"/>
                    <a:pt x="237146" y="202363"/>
                    <a:pt x="174542" y="205208"/>
                  </a:cubicBezTo>
                  <a:cubicBezTo>
                    <a:pt x="130909" y="207105"/>
                    <a:pt x="108143" y="208054"/>
                    <a:pt x="81584" y="173906"/>
                  </a:cubicBezTo>
                  <a:cubicBezTo>
                    <a:pt x="73047" y="166318"/>
                    <a:pt x="-940" y="55338"/>
                    <a:pt x="9" y="48698"/>
                  </a:cubicBezTo>
                  <a:close/>
                </a:path>
              </a:pathLst>
            </a:custGeom>
            <a:solidFill>
              <a:srgbClr val="E0B2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45"/>
            <p:cNvSpPr/>
            <p:nvPr/>
          </p:nvSpPr>
          <p:spPr>
            <a:xfrm>
              <a:off x="6632532" y="3573176"/>
              <a:ext cx="1492295" cy="2470181"/>
            </a:xfrm>
            <a:custGeom>
              <a:rect b="b" l="l" r="r" t="t"/>
              <a:pathLst>
                <a:path extrusionOk="0" h="4600456" w="2779244">
                  <a:moveTo>
                    <a:pt x="1923962" y="4563604"/>
                  </a:moveTo>
                  <a:cubicBezTo>
                    <a:pt x="1912580" y="4459264"/>
                    <a:pt x="1867998" y="4406145"/>
                    <a:pt x="1793063" y="4323622"/>
                  </a:cubicBezTo>
                  <a:cubicBezTo>
                    <a:pt x="1721922" y="4150037"/>
                    <a:pt x="1691568" y="3967916"/>
                    <a:pt x="1628964" y="3786743"/>
                  </a:cubicBezTo>
                  <a:cubicBezTo>
                    <a:pt x="1588176" y="3669124"/>
                    <a:pt x="1483836" y="3486053"/>
                    <a:pt x="1503756" y="3360846"/>
                  </a:cubicBezTo>
                  <a:cubicBezTo>
                    <a:pt x="1507550" y="3358948"/>
                    <a:pt x="1551183" y="2867601"/>
                    <a:pt x="1577742" y="2839144"/>
                  </a:cubicBezTo>
                  <a:cubicBezTo>
                    <a:pt x="1600508" y="2761363"/>
                    <a:pt x="1573000" y="2702553"/>
                    <a:pt x="1614736" y="2612441"/>
                  </a:cubicBezTo>
                  <a:cubicBezTo>
                    <a:pt x="1637501" y="2538455"/>
                    <a:pt x="1706745" y="2381944"/>
                    <a:pt x="1718127" y="2228279"/>
                  </a:cubicBezTo>
                  <a:cubicBezTo>
                    <a:pt x="1579639" y="2280450"/>
                    <a:pt x="1120542" y="2397121"/>
                    <a:pt x="978260" y="2448343"/>
                  </a:cubicBezTo>
                  <a:cubicBezTo>
                    <a:pt x="960238" y="2537506"/>
                    <a:pt x="842618" y="2947278"/>
                    <a:pt x="842618" y="2977632"/>
                  </a:cubicBezTo>
                  <a:cubicBezTo>
                    <a:pt x="845463" y="3053516"/>
                    <a:pt x="800882" y="3172084"/>
                    <a:pt x="797088" y="3247968"/>
                  </a:cubicBezTo>
                  <a:cubicBezTo>
                    <a:pt x="798985" y="3214769"/>
                    <a:pt x="839772" y="3402581"/>
                    <a:pt x="823647" y="3492693"/>
                  </a:cubicBezTo>
                  <a:cubicBezTo>
                    <a:pt x="816059" y="3523995"/>
                    <a:pt x="785705" y="3580908"/>
                    <a:pt x="786654" y="3608416"/>
                  </a:cubicBezTo>
                  <a:cubicBezTo>
                    <a:pt x="640577" y="3534430"/>
                    <a:pt x="330402" y="3515459"/>
                    <a:pt x="238393" y="3516407"/>
                  </a:cubicBezTo>
                  <a:cubicBezTo>
                    <a:pt x="224165" y="3497436"/>
                    <a:pt x="226062" y="3479414"/>
                    <a:pt x="243136" y="3463289"/>
                  </a:cubicBezTo>
                  <a:cubicBezTo>
                    <a:pt x="229856" y="3475620"/>
                    <a:pt x="243136" y="3463289"/>
                    <a:pt x="282026" y="3428192"/>
                  </a:cubicBezTo>
                  <a:cubicBezTo>
                    <a:pt x="406286" y="3335235"/>
                    <a:pt x="389212" y="3121811"/>
                    <a:pt x="379727" y="3060156"/>
                  </a:cubicBezTo>
                  <a:cubicBezTo>
                    <a:pt x="374984" y="3015574"/>
                    <a:pt x="412926" y="2547940"/>
                    <a:pt x="446125" y="2448343"/>
                  </a:cubicBezTo>
                  <a:cubicBezTo>
                    <a:pt x="463199" y="2287089"/>
                    <a:pt x="595047" y="1998731"/>
                    <a:pt x="657651" y="1962686"/>
                  </a:cubicBezTo>
                  <a:cubicBezTo>
                    <a:pt x="785705" y="1887751"/>
                    <a:pt x="1425026" y="1673379"/>
                    <a:pt x="1547389" y="1613621"/>
                  </a:cubicBezTo>
                  <a:cubicBezTo>
                    <a:pt x="1509447" y="1532994"/>
                    <a:pt x="1453483" y="1496949"/>
                    <a:pt x="1372856" y="1323365"/>
                  </a:cubicBezTo>
                  <a:cubicBezTo>
                    <a:pt x="1310252" y="1187722"/>
                    <a:pt x="1232471" y="708706"/>
                    <a:pt x="1083549" y="680249"/>
                  </a:cubicBezTo>
                  <a:cubicBezTo>
                    <a:pt x="871074" y="761824"/>
                    <a:pt x="512523" y="996116"/>
                    <a:pt x="306688" y="1104250"/>
                  </a:cubicBezTo>
                  <a:cubicBezTo>
                    <a:pt x="126464" y="1175391"/>
                    <a:pt x="-7281" y="1057772"/>
                    <a:pt x="307" y="939203"/>
                  </a:cubicBezTo>
                  <a:cubicBezTo>
                    <a:pt x="8844" y="820635"/>
                    <a:pt x="84728" y="183210"/>
                    <a:pt x="97059" y="50414"/>
                  </a:cubicBezTo>
                  <a:cubicBezTo>
                    <a:pt x="129310" y="42825"/>
                    <a:pt x="385418" y="40928"/>
                    <a:pt x="378778" y="39031"/>
                  </a:cubicBezTo>
                  <a:cubicBezTo>
                    <a:pt x="378778" y="39031"/>
                    <a:pt x="359807" y="518996"/>
                    <a:pt x="352219" y="652741"/>
                  </a:cubicBezTo>
                  <a:cubicBezTo>
                    <a:pt x="407234" y="595829"/>
                    <a:pt x="432845" y="569269"/>
                    <a:pt x="493552" y="509511"/>
                  </a:cubicBezTo>
                  <a:cubicBezTo>
                    <a:pt x="614018" y="389045"/>
                    <a:pt x="770528" y="297036"/>
                    <a:pt x="924193" y="217358"/>
                  </a:cubicBezTo>
                  <a:cubicBezTo>
                    <a:pt x="1028533" y="155703"/>
                    <a:pt x="1083549" y="149063"/>
                    <a:pt x="1097777" y="168034"/>
                  </a:cubicBezTo>
                  <a:cubicBezTo>
                    <a:pt x="1157536" y="222101"/>
                    <a:pt x="1170815" y="325493"/>
                    <a:pt x="1262825" y="311264"/>
                  </a:cubicBezTo>
                  <a:cubicBezTo>
                    <a:pt x="1444946" y="282808"/>
                    <a:pt x="1505653" y="153805"/>
                    <a:pt x="1595765" y="141"/>
                  </a:cubicBezTo>
                  <a:cubicBezTo>
                    <a:pt x="1576794" y="-3654"/>
                    <a:pt x="1905940" y="70333"/>
                    <a:pt x="2078576" y="93098"/>
                  </a:cubicBezTo>
                  <a:cubicBezTo>
                    <a:pt x="2153511" y="102584"/>
                    <a:pt x="2243623" y="193644"/>
                    <a:pt x="2297690" y="237278"/>
                  </a:cubicBezTo>
                  <a:cubicBezTo>
                    <a:pt x="2502577" y="403274"/>
                    <a:pt x="2709360" y="719140"/>
                    <a:pt x="2758684" y="983785"/>
                  </a:cubicBezTo>
                  <a:cubicBezTo>
                    <a:pt x="2783346" y="1115633"/>
                    <a:pt x="2813700" y="1197208"/>
                    <a:pt x="2677109" y="1264555"/>
                  </a:cubicBezTo>
                  <a:cubicBezTo>
                    <a:pt x="2617351" y="1293960"/>
                    <a:pt x="2454201" y="1252224"/>
                    <a:pt x="2383059" y="1211436"/>
                  </a:cubicBezTo>
                  <a:cubicBezTo>
                    <a:pt x="2441869" y="1367946"/>
                    <a:pt x="2696080" y="1507383"/>
                    <a:pt x="2584151" y="1993988"/>
                  </a:cubicBezTo>
                  <a:cubicBezTo>
                    <a:pt x="2558541" y="2104968"/>
                    <a:pt x="2523444" y="2241559"/>
                    <a:pt x="2479811" y="2344002"/>
                  </a:cubicBezTo>
                  <a:cubicBezTo>
                    <a:pt x="2385905" y="2563117"/>
                    <a:pt x="2065296" y="3203386"/>
                    <a:pt x="2027354" y="3345669"/>
                  </a:cubicBezTo>
                  <a:cubicBezTo>
                    <a:pt x="2082370" y="3490796"/>
                    <a:pt x="2119363" y="3485105"/>
                    <a:pt x="2213269" y="3862627"/>
                  </a:cubicBezTo>
                  <a:cubicBezTo>
                    <a:pt x="2237932" y="3962225"/>
                    <a:pt x="2271131" y="4040954"/>
                    <a:pt x="2305278" y="4137706"/>
                  </a:cubicBezTo>
                  <a:cubicBezTo>
                    <a:pt x="2322352" y="4187030"/>
                    <a:pt x="2398236" y="4305599"/>
                    <a:pt x="2390648" y="4448830"/>
                  </a:cubicBezTo>
                  <a:cubicBezTo>
                    <a:pt x="2312867" y="4468749"/>
                    <a:pt x="2079524" y="4548427"/>
                    <a:pt x="1977081" y="4603443"/>
                  </a:cubicBezTo>
                  <a:cubicBezTo>
                    <a:pt x="1963801" y="4591112"/>
                    <a:pt x="1937242" y="4573090"/>
                    <a:pt x="1923962" y="4563604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45"/>
            <p:cNvSpPr/>
            <p:nvPr/>
          </p:nvSpPr>
          <p:spPr>
            <a:xfrm>
              <a:off x="6612324" y="3383568"/>
              <a:ext cx="198633" cy="66211"/>
            </a:xfrm>
            <a:custGeom>
              <a:rect b="b" l="l" r="r" t="t"/>
              <a:pathLst>
                <a:path extrusionOk="0" h="123311" w="369933">
                  <a:moveTo>
                    <a:pt x="377522" y="28864"/>
                  </a:moveTo>
                  <a:cubicBezTo>
                    <a:pt x="374676" y="9893"/>
                    <a:pt x="357602" y="-2438"/>
                    <a:pt x="338632" y="407"/>
                  </a:cubicBezTo>
                  <a:lnTo>
                    <a:pt x="147973" y="27915"/>
                  </a:lnTo>
                  <a:cubicBezTo>
                    <a:pt x="145128" y="27915"/>
                    <a:pt x="143231" y="28864"/>
                    <a:pt x="140385" y="29813"/>
                  </a:cubicBezTo>
                  <a:cubicBezTo>
                    <a:pt x="135642" y="28864"/>
                    <a:pt x="129951" y="27915"/>
                    <a:pt x="125208" y="26967"/>
                  </a:cubicBezTo>
                  <a:cubicBezTo>
                    <a:pt x="91061" y="18430"/>
                    <a:pt x="55964" y="9893"/>
                    <a:pt x="24662" y="34555"/>
                  </a:cubicBezTo>
                  <a:cubicBezTo>
                    <a:pt x="10434" y="43092"/>
                    <a:pt x="0" y="58269"/>
                    <a:pt x="0" y="77240"/>
                  </a:cubicBezTo>
                  <a:cubicBezTo>
                    <a:pt x="0" y="94314"/>
                    <a:pt x="8537" y="109490"/>
                    <a:pt x="22765" y="118027"/>
                  </a:cubicBezTo>
                  <a:cubicBezTo>
                    <a:pt x="36993" y="134153"/>
                    <a:pt x="55016" y="136050"/>
                    <a:pt x="74935" y="128461"/>
                  </a:cubicBezTo>
                  <a:cubicBezTo>
                    <a:pt x="99598" y="125616"/>
                    <a:pt x="120466" y="110439"/>
                    <a:pt x="143231" y="101902"/>
                  </a:cubicBezTo>
                  <a:cubicBezTo>
                    <a:pt x="162202" y="96211"/>
                    <a:pt x="181173" y="92417"/>
                    <a:pt x="201092" y="89571"/>
                  </a:cubicBezTo>
                  <a:lnTo>
                    <a:pt x="349066" y="68703"/>
                  </a:lnTo>
                  <a:cubicBezTo>
                    <a:pt x="367088" y="64909"/>
                    <a:pt x="380368" y="47835"/>
                    <a:pt x="377522" y="28864"/>
                  </a:cubicBezTo>
                  <a:close/>
                  <a:moveTo>
                    <a:pt x="49324" y="113285"/>
                  </a:moveTo>
                  <a:cubicBezTo>
                    <a:pt x="28456" y="113285"/>
                    <a:pt x="12331" y="97159"/>
                    <a:pt x="12331" y="76291"/>
                  </a:cubicBezTo>
                  <a:cubicBezTo>
                    <a:pt x="12331" y="55423"/>
                    <a:pt x="28456" y="39298"/>
                    <a:pt x="49324" y="39298"/>
                  </a:cubicBezTo>
                  <a:cubicBezTo>
                    <a:pt x="70193" y="39298"/>
                    <a:pt x="86318" y="55423"/>
                    <a:pt x="86318" y="76291"/>
                  </a:cubicBezTo>
                  <a:cubicBezTo>
                    <a:pt x="86318" y="97159"/>
                    <a:pt x="70193" y="113285"/>
                    <a:pt x="49324" y="113285"/>
                  </a:cubicBezTo>
                  <a:close/>
                </a:path>
              </a:pathLst>
            </a:custGeom>
            <a:solidFill>
              <a:srgbClr val="0B09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45"/>
            <p:cNvSpPr/>
            <p:nvPr/>
          </p:nvSpPr>
          <p:spPr>
            <a:xfrm>
              <a:off x="6647320" y="3372789"/>
              <a:ext cx="183354" cy="244472"/>
            </a:xfrm>
            <a:custGeom>
              <a:rect b="b" l="l" r="r" t="t"/>
              <a:pathLst>
                <a:path extrusionOk="0" h="455302" w="341477">
                  <a:moveTo>
                    <a:pt x="345545" y="348679"/>
                  </a:moveTo>
                  <a:cubicBezTo>
                    <a:pt x="343648" y="306943"/>
                    <a:pt x="332265" y="267104"/>
                    <a:pt x="323728" y="226316"/>
                  </a:cubicBezTo>
                  <a:cubicBezTo>
                    <a:pt x="318986" y="202602"/>
                    <a:pt x="292426" y="112490"/>
                    <a:pt x="288632" y="90674"/>
                  </a:cubicBezTo>
                  <a:cubicBezTo>
                    <a:pt x="283889" y="66960"/>
                    <a:pt x="279147" y="44195"/>
                    <a:pt x="261124" y="28070"/>
                  </a:cubicBezTo>
                  <a:cubicBezTo>
                    <a:pt x="254484" y="20481"/>
                    <a:pt x="248793" y="17636"/>
                    <a:pt x="241205" y="10047"/>
                  </a:cubicBezTo>
                  <a:cubicBezTo>
                    <a:pt x="232668" y="1510"/>
                    <a:pt x="218439" y="-1335"/>
                    <a:pt x="210851" y="562"/>
                  </a:cubicBezTo>
                  <a:cubicBezTo>
                    <a:pt x="194726" y="1510"/>
                    <a:pt x="178600" y="2459"/>
                    <a:pt x="152041" y="3407"/>
                  </a:cubicBezTo>
                  <a:cubicBezTo>
                    <a:pt x="139710" y="3407"/>
                    <a:pt x="124533" y="7202"/>
                    <a:pt x="117893" y="12893"/>
                  </a:cubicBezTo>
                  <a:cubicBezTo>
                    <a:pt x="111254" y="17636"/>
                    <a:pt x="109356" y="23327"/>
                    <a:pt x="104614" y="29018"/>
                  </a:cubicBezTo>
                  <a:cubicBezTo>
                    <a:pt x="101768" y="32812"/>
                    <a:pt x="101768" y="38504"/>
                    <a:pt x="98922" y="42298"/>
                  </a:cubicBezTo>
                  <a:cubicBezTo>
                    <a:pt x="96077" y="47041"/>
                    <a:pt x="99871" y="61269"/>
                    <a:pt x="102717" y="65063"/>
                  </a:cubicBezTo>
                  <a:cubicBezTo>
                    <a:pt x="122636" y="69806"/>
                    <a:pt x="141607" y="57475"/>
                    <a:pt x="158681" y="54629"/>
                  </a:cubicBezTo>
                  <a:cubicBezTo>
                    <a:pt x="171961" y="52732"/>
                    <a:pt x="171012" y="55578"/>
                    <a:pt x="170064" y="68857"/>
                  </a:cubicBezTo>
                  <a:cubicBezTo>
                    <a:pt x="170064" y="81188"/>
                    <a:pt x="166269" y="92571"/>
                    <a:pt x="165321" y="103953"/>
                  </a:cubicBezTo>
                  <a:cubicBezTo>
                    <a:pt x="156784" y="105850"/>
                    <a:pt x="107459" y="114387"/>
                    <a:pt x="78054" y="119130"/>
                  </a:cubicBezTo>
                  <a:cubicBezTo>
                    <a:pt x="67620" y="123873"/>
                    <a:pt x="73312" y="134307"/>
                    <a:pt x="66672" y="142844"/>
                  </a:cubicBezTo>
                  <a:cubicBezTo>
                    <a:pt x="59083" y="151381"/>
                    <a:pt x="41061" y="150432"/>
                    <a:pt x="36318" y="157072"/>
                  </a:cubicBezTo>
                  <a:cubicBezTo>
                    <a:pt x="30627" y="164661"/>
                    <a:pt x="27781" y="173197"/>
                    <a:pt x="26833" y="182683"/>
                  </a:cubicBezTo>
                  <a:cubicBezTo>
                    <a:pt x="24936" y="184580"/>
                    <a:pt x="12605" y="180786"/>
                    <a:pt x="5016" y="190271"/>
                  </a:cubicBezTo>
                  <a:cubicBezTo>
                    <a:pt x="-1624" y="200705"/>
                    <a:pt x="-675" y="213985"/>
                    <a:pt x="2171" y="224419"/>
                  </a:cubicBezTo>
                  <a:cubicBezTo>
                    <a:pt x="5016" y="235802"/>
                    <a:pt x="49598" y="354370"/>
                    <a:pt x="57186" y="371444"/>
                  </a:cubicBezTo>
                  <a:cubicBezTo>
                    <a:pt x="60981" y="379981"/>
                    <a:pt x="64775" y="388518"/>
                    <a:pt x="67620" y="397055"/>
                  </a:cubicBezTo>
                  <a:cubicBezTo>
                    <a:pt x="69517" y="405592"/>
                    <a:pt x="70466" y="414128"/>
                    <a:pt x="71415" y="424563"/>
                  </a:cubicBezTo>
                  <a:cubicBezTo>
                    <a:pt x="75209" y="428357"/>
                    <a:pt x="81849" y="424563"/>
                    <a:pt x="86591" y="426460"/>
                  </a:cubicBezTo>
                  <a:cubicBezTo>
                    <a:pt x="91334" y="427408"/>
                    <a:pt x="94180" y="432151"/>
                    <a:pt x="97025" y="435945"/>
                  </a:cubicBezTo>
                  <a:cubicBezTo>
                    <a:pt x="104614" y="444482"/>
                    <a:pt x="111254" y="451122"/>
                    <a:pt x="121688" y="454916"/>
                  </a:cubicBezTo>
                  <a:cubicBezTo>
                    <a:pt x="134019" y="458710"/>
                    <a:pt x="247844" y="473887"/>
                    <a:pt x="317088" y="438791"/>
                  </a:cubicBezTo>
                  <a:cubicBezTo>
                    <a:pt x="328471" y="433099"/>
                    <a:pt x="329420" y="419820"/>
                    <a:pt x="345545" y="415077"/>
                  </a:cubicBezTo>
                  <a:cubicBezTo>
                    <a:pt x="344596" y="383775"/>
                    <a:pt x="346493" y="371444"/>
                    <a:pt x="345545" y="348679"/>
                  </a:cubicBezTo>
                  <a:close/>
                </a:path>
              </a:pathLst>
            </a:custGeom>
            <a:solidFill>
              <a:srgbClr val="FDCE9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45"/>
            <p:cNvSpPr/>
            <p:nvPr/>
          </p:nvSpPr>
          <p:spPr>
            <a:xfrm>
              <a:off x="7399964" y="3434634"/>
              <a:ext cx="1293662" cy="1354780"/>
            </a:xfrm>
            <a:custGeom>
              <a:rect b="b" l="l" r="r" t="t"/>
              <a:pathLst>
                <a:path extrusionOk="0" h="2523136" w="2409311">
                  <a:moveTo>
                    <a:pt x="2260894" y="1703748"/>
                  </a:moveTo>
                  <a:cubicBezTo>
                    <a:pt x="2103435" y="1226629"/>
                    <a:pt x="1919416" y="664140"/>
                    <a:pt x="1514387" y="333097"/>
                  </a:cubicBezTo>
                  <a:cubicBezTo>
                    <a:pt x="1241205" y="110188"/>
                    <a:pt x="817204" y="-64345"/>
                    <a:pt x="466241" y="22922"/>
                  </a:cubicBezTo>
                  <a:cubicBezTo>
                    <a:pt x="328702" y="57069"/>
                    <a:pt x="15681" y="332148"/>
                    <a:pt x="238590" y="433643"/>
                  </a:cubicBezTo>
                  <a:cubicBezTo>
                    <a:pt x="232899" y="438386"/>
                    <a:pt x="152272" y="993286"/>
                    <a:pt x="138044" y="1014154"/>
                  </a:cubicBezTo>
                  <a:cubicBezTo>
                    <a:pt x="138044" y="1014154"/>
                    <a:pt x="138044" y="1015103"/>
                    <a:pt x="138044" y="1015103"/>
                  </a:cubicBezTo>
                  <a:cubicBezTo>
                    <a:pt x="134250" y="1026485"/>
                    <a:pt x="65006" y="1073913"/>
                    <a:pt x="40343" y="1092884"/>
                  </a:cubicBezTo>
                  <a:cubicBezTo>
                    <a:pt x="-9930" y="1129877"/>
                    <a:pt x="-13724" y="1182047"/>
                    <a:pt x="31806" y="1224732"/>
                  </a:cubicBezTo>
                  <a:cubicBezTo>
                    <a:pt x="61211" y="1252239"/>
                    <a:pt x="90616" y="1278799"/>
                    <a:pt x="121918" y="1303461"/>
                  </a:cubicBezTo>
                  <a:cubicBezTo>
                    <a:pt x="146581" y="1323381"/>
                    <a:pt x="157963" y="1348043"/>
                    <a:pt x="161758" y="1378397"/>
                  </a:cubicBezTo>
                  <a:cubicBezTo>
                    <a:pt x="164603" y="1399264"/>
                    <a:pt x="231950" y="1446692"/>
                    <a:pt x="254715" y="1449538"/>
                  </a:cubicBezTo>
                  <a:cubicBezTo>
                    <a:pt x="299297" y="1455229"/>
                    <a:pt x="319216" y="1437206"/>
                    <a:pt x="323011" y="1393573"/>
                  </a:cubicBezTo>
                  <a:cubicBezTo>
                    <a:pt x="327753" y="1343300"/>
                    <a:pt x="337239" y="1191532"/>
                    <a:pt x="356210" y="1170664"/>
                  </a:cubicBezTo>
                  <a:cubicBezTo>
                    <a:pt x="352416" y="1167819"/>
                    <a:pt x="478572" y="547469"/>
                    <a:pt x="478572" y="510475"/>
                  </a:cubicBezTo>
                  <a:cubicBezTo>
                    <a:pt x="488058" y="520909"/>
                    <a:pt x="498492" y="534189"/>
                    <a:pt x="508926" y="549366"/>
                  </a:cubicBezTo>
                  <a:cubicBezTo>
                    <a:pt x="655002" y="772274"/>
                    <a:pt x="667333" y="1187738"/>
                    <a:pt x="759343" y="1448589"/>
                  </a:cubicBezTo>
                  <a:cubicBezTo>
                    <a:pt x="946206" y="1978827"/>
                    <a:pt x="1002171" y="2275722"/>
                    <a:pt x="1504901" y="2465432"/>
                  </a:cubicBezTo>
                  <a:cubicBezTo>
                    <a:pt x="1650978" y="2520448"/>
                    <a:pt x="1924159" y="2519499"/>
                    <a:pt x="2097744" y="2527088"/>
                  </a:cubicBezTo>
                  <a:cubicBezTo>
                    <a:pt x="2614702" y="2549853"/>
                    <a:pt x="2368080" y="2028152"/>
                    <a:pt x="2260894" y="1703748"/>
                  </a:cubicBezTo>
                  <a:close/>
                </a:path>
              </a:pathLst>
            </a:custGeom>
            <a:solidFill>
              <a:srgbClr val="6C73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45"/>
            <p:cNvSpPr/>
            <p:nvPr/>
          </p:nvSpPr>
          <p:spPr>
            <a:xfrm>
              <a:off x="6569158" y="5430365"/>
              <a:ext cx="499130" cy="234285"/>
            </a:xfrm>
            <a:custGeom>
              <a:rect b="b" l="l" r="r" t="t"/>
              <a:pathLst>
                <a:path extrusionOk="0" h="436331" w="929576">
                  <a:moveTo>
                    <a:pt x="356420" y="57585"/>
                  </a:moveTo>
                  <a:cubicBezTo>
                    <a:pt x="375391" y="44306"/>
                    <a:pt x="389619" y="26283"/>
                    <a:pt x="403847" y="9209"/>
                  </a:cubicBezTo>
                  <a:cubicBezTo>
                    <a:pt x="411436" y="672"/>
                    <a:pt x="418076" y="-1225"/>
                    <a:pt x="429458" y="672"/>
                  </a:cubicBezTo>
                  <a:cubicBezTo>
                    <a:pt x="577432" y="32923"/>
                    <a:pt x="725405" y="66122"/>
                    <a:pt x="874327" y="96476"/>
                  </a:cubicBezTo>
                  <a:cubicBezTo>
                    <a:pt x="896144" y="101219"/>
                    <a:pt x="898989" y="114498"/>
                    <a:pt x="902784" y="130623"/>
                  </a:cubicBezTo>
                  <a:cubicBezTo>
                    <a:pt x="912269" y="191331"/>
                    <a:pt x="924600" y="252037"/>
                    <a:pt x="930291" y="313693"/>
                  </a:cubicBezTo>
                  <a:cubicBezTo>
                    <a:pt x="933137" y="342149"/>
                    <a:pt x="929343" y="359223"/>
                    <a:pt x="933137" y="384834"/>
                  </a:cubicBezTo>
                  <a:cubicBezTo>
                    <a:pt x="933137" y="410445"/>
                    <a:pt x="891401" y="415188"/>
                    <a:pt x="877173" y="418033"/>
                  </a:cubicBezTo>
                  <a:cubicBezTo>
                    <a:pt x="804135" y="430364"/>
                    <a:pt x="560358" y="423725"/>
                    <a:pt x="531901" y="422776"/>
                  </a:cubicBezTo>
                  <a:cubicBezTo>
                    <a:pt x="456966" y="420879"/>
                    <a:pt x="216983" y="451232"/>
                    <a:pt x="142048" y="444593"/>
                  </a:cubicBezTo>
                  <a:cubicBezTo>
                    <a:pt x="113592" y="441747"/>
                    <a:pt x="79444" y="438901"/>
                    <a:pt x="40554" y="419931"/>
                  </a:cubicBezTo>
                  <a:cubicBezTo>
                    <a:pt x="-3080" y="395268"/>
                    <a:pt x="-2131" y="354480"/>
                    <a:pt x="1663" y="312745"/>
                  </a:cubicBezTo>
                  <a:lnTo>
                    <a:pt x="1663" y="312745"/>
                  </a:lnTo>
                  <a:cubicBezTo>
                    <a:pt x="7354" y="297568"/>
                    <a:pt x="14943" y="281443"/>
                    <a:pt x="30120" y="271957"/>
                  </a:cubicBezTo>
                  <a:cubicBezTo>
                    <a:pt x="46245" y="260575"/>
                    <a:pt x="70907" y="255832"/>
                    <a:pt x="87981" y="256780"/>
                  </a:cubicBezTo>
                  <a:cubicBezTo>
                    <a:pt x="130666" y="257729"/>
                    <a:pt x="166710" y="240655"/>
                    <a:pt x="198961" y="213147"/>
                  </a:cubicBezTo>
                  <a:cubicBezTo>
                    <a:pt x="200858" y="211250"/>
                    <a:pt x="261565" y="164771"/>
                    <a:pt x="284330" y="137263"/>
                  </a:cubicBezTo>
                  <a:cubicBezTo>
                    <a:pt x="294764" y="125881"/>
                    <a:pt x="335552" y="80351"/>
                    <a:pt x="356420" y="57585"/>
                  </a:cubicBezTo>
                  <a:close/>
                </a:path>
              </a:pathLst>
            </a:custGeom>
            <a:solidFill>
              <a:srgbClr val="21233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45"/>
            <p:cNvSpPr/>
            <p:nvPr/>
          </p:nvSpPr>
          <p:spPr>
            <a:xfrm>
              <a:off x="7626846" y="5953578"/>
              <a:ext cx="310683" cy="331055"/>
            </a:xfrm>
            <a:custGeom>
              <a:rect b="b" l="l" r="r" t="t"/>
              <a:pathLst>
                <a:path extrusionOk="0" h="616556" w="578614">
                  <a:moveTo>
                    <a:pt x="570142" y="254612"/>
                  </a:moveTo>
                  <a:cubicBezTo>
                    <a:pt x="568244" y="272635"/>
                    <a:pt x="512280" y="371283"/>
                    <a:pt x="497103" y="406380"/>
                  </a:cubicBezTo>
                  <a:cubicBezTo>
                    <a:pt x="488566" y="420608"/>
                    <a:pt x="465801" y="472778"/>
                    <a:pt x="460110" y="487006"/>
                  </a:cubicBezTo>
                  <a:cubicBezTo>
                    <a:pt x="442088" y="532537"/>
                    <a:pt x="413631" y="566685"/>
                    <a:pt x="367152" y="585656"/>
                  </a:cubicBezTo>
                  <a:cubicBezTo>
                    <a:pt x="339644" y="601781"/>
                    <a:pt x="309291" y="602729"/>
                    <a:pt x="278937" y="608420"/>
                  </a:cubicBezTo>
                  <a:cubicBezTo>
                    <a:pt x="257121" y="613163"/>
                    <a:pt x="91125" y="623597"/>
                    <a:pt x="59823" y="617906"/>
                  </a:cubicBezTo>
                  <a:cubicBezTo>
                    <a:pt x="50337" y="616009"/>
                    <a:pt x="40852" y="612215"/>
                    <a:pt x="32315" y="605575"/>
                  </a:cubicBezTo>
                  <a:cubicBezTo>
                    <a:pt x="8601" y="591347"/>
                    <a:pt x="-884" y="569530"/>
                    <a:pt x="64" y="542022"/>
                  </a:cubicBezTo>
                  <a:cubicBezTo>
                    <a:pt x="64" y="517360"/>
                    <a:pt x="4807" y="492698"/>
                    <a:pt x="14293" y="469933"/>
                  </a:cubicBezTo>
                  <a:cubicBezTo>
                    <a:pt x="14293" y="469933"/>
                    <a:pt x="49389" y="368438"/>
                    <a:pt x="72154" y="319113"/>
                  </a:cubicBezTo>
                  <a:cubicBezTo>
                    <a:pt x="83536" y="296348"/>
                    <a:pt x="132861" y="152169"/>
                    <a:pt x="132861" y="150272"/>
                  </a:cubicBezTo>
                  <a:cubicBezTo>
                    <a:pt x="137604" y="100947"/>
                    <a:pt x="168906" y="84822"/>
                    <a:pt x="213488" y="74388"/>
                  </a:cubicBezTo>
                  <a:cubicBezTo>
                    <a:pt x="306445" y="53520"/>
                    <a:pt x="398454" y="26961"/>
                    <a:pt x="490463" y="2299"/>
                  </a:cubicBezTo>
                  <a:cubicBezTo>
                    <a:pt x="505640" y="-2444"/>
                    <a:pt x="517023" y="-547"/>
                    <a:pt x="525560" y="14630"/>
                  </a:cubicBezTo>
                  <a:cubicBezTo>
                    <a:pt x="529354" y="17475"/>
                    <a:pt x="555913" y="67748"/>
                    <a:pt x="565399" y="89565"/>
                  </a:cubicBezTo>
                  <a:cubicBezTo>
                    <a:pt x="591009" y="144581"/>
                    <a:pt x="590061" y="199596"/>
                    <a:pt x="570142" y="254612"/>
                  </a:cubicBezTo>
                  <a:close/>
                </a:path>
              </a:pathLst>
            </a:custGeom>
            <a:solidFill>
              <a:srgbClr val="21233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45"/>
            <p:cNvSpPr/>
            <p:nvPr/>
          </p:nvSpPr>
          <p:spPr>
            <a:xfrm>
              <a:off x="7447431" y="3808230"/>
              <a:ext cx="213913" cy="254658"/>
            </a:xfrm>
            <a:custGeom>
              <a:rect b="b" l="l" r="r" t="t"/>
              <a:pathLst>
                <a:path extrusionOk="0" h="474273" w="398390">
                  <a:moveTo>
                    <a:pt x="49643" y="318369"/>
                  </a:moveTo>
                  <a:cubicBezTo>
                    <a:pt x="35415" y="304141"/>
                    <a:pt x="24032" y="288016"/>
                    <a:pt x="12650" y="270942"/>
                  </a:cubicBezTo>
                  <a:cubicBezTo>
                    <a:pt x="-14858" y="227309"/>
                    <a:pt x="9804" y="226360"/>
                    <a:pt x="18341" y="200749"/>
                  </a:cubicBezTo>
                  <a:cubicBezTo>
                    <a:pt x="20238" y="196955"/>
                    <a:pt x="16444" y="191264"/>
                    <a:pt x="13598" y="184624"/>
                  </a:cubicBezTo>
                  <a:cubicBezTo>
                    <a:pt x="7907" y="173241"/>
                    <a:pt x="12650" y="159962"/>
                    <a:pt x="23084" y="154270"/>
                  </a:cubicBezTo>
                  <a:lnTo>
                    <a:pt x="36364" y="146682"/>
                  </a:lnTo>
                  <a:cubicBezTo>
                    <a:pt x="41106" y="143836"/>
                    <a:pt x="43952" y="139094"/>
                    <a:pt x="43952" y="133402"/>
                  </a:cubicBezTo>
                  <a:cubicBezTo>
                    <a:pt x="43003" y="121071"/>
                    <a:pt x="35415" y="115380"/>
                    <a:pt x="43952" y="93563"/>
                  </a:cubicBezTo>
                  <a:cubicBezTo>
                    <a:pt x="54386" y="70798"/>
                    <a:pt x="73357" y="85975"/>
                    <a:pt x="70511" y="62261"/>
                  </a:cubicBezTo>
                  <a:cubicBezTo>
                    <a:pt x="64820" y="25268"/>
                    <a:pt x="59129" y="18628"/>
                    <a:pt x="98019" y="8194"/>
                  </a:cubicBezTo>
                  <a:cubicBezTo>
                    <a:pt x="113196" y="3451"/>
                    <a:pt x="130270" y="606"/>
                    <a:pt x="141652" y="606"/>
                  </a:cubicBezTo>
                  <a:cubicBezTo>
                    <a:pt x="169160" y="-2240"/>
                    <a:pt x="179594" y="5349"/>
                    <a:pt x="204256" y="14834"/>
                  </a:cubicBezTo>
                  <a:cubicBezTo>
                    <a:pt x="243147" y="30959"/>
                    <a:pt x="279192" y="40445"/>
                    <a:pt x="316185" y="67953"/>
                  </a:cubicBezTo>
                  <a:cubicBezTo>
                    <a:pt x="357921" y="104946"/>
                    <a:pt x="384481" y="148579"/>
                    <a:pt x="394915" y="205492"/>
                  </a:cubicBezTo>
                  <a:cubicBezTo>
                    <a:pt x="397760" y="215926"/>
                    <a:pt x="402503" y="227309"/>
                    <a:pt x="402503" y="240588"/>
                  </a:cubicBezTo>
                  <a:cubicBezTo>
                    <a:pt x="367407" y="316472"/>
                    <a:pt x="325671" y="397099"/>
                    <a:pt x="290574" y="472983"/>
                  </a:cubicBezTo>
                  <a:cubicBezTo>
                    <a:pt x="282986" y="488159"/>
                    <a:pt x="276346" y="475828"/>
                    <a:pt x="269706" y="473931"/>
                  </a:cubicBezTo>
                  <a:cubicBezTo>
                    <a:pt x="257375" y="472983"/>
                    <a:pt x="246941" y="467291"/>
                    <a:pt x="236507" y="460651"/>
                  </a:cubicBezTo>
                  <a:cubicBezTo>
                    <a:pt x="178646" y="425555"/>
                    <a:pt x="68614" y="334495"/>
                    <a:pt x="49643" y="318369"/>
                  </a:cubicBezTo>
                  <a:close/>
                </a:path>
              </a:pathLst>
            </a:custGeom>
            <a:solidFill>
              <a:srgbClr val="FDCE9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45"/>
            <p:cNvSpPr/>
            <p:nvPr/>
          </p:nvSpPr>
          <p:spPr>
            <a:xfrm>
              <a:off x="7505707" y="3662586"/>
              <a:ext cx="152795" cy="106956"/>
            </a:xfrm>
            <a:custGeom>
              <a:rect b="b" l="l" r="r" t="t"/>
              <a:pathLst>
                <a:path extrusionOk="0" h="199195" w="284564">
                  <a:moveTo>
                    <a:pt x="272154" y="199765"/>
                  </a:moveTo>
                  <a:cubicBezTo>
                    <a:pt x="258874" y="182691"/>
                    <a:pt x="245594" y="165617"/>
                    <a:pt x="231366" y="148543"/>
                  </a:cubicBezTo>
                  <a:cubicBezTo>
                    <a:pt x="201961" y="119138"/>
                    <a:pt x="166865" y="95424"/>
                    <a:pt x="112798" y="119138"/>
                  </a:cubicBezTo>
                  <a:cubicBezTo>
                    <a:pt x="100467" y="124830"/>
                    <a:pt x="71062" y="134315"/>
                    <a:pt x="62525" y="152337"/>
                  </a:cubicBezTo>
                  <a:cubicBezTo>
                    <a:pt x="62525" y="152337"/>
                    <a:pt x="36914" y="175103"/>
                    <a:pt x="36914" y="175103"/>
                  </a:cubicBezTo>
                  <a:cubicBezTo>
                    <a:pt x="32171" y="179845"/>
                    <a:pt x="17943" y="173205"/>
                    <a:pt x="11303" y="179845"/>
                  </a:cubicBezTo>
                  <a:cubicBezTo>
                    <a:pt x="-4822" y="141903"/>
                    <a:pt x="-79" y="102064"/>
                    <a:pt x="3715" y="61277"/>
                  </a:cubicBezTo>
                  <a:cubicBezTo>
                    <a:pt x="6560" y="46100"/>
                    <a:pt x="30274" y="21438"/>
                    <a:pt x="40708" y="10055"/>
                  </a:cubicBezTo>
                  <a:cubicBezTo>
                    <a:pt x="50194" y="-4173"/>
                    <a:pt x="76753" y="570"/>
                    <a:pt x="117540" y="1518"/>
                  </a:cubicBezTo>
                  <a:cubicBezTo>
                    <a:pt x="134614" y="570"/>
                    <a:pt x="197219" y="-1327"/>
                    <a:pt x="242749" y="4364"/>
                  </a:cubicBezTo>
                  <a:cubicBezTo>
                    <a:pt x="251286" y="5312"/>
                    <a:pt x="272154" y="22386"/>
                    <a:pt x="275948" y="29975"/>
                  </a:cubicBezTo>
                  <a:cubicBezTo>
                    <a:pt x="294919" y="79299"/>
                    <a:pt x="283536" y="131469"/>
                    <a:pt x="285433" y="181742"/>
                  </a:cubicBezTo>
                  <a:cubicBezTo>
                    <a:pt x="286382" y="190279"/>
                    <a:pt x="279742" y="195971"/>
                    <a:pt x="272154" y="199765"/>
                  </a:cubicBez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45"/>
            <p:cNvSpPr/>
            <p:nvPr/>
          </p:nvSpPr>
          <p:spPr>
            <a:xfrm>
              <a:off x="7122708" y="3538711"/>
              <a:ext cx="86584" cy="20373"/>
            </a:xfrm>
            <a:custGeom>
              <a:rect b="b" l="l" r="r" t="t"/>
              <a:pathLst>
                <a:path extrusionOk="0" h="37941" w="161253">
                  <a:moveTo>
                    <a:pt x="170647" y="19746"/>
                  </a:moveTo>
                  <a:cubicBezTo>
                    <a:pt x="118477" y="40614"/>
                    <a:pt x="68204" y="52945"/>
                    <a:pt x="16033" y="34922"/>
                  </a:cubicBezTo>
                  <a:cubicBezTo>
                    <a:pt x="6548" y="32077"/>
                    <a:pt x="-2938" y="26386"/>
                    <a:pt x="857" y="14054"/>
                  </a:cubicBezTo>
                  <a:cubicBezTo>
                    <a:pt x="4651" y="2672"/>
                    <a:pt x="15085" y="-2071"/>
                    <a:pt x="26467" y="1723"/>
                  </a:cubicBezTo>
                  <a:cubicBezTo>
                    <a:pt x="45438" y="7415"/>
                    <a:pt x="62512" y="4569"/>
                    <a:pt x="81483" y="1723"/>
                  </a:cubicBezTo>
                  <a:cubicBezTo>
                    <a:pt x="110888" y="-3019"/>
                    <a:pt x="140293" y="1723"/>
                    <a:pt x="170647" y="19746"/>
                  </a:cubicBezTo>
                  <a:close/>
                </a:path>
              </a:pathLst>
            </a:custGeom>
            <a:solidFill>
              <a:srgbClr val="E2AA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45"/>
            <p:cNvSpPr/>
            <p:nvPr/>
          </p:nvSpPr>
          <p:spPr>
            <a:xfrm>
              <a:off x="7120900" y="3477501"/>
              <a:ext cx="35652" cy="30559"/>
            </a:xfrm>
            <a:custGeom>
              <a:rect b="b" l="l" r="r" t="t"/>
              <a:pathLst>
                <a:path extrusionOk="0" h="56912" w="66398">
                  <a:moveTo>
                    <a:pt x="68724" y="0"/>
                  </a:moveTo>
                  <a:cubicBezTo>
                    <a:pt x="52599" y="24662"/>
                    <a:pt x="40268" y="43633"/>
                    <a:pt x="26039" y="64501"/>
                  </a:cubicBezTo>
                  <a:cubicBezTo>
                    <a:pt x="16554" y="56913"/>
                    <a:pt x="12760" y="47427"/>
                    <a:pt x="10863" y="38890"/>
                  </a:cubicBezTo>
                  <a:cubicBezTo>
                    <a:pt x="8966" y="28456"/>
                    <a:pt x="-19491" y="1897"/>
                    <a:pt x="24142" y="11383"/>
                  </a:cubicBezTo>
                  <a:cubicBezTo>
                    <a:pt x="36473" y="13280"/>
                    <a:pt x="49753" y="4743"/>
                    <a:pt x="68724" y="0"/>
                  </a:cubicBezTo>
                  <a:close/>
                </a:path>
              </a:pathLst>
            </a:custGeom>
            <a:solidFill>
              <a:srgbClr val="D9AD7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p45"/>
            <p:cNvSpPr/>
            <p:nvPr/>
          </p:nvSpPr>
          <p:spPr>
            <a:xfrm>
              <a:off x="6685609" y="3432311"/>
              <a:ext cx="81491" cy="147702"/>
            </a:xfrm>
            <a:custGeom>
              <a:rect b="b" l="l" r="r" t="t"/>
              <a:pathLst>
                <a:path extrusionOk="0" h="275078" w="151767">
                  <a:moveTo>
                    <a:pt x="103496" y="2586"/>
                  </a:moveTo>
                  <a:cubicBezTo>
                    <a:pt x="120570" y="60447"/>
                    <a:pt x="157564" y="155302"/>
                    <a:pt x="160409" y="216958"/>
                  </a:cubicBezTo>
                  <a:cubicBezTo>
                    <a:pt x="161358" y="232134"/>
                    <a:pt x="159461" y="246362"/>
                    <a:pt x="153769" y="259642"/>
                  </a:cubicBezTo>
                  <a:cubicBezTo>
                    <a:pt x="147129" y="274819"/>
                    <a:pt x="132901" y="279562"/>
                    <a:pt x="117725" y="276716"/>
                  </a:cubicBezTo>
                  <a:cubicBezTo>
                    <a:pt x="76937" y="268179"/>
                    <a:pt x="41841" y="249208"/>
                    <a:pt x="9590" y="223597"/>
                  </a:cubicBezTo>
                  <a:cubicBezTo>
                    <a:pt x="4847" y="219803"/>
                    <a:pt x="-844" y="216009"/>
                    <a:pt x="105" y="210318"/>
                  </a:cubicBezTo>
                  <a:cubicBezTo>
                    <a:pt x="2002" y="201781"/>
                    <a:pt x="11487" y="204626"/>
                    <a:pt x="17178" y="205575"/>
                  </a:cubicBezTo>
                  <a:cubicBezTo>
                    <a:pt x="47532" y="206523"/>
                    <a:pt x="76937" y="210318"/>
                    <a:pt x="107290" y="210318"/>
                  </a:cubicBezTo>
                  <a:cubicBezTo>
                    <a:pt x="139541" y="211266"/>
                    <a:pt x="149975" y="197038"/>
                    <a:pt x="143335" y="163839"/>
                  </a:cubicBezTo>
                  <a:cubicBezTo>
                    <a:pt x="135747" y="124000"/>
                    <a:pt x="109188" y="46219"/>
                    <a:pt x="101599" y="7328"/>
                  </a:cubicBezTo>
                  <a:cubicBezTo>
                    <a:pt x="98754" y="-260"/>
                    <a:pt x="100651" y="-2157"/>
                    <a:pt x="103496" y="2586"/>
                  </a:cubicBezTo>
                  <a:close/>
                </a:path>
              </a:pathLst>
            </a:custGeom>
            <a:solidFill>
              <a:srgbClr val="D0A4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45"/>
            <p:cNvSpPr/>
            <p:nvPr/>
          </p:nvSpPr>
          <p:spPr>
            <a:xfrm>
              <a:off x="6554262" y="3417911"/>
              <a:ext cx="5093" cy="5093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B09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03" name="Google Shape;1803;p45"/>
          <p:cNvGrpSpPr/>
          <p:nvPr/>
        </p:nvGrpSpPr>
        <p:grpSpPr>
          <a:xfrm>
            <a:off x="10498142" y="675931"/>
            <a:ext cx="1378542" cy="3197386"/>
            <a:chOff x="9648228" y="2699074"/>
            <a:chExt cx="1585116" cy="3676512"/>
          </a:xfrm>
        </p:grpSpPr>
        <p:sp>
          <p:nvSpPr>
            <p:cNvPr id="1804" name="Google Shape;1804;p45"/>
            <p:cNvSpPr/>
            <p:nvPr/>
          </p:nvSpPr>
          <p:spPr>
            <a:xfrm>
              <a:off x="10381353" y="2715881"/>
              <a:ext cx="412546" cy="606086"/>
            </a:xfrm>
            <a:custGeom>
              <a:rect b="b" l="l" r="r" t="t"/>
              <a:pathLst>
                <a:path extrusionOk="0" h="1128771" w="768323">
                  <a:moveTo>
                    <a:pt x="669502" y="787653"/>
                  </a:moveTo>
                  <a:lnTo>
                    <a:pt x="669502" y="787653"/>
                  </a:lnTo>
                  <a:cubicBezTo>
                    <a:pt x="654325" y="760145"/>
                    <a:pt x="644840" y="691850"/>
                    <a:pt x="652428" y="672879"/>
                  </a:cubicBezTo>
                  <a:cubicBezTo>
                    <a:pt x="661914" y="650114"/>
                    <a:pt x="678039" y="621657"/>
                    <a:pt x="684679" y="599841"/>
                  </a:cubicBezTo>
                  <a:cubicBezTo>
                    <a:pt x="698907" y="564744"/>
                    <a:pt x="723569" y="449970"/>
                    <a:pt x="730209" y="407285"/>
                  </a:cubicBezTo>
                  <a:cubicBezTo>
                    <a:pt x="738746" y="320019"/>
                    <a:pt x="715981" y="238444"/>
                    <a:pt x="668554" y="163509"/>
                  </a:cubicBezTo>
                  <a:cubicBezTo>
                    <a:pt x="656222" y="144538"/>
                    <a:pt x="645788" y="124618"/>
                    <a:pt x="600258" y="103750"/>
                  </a:cubicBezTo>
                  <a:cubicBezTo>
                    <a:pt x="585081" y="83831"/>
                    <a:pt x="527220" y="22175"/>
                    <a:pt x="474101" y="17432"/>
                  </a:cubicBezTo>
                  <a:lnTo>
                    <a:pt x="432365" y="11741"/>
                  </a:lnTo>
                  <a:cubicBezTo>
                    <a:pt x="390629" y="-3436"/>
                    <a:pt x="321385" y="-4384"/>
                    <a:pt x="278700" y="11741"/>
                  </a:cubicBezTo>
                  <a:cubicBezTo>
                    <a:pt x="217993" y="26918"/>
                    <a:pt x="174360" y="43043"/>
                    <a:pt x="114602" y="57271"/>
                  </a:cubicBezTo>
                  <a:cubicBezTo>
                    <a:pt x="85197" y="63911"/>
                    <a:pt x="61483" y="80985"/>
                    <a:pt x="51049" y="112287"/>
                  </a:cubicBezTo>
                  <a:cubicBezTo>
                    <a:pt x="42512" y="138846"/>
                    <a:pt x="20695" y="167303"/>
                    <a:pt x="9313" y="192914"/>
                  </a:cubicBezTo>
                  <a:cubicBezTo>
                    <a:pt x="-173" y="196708"/>
                    <a:pt x="6467" y="253621"/>
                    <a:pt x="4570" y="265003"/>
                  </a:cubicBezTo>
                  <a:cubicBezTo>
                    <a:pt x="-5864" y="304842"/>
                    <a:pt x="4570" y="395903"/>
                    <a:pt x="6467" y="414874"/>
                  </a:cubicBezTo>
                  <a:cubicBezTo>
                    <a:pt x="7416" y="429102"/>
                    <a:pt x="11210" y="440485"/>
                    <a:pt x="15004" y="456610"/>
                  </a:cubicBezTo>
                  <a:cubicBezTo>
                    <a:pt x="20695" y="473684"/>
                    <a:pt x="24490" y="477478"/>
                    <a:pt x="39666" y="491706"/>
                  </a:cubicBezTo>
                  <a:cubicBezTo>
                    <a:pt x="44409" y="497397"/>
                    <a:pt x="60534" y="520163"/>
                    <a:pt x="58637" y="538185"/>
                  </a:cubicBezTo>
                  <a:cubicBezTo>
                    <a:pt x="57689" y="543876"/>
                    <a:pt x="15004" y="640628"/>
                    <a:pt x="17850" y="652959"/>
                  </a:cubicBezTo>
                  <a:cubicBezTo>
                    <a:pt x="18798" y="656753"/>
                    <a:pt x="55791" y="673827"/>
                    <a:pt x="74762" y="675724"/>
                  </a:cubicBezTo>
                  <a:cubicBezTo>
                    <a:pt x="77608" y="675724"/>
                    <a:pt x="79505" y="680467"/>
                    <a:pt x="79505" y="685210"/>
                  </a:cubicBezTo>
                  <a:cubicBezTo>
                    <a:pt x="79505" y="687107"/>
                    <a:pt x="88991" y="714615"/>
                    <a:pt x="86145" y="722203"/>
                  </a:cubicBezTo>
                  <a:cubicBezTo>
                    <a:pt x="81402" y="733586"/>
                    <a:pt x="70020" y="736431"/>
                    <a:pt x="81402" y="751608"/>
                  </a:cubicBezTo>
                  <a:cubicBezTo>
                    <a:pt x="81402" y="751608"/>
                    <a:pt x="81402" y="751608"/>
                    <a:pt x="81402" y="751608"/>
                  </a:cubicBezTo>
                  <a:cubicBezTo>
                    <a:pt x="81402" y="750660"/>
                    <a:pt x="82351" y="749711"/>
                    <a:pt x="83300" y="748763"/>
                  </a:cubicBezTo>
                  <a:cubicBezTo>
                    <a:pt x="137367" y="741174"/>
                    <a:pt x="132624" y="752557"/>
                    <a:pt x="184794" y="774373"/>
                  </a:cubicBezTo>
                  <a:cubicBezTo>
                    <a:pt x="148749" y="791447"/>
                    <a:pt x="155389" y="795241"/>
                    <a:pt x="103219" y="802830"/>
                  </a:cubicBezTo>
                  <a:cubicBezTo>
                    <a:pt x="102271" y="802830"/>
                    <a:pt x="100373" y="801881"/>
                    <a:pt x="99425" y="800933"/>
                  </a:cubicBezTo>
                  <a:cubicBezTo>
                    <a:pt x="99425" y="800933"/>
                    <a:pt x="99425" y="800933"/>
                    <a:pt x="99425" y="800933"/>
                  </a:cubicBezTo>
                  <a:cubicBezTo>
                    <a:pt x="87093" y="818007"/>
                    <a:pt x="107013" y="818007"/>
                    <a:pt x="110807" y="830338"/>
                  </a:cubicBezTo>
                  <a:cubicBezTo>
                    <a:pt x="111756" y="839823"/>
                    <a:pt x="127881" y="928038"/>
                    <a:pt x="139264" y="933729"/>
                  </a:cubicBezTo>
                  <a:cubicBezTo>
                    <a:pt x="144955" y="936575"/>
                    <a:pt x="150646" y="939421"/>
                    <a:pt x="157286" y="940369"/>
                  </a:cubicBezTo>
                  <a:cubicBezTo>
                    <a:pt x="179103" y="943215"/>
                    <a:pt x="228427" y="943215"/>
                    <a:pt x="248347" y="954597"/>
                  </a:cubicBezTo>
                  <a:cubicBezTo>
                    <a:pt x="265421" y="967877"/>
                    <a:pt x="231273" y="995385"/>
                    <a:pt x="198074" y="1008665"/>
                  </a:cubicBezTo>
                  <a:cubicBezTo>
                    <a:pt x="198074" y="1012459"/>
                    <a:pt x="254038" y="1094982"/>
                    <a:pt x="270164" y="1104468"/>
                  </a:cubicBezTo>
                  <a:cubicBezTo>
                    <a:pt x="302414" y="1119645"/>
                    <a:pt x="379247" y="1131976"/>
                    <a:pt x="414342" y="1131027"/>
                  </a:cubicBezTo>
                  <a:cubicBezTo>
                    <a:pt x="455130" y="1130079"/>
                    <a:pt x="752974" y="1108262"/>
                    <a:pt x="776688" y="947009"/>
                  </a:cubicBezTo>
                  <a:cubicBezTo>
                    <a:pt x="737798" y="915707"/>
                    <a:pt x="679936" y="812315"/>
                    <a:pt x="669502" y="787653"/>
                  </a:cubicBezTo>
                  <a:close/>
                </a:path>
              </a:pathLst>
            </a:custGeom>
            <a:solidFill>
              <a:srgbClr val="FDC09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45"/>
            <p:cNvSpPr/>
            <p:nvPr/>
          </p:nvSpPr>
          <p:spPr>
            <a:xfrm>
              <a:off x="10485670" y="2944247"/>
              <a:ext cx="35652" cy="30559"/>
            </a:xfrm>
            <a:custGeom>
              <a:rect b="b" l="l" r="r" t="t"/>
              <a:pathLst>
                <a:path extrusionOk="0" h="56912" w="66398">
                  <a:moveTo>
                    <a:pt x="66399" y="29405"/>
                  </a:moveTo>
                  <a:cubicBezTo>
                    <a:pt x="66399" y="45645"/>
                    <a:pt x="51535" y="58810"/>
                    <a:pt x="33199" y="58810"/>
                  </a:cubicBezTo>
                  <a:cubicBezTo>
                    <a:pt x="14864" y="58810"/>
                    <a:pt x="0" y="45645"/>
                    <a:pt x="0" y="29405"/>
                  </a:cubicBezTo>
                  <a:cubicBezTo>
                    <a:pt x="0" y="13165"/>
                    <a:pt x="14864" y="0"/>
                    <a:pt x="33199" y="0"/>
                  </a:cubicBezTo>
                  <a:cubicBezTo>
                    <a:pt x="51535" y="0"/>
                    <a:pt x="66399" y="13165"/>
                    <a:pt x="66399" y="2940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p45"/>
            <p:cNvSpPr/>
            <p:nvPr/>
          </p:nvSpPr>
          <p:spPr>
            <a:xfrm>
              <a:off x="9933484" y="6086631"/>
              <a:ext cx="443105" cy="213913"/>
            </a:xfrm>
            <a:custGeom>
              <a:rect b="b" l="l" r="r" t="t"/>
              <a:pathLst>
                <a:path extrusionOk="0" h="398390" w="825236">
                  <a:moveTo>
                    <a:pt x="295161" y="55192"/>
                  </a:moveTo>
                  <a:cubicBezTo>
                    <a:pt x="310338" y="41912"/>
                    <a:pt x="321721" y="25787"/>
                    <a:pt x="334052" y="9661"/>
                  </a:cubicBezTo>
                  <a:cubicBezTo>
                    <a:pt x="339743" y="2073"/>
                    <a:pt x="345435" y="-772"/>
                    <a:pt x="355869" y="176"/>
                  </a:cubicBezTo>
                  <a:cubicBezTo>
                    <a:pt x="488665" y="17250"/>
                    <a:pt x="621462" y="34324"/>
                    <a:pt x="754259" y="49501"/>
                  </a:cubicBezTo>
                  <a:cubicBezTo>
                    <a:pt x="774178" y="51398"/>
                    <a:pt x="777024" y="62780"/>
                    <a:pt x="781767" y="77009"/>
                  </a:cubicBezTo>
                  <a:cubicBezTo>
                    <a:pt x="794098" y="129179"/>
                    <a:pt x="810223" y="180400"/>
                    <a:pt x="818760" y="232570"/>
                  </a:cubicBezTo>
                  <a:cubicBezTo>
                    <a:pt x="823502" y="257233"/>
                    <a:pt x="821605" y="272409"/>
                    <a:pt x="826348" y="294226"/>
                  </a:cubicBezTo>
                  <a:cubicBezTo>
                    <a:pt x="828245" y="316043"/>
                    <a:pt x="792201" y="323631"/>
                    <a:pt x="778921" y="327425"/>
                  </a:cubicBezTo>
                  <a:cubicBezTo>
                    <a:pt x="715368" y="343550"/>
                    <a:pt x="500048" y="355881"/>
                    <a:pt x="474437" y="356830"/>
                  </a:cubicBezTo>
                  <a:cubicBezTo>
                    <a:pt x="408987" y="360624"/>
                    <a:pt x="198410" y="405206"/>
                    <a:pt x="132960" y="404258"/>
                  </a:cubicBezTo>
                  <a:cubicBezTo>
                    <a:pt x="107349" y="404258"/>
                    <a:pt x="76995" y="404258"/>
                    <a:pt x="41899" y="390978"/>
                  </a:cubicBezTo>
                  <a:cubicBezTo>
                    <a:pt x="1111" y="372956"/>
                    <a:pt x="-785" y="337859"/>
                    <a:pt x="163" y="300866"/>
                  </a:cubicBezTo>
                  <a:lnTo>
                    <a:pt x="163" y="300866"/>
                  </a:lnTo>
                  <a:cubicBezTo>
                    <a:pt x="3958" y="287586"/>
                    <a:pt x="9649" y="272409"/>
                    <a:pt x="22929" y="263873"/>
                  </a:cubicBezTo>
                  <a:cubicBezTo>
                    <a:pt x="36208" y="252490"/>
                    <a:pt x="58024" y="246798"/>
                    <a:pt x="72253" y="245850"/>
                  </a:cubicBezTo>
                  <a:cubicBezTo>
                    <a:pt x="110194" y="243953"/>
                    <a:pt x="140548" y="225931"/>
                    <a:pt x="167107" y="199371"/>
                  </a:cubicBezTo>
                  <a:cubicBezTo>
                    <a:pt x="168056" y="197474"/>
                    <a:pt x="218329" y="152893"/>
                    <a:pt x="237300" y="127282"/>
                  </a:cubicBezTo>
                  <a:cubicBezTo>
                    <a:pt x="244888" y="118744"/>
                    <a:pt x="278088" y="76060"/>
                    <a:pt x="295161" y="551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p45"/>
            <p:cNvSpPr/>
            <p:nvPr/>
          </p:nvSpPr>
          <p:spPr>
            <a:xfrm>
              <a:off x="10871732" y="6090369"/>
              <a:ext cx="269937" cy="285217"/>
            </a:xfrm>
            <a:custGeom>
              <a:rect b="b" l="l" r="r" t="t"/>
              <a:pathLst>
                <a:path extrusionOk="0" h="531186" w="502730">
                  <a:moveTo>
                    <a:pt x="498936" y="220865"/>
                  </a:moveTo>
                  <a:cubicBezTo>
                    <a:pt x="497039" y="236990"/>
                    <a:pt x="448663" y="322359"/>
                    <a:pt x="434435" y="352713"/>
                  </a:cubicBezTo>
                  <a:cubicBezTo>
                    <a:pt x="426846" y="365993"/>
                    <a:pt x="406927" y="410574"/>
                    <a:pt x="402184" y="422906"/>
                  </a:cubicBezTo>
                  <a:cubicBezTo>
                    <a:pt x="387007" y="462744"/>
                    <a:pt x="361396" y="493098"/>
                    <a:pt x="321557" y="509223"/>
                  </a:cubicBezTo>
                  <a:cubicBezTo>
                    <a:pt x="297844" y="522503"/>
                    <a:pt x="270336" y="523452"/>
                    <a:pt x="244725" y="529143"/>
                  </a:cubicBezTo>
                  <a:cubicBezTo>
                    <a:pt x="225754" y="532937"/>
                    <a:pt x="80627" y="542423"/>
                    <a:pt x="53118" y="537680"/>
                  </a:cubicBezTo>
                  <a:cubicBezTo>
                    <a:pt x="44582" y="535783"/>
                    <a:pt x="36045" y="532937"/>
                    <a:pt x="28456" y="527246"/>
                  </a:cubicBezTo>
                  <a:cubicBezTo>
                    <a:pt x="7588" y="514915"/>
                    <a:pt x="0" y="495944"/>
                    <a:pt x="0" y="472230"/>
                  </a:cubicBezTo>
                  <a:cubicBezTo>
                    <a:pt x="0" y="450413"/>
                    <a:pt x="3794" y="429545"/>
                    <a:pt x="12331" y="409626"/>
                  </a:cubicBezTo>
                  <a:cubicBezTo>
                    <a:pt x="12331" y="409626"/>
                    <a:pt x="42685" y="321411"/>
                    <a:pt x="62604" y="277778"/>
                  </a:cubicBezTo>
                  <a:cubicBezTo>
                    <a:pt x="73038" y="257858"/>
                    <a:pt x="115723" y="132650"/>
                    <a:pt x="115723" y="130753"/>
                  </a:cubicBezTo>
                  <a:cubicBezTo>
                    <a:pt x="119517" y="87120"/>
                    <a:pt x="147025" y="73840"/>
                    <a:pt x="185915" y="65303"/>
                  </a:cubicBezTo>
                  <a:cubicBezTo>
                    <a:pt x="267491" y="47281"/>
                    <a:pt x="347168" y="23567"/>
                    <a:pt x="427795" y="1750"/>
                  </a:cubicBezTo>
                  <a:cubicBezTo>
                    <a:pt x="441075" y="-2044"/>
                    <a:pt x="451508" y="-147"/>
                    <a:pt x="458148" y="12184"/>
                  </a:cubicBezTo>
                  <a:cubicBezTo>
                    <a:pt x="461943" y="14081"/>
                    <a:pt x="484708" y="58663"/>
                    <a:pt x="493245" y="77634"/>
                  </a:cubicBezTo>
                  <a:cubicBezTo>
                    <a:pt x="516959" y="124113"/>
                    <a:pt x="516010" y="172489"/>
                    <a:pt x="498936" y="22086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45"/>
            <p:cNvSpPr/>
            <p:nvPr/>
          </p:nvSpPr>
          <p:spPr>
            <a:xfrm>
              <a:off x="9648228" y="3274982"/>
              <a:ext cx="269937" cy="478757"/>
            </a:xfrm>
            <a:custGeom>
              <a:rect b="b" l="l" r="r" t="t"/>
              <a:pathLst>
                <a:path extrusionOk="0" h="891634" w="502730">
                  <a:moveTo>
                    <a:pt x="504865" y="482458"/>
                  </a:moveTo>
                  <a:cubicBezTo>
                    <a:pt x="477356" y="454002"/>
                    <a:pt x="453643" y="421751"/>
                    <a:pt x="427084" y="392346"/>
                  </a:cubicBezTo>
                  <a:cubicBezTo>
                    <a:pt x="370171" y="327845"/>
                    <a:pt x="99835" y="18619"/>
                    <a:pt x="95092" y="10082"/>
                  </a:cubicBezTo>
                  <a:cubicBezTo>
                    <a:pt x="84658" y="-4147"/>
                    <a:pt x="74224" y="-2249"/>
                    <a:pt x="62841" y="9133"/>
                  </a:cubicBezTo>
                  <a:cubicBezTo>
                    <a:pt x="45767" y="25258"/>
                    <a:pt x="33436" y="47075"/>
                    <a:pt x="15414" y="62252"/>
                  </a:cubicBezTo>
                  <a:cubicBezTo>
                    <a:pt x="-5454" y="80274"/>
                    <a:pt x="-4506" y="87863"/>
                    <a:pt x="14465" y="109679"/>
                  </a:cubicBezTo>
                  <a:cubicBezTo>
                    <a:pt x="24899" y="120113"/>
                    <a:pt x="74224" y="168489"/>
                    <a:pt x="88452" y="182717"/>
                  </a:cubicBezTo>
                  <a:cubicBezTo>
                    <a:pt x="94144" y="188409"/>
                    <a:pt x="101732" y="194100"/>
                    <a:pt x="93195" y="202637"/>
                  </a:cubicBezTo>
                  <a:cubicBezTo>
                    <a:pt x="86555" y="212122"/>
                    <a:pt x="93195" y="218762"/>
                    <a:pt x="97937" y="226350"/>
                  </a:cubicBezTo>
                  <a:cubicBezTo>
                    <a:pt x="110268" y="243424"/>
                    <a:pt x="174770" y="318360"/>
                    <a:pt x="189947" y="335433"/>
                  </a:cubicBezTo>
                  <a:cubicBezTo>
                    <a:pt x="221249" y="370530"/>
                    <a:pt x="222197" y="369581"/>
                    <a:pt x="190895" y="406575"/>
                  </a:cubicBezTo>
                  <a:cubicBezTo>
                    <a:pt x="157696" y="444516"/>
                    <a:pt x="158645" y="447362"/>
                    <a:pt x="197535" y="481510"/>
                  </a:cubicBezTo>
                  <a:cubicBezTo>
                    <a:pt x="200380" y="483407"/>
                    <a:pt x="211763" y="492892"/>
                    <a:pt x="219351" y="493841"/>
                  </a:cubicBezTo>
                  <a:cubicBezTo>
                    <a:pt x="222197" y="492892"/>
                    <a:pt x="233580" y="509018"/>
                    <a:pt x="235477" y="510915"/>
                  </a:cubicBezTo>
                  <a:cubicBezTo>
                    <a:pt x="260139" y="528937"/>
                    <a:pt x="260139" y="528937"/>
                    <a:pt x="283853" y="542217"/>
                  </a:cubicBezTo>
                  <a:lnTo>
                    <a:pt x="211763" y="740463"/>
                  </a:lnTo>
                  <a:cubicBezTo>
                    <a:pt x="187101" y="762280"/>
                    <a:pt x="191844" y="783148"/>
                    <a:pt x="212712" y="808759"/>
                  </a:cubicBezTo>
                  <a:cubicBezTo>
                    <a:pt x="223146" y="821090"/>
                    <a:pt x="233580" y="833421"/>
                    <a:pt x="244014" y="846701"/>
                  </a:cubicBezTo>
                  <a:cubicBezTo>
                    <a:pt x="286699" y="899819"/>
                    <a:pt x="286699" y="899819"/>
                    <a:pt x="354045" y="887488"/>
                  </a:cubicBezTo>
                  <a:cubicBezTo>
                    <a:pt x="355942" y="887488"/>
                    <a:pt x="356891" y="886540"/>
                    <a:pt x="358788" y="886540"/>
                  </a:cubicBezTo>
                  <a:cubicBezTo>
                    <a:pt x="372068" y="886540"/>
                    <a:pt x="387244" y="869466"/>
                    <a:pt x="389142" y="856186"/>
                  </a:cubicBezTo>
                  <a:cubicBezTo>
                    <a:pt x="393884" y="829627"/>
                    <a:pt x="397679" y="804016"/>
                    <a:pt x="402422" y="777457"/>
                  </a:cubicBezTo>
                  <a:cubicBezTo>
                    <a:pt x="404318" y="774611"/>
                    <a:pt x="481151" y="566879"/>
                    <a:pt x="481151" y="566879"/>
                  </a:cubicBezTo>
                  <a:cubicBezTo>
                    <a:pt x="501070" y="550754"/>
                    <a:pt x="504865" y="526092"/>
                    <a:pt x="510556" y="503326"/>
                  </a:cubicBezTo>
                  <a:cubicBezTo>
                    <a:pt x="513401" y="495738"/>
                    <a:pt x="510556" y="487201"/>
                    <a:pt x="504865" y="482458"/>
                  </a:cubicBezTo>
                  <a:close/>
                </a:path>
              </a:pathLst>
            </a:custGeom>
            <a:solidFill>
              <a:srgbClr val="05030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45"/>
            <p:cNvSpPr/>
            <p:nvPr/>
          </p:nvSpPr>
          <p:spPr>
            <a:xfrm>
              <a:off x="9706336" y="3519905"/>
              <a:ext cx="646831" cy="575527"/>
            </a:xfrm>
            <a:custGeom>
              <a:rect b="b" l="l" r="r" t="t"/>
              <a:pathLst>
                <a:path extrusionOk="0" h="1071858" w="1204655">
                  <a:moveTo>
                    <a:pt x="1204807" y="462648"/>
                  </a:moveTo>
                  <a:cubicBezTo>
                    <a:pt x="1026479" y="379176"/>
                    <a:pt x="1046399" y="445574"/>
                    <a:pt x="856689" y="323211"/>
                  </a:cubicBezTo>
                  <a:cubicBezTo>
                    <a:pt x="850049" y="327006"/>
                    <a:pt x="776063" y="547069"/>
                    <a:pt x="733378" y="628644"/>
                  </a:cubicBezTo>
                  <a:cubicBezTo>
                    <a:pt x="724841" y="645718"/>
                    <a:pt x="515212" y="494898"/>
                    <a:pt x="509521" y="489207"/>
                  </a:cubicBezTo>
                  <a:cubicBezTo>
                    <a:pt x="496241" y="479722"/>
                    <a:pt x="460197" y="446522"/>
                    <a:pt x="452608" y="432294"/>
                  </a:cubicBezTo>
                  <a:cubicBezTo>
                    <a:pt x="446917" y="420912"/>
                    <a:pt x="442174" y="406684"/>
                    <a:pt x="437431" y="392455"/>
                  </a:cubicBezTo>
                  <a:cubicBezTo>
                    <a:pt x="427946" y="365896"/>
                    <a:pt x="436483" y="305189"/>
                    <a:pt x="439328" y="280527"/>
                  </a:cubicBezTo>
                  <a:cubicBezTo>
                    <a:pt x="442174" y="256813"/>
                    <a:pt x="439328" y="234048"/>
                    <a:pt x="435534" y="211283"/>
                  </a:cubicBezTo>
                  <a:cubicBezTo>
                    <a:pt x="435534" y="207488"/>
                    <a:pt x="426997" y="162907"/>
                    <a:pt x="415615" y="144884"/>
                  </a:cubicBezTo>
                  <a:cubicBezTo>
                    <a:pt x="408975" y="136347"/>
                    <a:pt x="386209" y="113582"/>
                    <a:pt x="378621" y="107891"/>
                  </a:cubicBezTo>
                  <a:cubicBezTo>
                    <a:pt x="336885" y="77537"/>
                    <a:pt x="303686" y="45287"/>
                    <a:pt x="262898" y="26316"/>
                  </a:cubicBezTo>
                  <a:cubicBezTo>
                    <a:pt x="208831" y="2602"/>
                    <a:pt x="157610" y="-13523"/>
                    <a:pt x="131050" y="15882"/>
                  </a:cubicBezTo>
                  <a:cubicBezTo>
                    <a:pt x="122513" y="23470"/>
                    <a:pt x="120616" y="39596"/>
                    <a:pt x="111131" y="46235"/>
                  </a:cubicBezTo>
                  <a:cubicBezTo>
                    <a:pt x="102594" y="54772"/>
                    <a:pt x="76983" y="66155"/>
                    <a:pt x="67498" y="79435"/>
                  </a:cubicBezTo>
                  <a:cubicBezTo>
                    <a:pt x="59909" y="87971"/>
                    <a:pt x="60858" y="115479"/>
                    <a:pt x="55167" y="123068"/>
                  </a:cubicBezTo>
                  <a:cubicBezTo>
                    <a:pt x="52321" y="127811"/>
                    <a:pt x="33350" y="144884"/>
                    <a:pt x="31453" y="150576"/>
                  </a:cubicBezTo>
                  <a:cubicBezTo>
                    <a:pt x="21967" y="174289"/>
                    <a:pt x="35247" y="185672"/>
                    <a:pt x="31453" y="193260"/>
                  </a:cubicBezTo>
                  <a:cubicBezTo>
                    <a:pt x="30504" y="197054"/>
                    <a:pt x="12482" y="210334"/>
                    <a:pt x="9636" y="216974"/>
                  </a:cubicBezTo>
                  <a:cubicBezTo>
                    <a:pt x="2048" y="235945"/>
                    <a:pt x="19122" y="252070"/>
                    <a:pt x="20070" y="260607"/>
                  </a:cubicBezTo>
                  <a:cubicBezTo>
                    <a:pt x="20070" y="264401"/>
                    <a:pt x="-5541" y="267247"/>
                    <a:pt x="1099" y="302343"/>
                  </a:cubicBezTo>
                  <a:cubicBezTo>
                    <a:pt x="11533" y="341234"/>
                    <a:pt x="62755" y="413323"/>
                    <a:pt x="90263" y="441780"/>
                  </a:cubicBezTo>
                  <a:cubicBezTo>
                    <a:pt x="99748" y="454111"/>
                    <a:pt x="219265" y="512921"/>
                    <a:pt x="232545" y="521458"/>
                  </a:cubicBezTo>
                  <a:cubicBezTo>
                    <a:pt x="238236" y="525252"/>
                    <a:pt x="258155" y="534737"/>
                    <a:pt x="259104" y="536635"/>
                  </a:cubicBezTo>
                  <a:cubicBezTo>
                    <a:pt x="281869" y="559400"/>
                    <a:pt x="301789" y="577422"/>
                    <a:pt x="305583" y="582165"/>
                  </a:cubicBezTo>
                  <a:cubicBezTo>
                    <a:pt x="324554" y="605879"/>
                    <a:pt x="666980" y="1013754"/>
                    <a:pt x="673620" y="1015651"/>
                  </a:cubicBezTo>
                  <a:cubicBezTo>
                    <a:pt x="713458" y="1049799"/>
                    <a:pt x="820645" y="1095329"/>
                    <a:pt x="857638" y="1068770"/>
                  </a:cubicBezTo>
                  <a:cubicBezTo>
                    <a:pt x="887991" y="1057387"/>
                    <a:pt x="946801" y="1029879"/>
                    <a:pt x="980949" y="969172"/>
                  </a:cubicBezTo>
                  <a:cubicBezTo>
                    <a:pt x="980949" y="969172"/>
                    <a:pt x="1162122" y="680814"/>
                    <a:pt x="1179196" y="555605"/>
                  </a:cubicBezTo>
                  <a:cubicBezTo>
                    <a:pt x="1186784" y="523355"/>
                    <a:pt x="1201960" y="477825"/>
                    <a:pt x="1204807" y="462648"/>
                  </a:cubicBezTo>
                  <a:close/>
                  <a:moveTo>
                    <a:pt x="303686" y="227408"/>
                  </a:moveTo>
                  <a:cubicBezTo>
                    <a:pt x="292304" y="284321"/>
                    <a:pt x="281869" y="342182"/>
                    <a:pt x="272384" y="399095"/>
                  </a:cubicBezTo>
                  <a:cubicBezTo>
                    <a:pt x="270487" y="412375"/>
                    <a:pt x="265744" y="419963"/>
                    <a:pt x="251516" y="419963"/>
                  </a:cubicBezTo>
                  <a:cubicBezTo>
                    <a:pt x="249619" y="419963"/>
                    <a:pt x="248670" y="420912"/>
                    <a:pt x="246773" y="420912"/>
                  </a:cubicBezTo>
                  <a:cubicBezTo>
                    <a:pt x="179426" y="433243"/>
                    <a:pt x="179426" y="433243"/>
                    <a:pt x="136741" y="380124"/>
                  </a:cubicBezTo>
                  <a:cubicBezTo>
                    <a:pt x="126308" y="367793"/>
                    <a:pt x="115873" y="355462"/>
                    <a:pt x="105439" y="342182"/>
                  </a:cubicBezTo>
                  <a:cubicBezTo>
                    <a:pt x="83623" y="315623"/>
                    <a:pt x="84571" y="309932"/>
                    <a:pt x="111131" y="288115"/>
                  </a:cubicBezTo>
                  <a:cubicBezTo>
                    <a:pt x="119668" y="279578"/>
                    <a:pt x="128205" y="283372"/>
                    <a:pt x="137690" y="286218"/>
                  </a:cubicBezTo>
                  <a:cubicBezTo>
                    <a:pt x="166147" y="292858"/>
                    <a:pt x="174683" y="288115"/>
                    <a:pt x="178478" y="259659"/>
                  </a:cubicBezTo>
                  <a:cubicBezTo>
                    <a:pt x="179426" y="251122"/>
                    <a:pt x="180375" y="242585"/>
                    <a:pt x="187014" y="234996"/>
                  </a:cubicBezTo>
                  <a:cubicBezTo>
                    <a:pt x="197449" y="222665"/>
                    <a:pt x="209780" y="232151"/>
                    <a:pt x="221162" y="232151"/>
                  </a:cubicBezTo>
                  <a:cubicBezTo>
                    <a:pt x="237288" y="232151"/>
                    <a:pt x="247722" y="228356"/>
                    <a:pt x="249619" y="210334"/>
                  </a:cubicBezTo>
                  <a:cubicBezTo>
                    <a:pt x="250567" y="198952"/>
                    <a:pt x="253413" y="187569"/>
                    <a:pt x="255310" y="177135"/>
                  </a:cubicBezTo>
                  <a:cubicBezTo>
                    <a:pt x="257207" y="166701"/>
                    <a:pt x="261950" y="158164"/>
                    <a:pt x="272384" y="156267"/>
                  </a:cubicBezTo>
                  <a:cubicBezTo>
                    <a:pt x="282818" y="153421"/>
                    <a:pt x="288509" y="161958"/>
                    <a:pt x="292304" y="170495"/>
                  </a:cubicBezTo>
                  <a:cubicBezTo>
                    <a:pt x="309377" y="186620"/>
                    <a:pt x="308429" y="205591"/>
                    <a:pt x="303686" y="227408"/>
                  </a:cubicBezTo>
                  <a:close/>
                </a:path>
              </a:pathLst>
            </a:custGeom>
            <a:solidFill>
              <a:srgbClr val="FDC09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p45"/>
            <p:cNvSpPr/>
            <p:nvPr/>
          </p:nvSpPr>
          <p:spPr>
            <a:xfrm>
              <a:off x="10111763" y="4430954"/>
              <a:ext cx="1039004" cy="1736767"/>
            </a:xfrm>
            <a:custGeom>
              <a:rect b="b" l="l" r="r" t="t"/>
              <a:pathLst>
                <a:path extrusionOk="0" h="3234547" w="1935037">
                  <a:moveTo>
                    <a:pt x="666010" y="1642858"/>
                  </a:moveTo>
                  <a:cubicBezTo>
                    <a:pt x="654627" y="1734867"/>
                    <a:pt x="552184" y="2806726"/>
                    <a:pt x="513293" y="2867433"/>
                  </a:cubicBezTo>
                  <a:cubicBezTo>
                    <a:pt x="536059" y="2955648"/>
                    <a:pt x="448792" y="3161482"/>
                    <a:pt x="448792" y="3161482"/>
                  </a:cubicBezTo>
                  <a:cubicBezTo>
                    <a:pt x="448792" y="3161482"/>
                    <a:pt x="384291" y="3151049"/>
                    <a:pt x="248649" y="3119747"/>
                  </a:cubicBezTo>
                  <a:cubicBezTo>
                    <a:pt x="165177" y="3100776"/>
                    <a:pt x="96881" y="3121643"/>
                    <a:pt x="1078" y="3094136"/>
                  </a:cubicBezTo>
                  <a:cubicBezTo>
                    <a:pt x="-10304" y="2996436"/>
                    <a:pt x="71270" y="2858896"/>
                    <a:pt x="113955" y="2768784"/>
                  </a:cubicBezTo>
                  <a:cubicBezTo>
                    <a:pt x="205015" y="2576228"/>
                    <a:pt x="129132" y="2458609"/>
                    <a:pt x="143360" y="2211986"/>
                  </a:cubicBezTo>
                  <a:cubicBezTo>
                    <a:pt x="143360" y="1642858"/>
                    <a:pt x="228729" y="1314660"/>
                    <a:pt x="261928" y="746480"/>
                  </a:cubicBezTo>
                  <a:cubicBezTo>
                    <a:pt x="270465" y="605146"/>
                    <a:pt x="279003" y="464761"/>
                    <a:pt x="286591" y="323428"/>
                  </a:cubicBezTo>
                  <a:cubicBezTo>
                    <a:pt x="290385" y="256081"/>
                    <a:pt x="284694" y="177351"/>
                    <a:pt x="298922" y="111901"/>
                  </a:cubicBezTo>
                  <a:cubicBezTo>
                    <a:pt x="318841" y="22738"/>
                    <a:pt x="292282" y="-5718"/>
                    <a:pt x="383343" y="922"/>
                  </a:cubicBezTo>
                  <a:cubicBezTo>
                    <a:pt x="694466" y="23687"/>
                    <a:pt x="666958" y="23687"/>
                    <a:pt x="952472" y="17047"/>
                  </a:cubicBezTo>
                  <a:cubicBezTo>
                    <a:pt x="1047326" y="14201"/>
                    <a:pt x="1495040" y="3767"/>
                    <a:pt x="1604123" y="922"/>
                  </a:cubicBezTo>
                  <a:cubicBezTo>
                    <a:pt x="1640169" y="125181"/>
                    <a:pt x="1662933" y="255132"/>
                    <a:pt x="1673368" y="369907"/>
                  </a:cubicBezTo>
                  <a:cubicBezTo>
                    <a:pt x="1742612" y="1148664"/>
                    <a:pt x="1811856" y="1927422"/>
                    <a:pt x="1880151" y="2706180"/>
                  </a:cubicBezTo>
                  <a:cubicBezTo>
                    <a:pt x="1894379" y="2868382"/>
                    <a:pt x="1912401" y="2841822"/>
                    <a:pt x="1926630" y="3004972"/>
                  </a:cubicBezTo>
                  <a:cubicBezTo>
                    <a:pt x="1930424" y="3048606"/>
                    <a:pt x="1955086" y="3127335"/>
                    <a:pt x="1936115" y="3166225"/>
                  </a:cubicBezTo>
                  <a:cubicBezTo>
                    <a:pt x="1908608" y="3223138"/>
                    <a:pt x="1794782" y="3248749"/>
                    <a:pt x="1733126" y="3239264"/>
                  </a:cubicBezTo>
                  <a:cubicBezTo>
                    <a:pt x="1671471" y="3229778"/>
                    <a:pt x="1496938" y="3264874"/>
                    <a:pt x="1494092" y="3201322"/>
                  </a:cubicBezTo>
                  <a:cubicBezTo>
                    <a:pt x="1487452" y="3052399"/>
                    <a:pt x="1472276" y="2930986"/>
                    <a:pt x="1457098" y="2764990"/>
                  </a:cubicBezTo>
                  <a:cubicBezTo>
                    <a:pt x="1389752" y="2010894"/>
                    <a:pt x="1222808" y="1323197"/>
                    <a:pt x="952472" y="615580"/>
                  </a:cubicBezTo>
                  <a:cubicBezTo>
                    <a:pt x="760865" y="1222651"/>
                    <a:pt x="714386" y="1265336"/>
                    <a:pt x="666010" y="164285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45"/>
            <p:cNvSpPr/>
            <p:nvPr/>
          </p:nvSpPr>
          <p:spPr>
            <a:xfrm>
              <a:off x="10158180" y="3222333"/>
              <a:ext cx="1013538" cy="1227451"/>
            </a:xfrm>
            <a:custGeom>
              <a:rect b="b" l="l" r="r" t="t"/>
              <a:pathLst>
                <a:path extrusionOk="0" h="2286000" w="1887609">
                  <a:moveTo>
                    <a:pt x="1530008" y="2269875"/>
                  </a:moveTo>
                  <a:cubicBezTo>
                    <a:pt x="1492066" y="2269875"/>
                    <a:pt x="757890" y="2288846"/>
                    <a:pt x="757890" y="2288846"/>
                  </a:cubicBezTo>
                  <a:cubicBezTo>
                    <a:pt x="672521" y="2293589"/>
                    <a:pt x="305432" y="2277463"/>
                    <a:pt x="211527" y="2264183"/>
                  </a:cubicBezTo>
                  <a:cubicBezTo>
                    <a:pt x="219115" y="2179763"/>
                    <a:pt x="238086" y="2039378"/>
                    <a:pt x="243777" y="1979619"/>
                  </a:cubicBezTo>
                  <a:cubicBezTo>
                    <a:pt x="261800" y="1794652"/>
                    <a:pt x="294050" y="1746276"/>
                    <a:pt x="311124" y="1561310"/>
                  </a:cubicBezTo>
                  <a:cubicBezTo>
                    <a:pt x="326301" y="1394365"/>
                    <a:pt x="263697" y="1242598"/>
                    <a:pt x="282668" y="1007358"/>
                  </a:cubicBezTo>
                  <a:cubicBezTo>
                    <a:pt x="90112" y="917246"/>
                    <a:pt x="151768" y="1004512"/>
                    <a:pt x="0" y="897326"/>
                  </a:cubicBezTo>
                  <a:cubicBezTo>
                    <a:pt x="43634" y="590945"/>
                    <a:pt x="113826" y="332940"/>
                    <a:pt x="192556" y="293101"/>
                  </a:cubicBezTo>
                  <a:cubicBezTo>
                    <a:pt x="271285" y="253262"/>
                    <a:pt x="542569" y="97700"/>
                    <a:pt x="622248" y="62604"/>
                  </a:cubicBezTo>
                  <a:cubicBezTo>
                    <a:pt x="697183" y="215320"/>
                    <a:pt x="863178" y="180224"/>
                    <a:pt x="1026329" y="134694"/>
                  </a:cubicBezTo>
                  <a:cubicBezTo>
                    <a:pt x="1093676" y="115723"/>
                    <a:pt x="1167663" y="58810"/>
                    <a:pt x="1189479" y="0"/>
                  </a:cubicBezTo>
                  <a:cubicBezTo>
                    <a:pt x="1300459" y="20868"/>
                    <a:pt x="1643834" y="165996"/>
                    <a:pt x="1725409" y="239034"/>
                  </a:cubicBezTo>
                  <a:cubicBezTo>
                    <a:pt x="1792755" y="324403"/>
                    <a:pt x="1938832" y="825237"/>
                    <a:pt x="1877176" y="846105"/>
                  </a:cubicBezTo>
                  <a:cubicBezTo>
                    <a:pt x="1829749" y="862230"/>
                    <a:pt x="1554670" y="912503"/>
                    <a:pt x="1543287" y="1024432"/>
                  </a:cubicBezTo>
                  <a:cubicBezTo>
                    <a:pt x="1532854" y="1120235"/>
                    <a:pt x="1544236" y="2154152"/>
                    <a:pt x="1530008" y="22698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2" name="Google Shape;1812;p45"/>
            <p:cNvSpPr/>
            <p:nvPr/>
          </p:nvSpPr>
          <p:spPr>
            <a:xfrm>
              <a:off x="10973593" y="3668494"/>
              <a:ext cx="259751" cy="1074656"/>
            </a:xfrm>
            <a:custGeom>
              <a:rect b="b" l="l" r="r" t="t"/>
              <a:pathLst>
                <a:path extrusionOk="0" h="2001435" w="483759">
                  <a:moveTo>
                    <a:pt x="339582" y="0"/>
                  </a:moveTo>
                  <a:cubicBezTo>
                    <a:pt x="350016" y="52170"/>
                    <a:pt x="493247" y="1355475"/>
                    <a:pt x="491350" y="1386777"/>
                  </a:cubicBezTo>
                  <a:cubicBezTo>
                    <a:pt x="491350" y="1400056"/>
                    <a:pt x="494196" y="1675135"/>
                    <a:pt x="492298" y="1723511"/>
                  </a:cubicBezTo>
                  <a:cubicBezTo>
                    <a:pt x="492298" y="1732048"/>
                    <a:pt x="460048" y="1872433"/>
                    <a:pt x="453408" y="1875279"/>
                  </a:cubicBezTo>
                  <a:cubicBezTo>
                    <a:pt x="453408" y="1876227"/>
                    <a:pt x="448665" y="1891404"/>
                    <a:pt x="442974" y="1894250"/>
                  </a:cubicBezTo>
                  <a:lnTo>
                    <a:pt x="442974" y="1894250"/>
                  </a:lnTo>
                  <a:cubicBezTo>
                    <a:pt x="432540" y="1915118"/>
                    <a:pt x="417363" y="1949265"/>
                    <a:pt x="394598" y="1955905"/>
                  </a:cubicBezTo>
                  <a:cubicBezTo>
                    <a:pt x="381319" y="1964442"/>
                    <a:pt x="368039" y="1954957"/>
                    <a:pt x="354759" y="1962545"/>
                  </a:cubicBezTo>
                  <a:cubicBezTo>
                    <a:pt x="342428" y="1972979"/>
                    <a:pt x="329149" y="1997641"/>
                    <a:pt x="312074" y="1999539"/>
                  </a:cubicBezTo>
                  <a:cubicBezTo>
                    <a:pt x="299743" y="1999539"/>
                    <a:pt x="289309" y="1992899"/>
                    <a:pt x="276978" y="1991002"/>
                  </a:cubicBezTo>
                  <a:cubicBezTo>
                    <a:pt x="271287" y="1996693"/>
                    <a:pt x="252316" y="2005230"/>
                    <a:pt x="246625" y="2009973"/>
                  </a:cubicBezTo>
                  <a:cubicBezTo>
                    <a:pt x="235242" y="2011870"/>
                    <a:pt x="218168" y="2001436"/>
                    <a:pt x="206786" y="2002384"/>
                  </a:cubicBezTo>
                  <a:cubicBezTo>
                    <a:pt x="190660" y="2004281"/>
                    <a:pt x="177381" y="1989105"/>
                    <a:pt x="161256" y="1984362"/>
                  </a:cubicBezTo>
                  <a:cubicBezTo>
                    <a:pt x="116674" y="1971082"/>
                    <a:pt x="119519" y="1965391"/>
                    <a:pt x="132799" y="1917015"/>
                  </a:cubicBezTo>
                  <a:cubicBezTo>
                    <a:pt x="143233" y="1881919"/>
                    <a:pt x="178329" y="1845874"/>
                    <a:pt x="195403" y="1813623"/>
                  </a:cubicBezTo>
                  <a:cubicBezTo>
                    <a:pt x="199197" y="1807932"/>
                    <a:pt x="205837" y="1779475"/>
                    <a:pt x="204888" y="1770939"/>
                  </a:cubicBezTo>
                  <a:cubicBezTo>
                    <a:pt x="198249" y="1770939"/>
                    <a:pt x="176432" y="1804138"/>
                    <a:pt x="173587" y="1807932"/>
                  </a:cubicBezTo>
                  <a:cubicBezTo>
                    <a:pt x="163153" y="1825006"/>
                    <a:pt x="147976" y="1837337"/>
                    <a:pt x="134696" y="1850617"/>
                  </a:cubicBezTo>
                  <a:cubicBezTo>
                    <a:pt x="125211" y="1860102"/>
                    <a:pt x="113828" y="1873382"/>
                    <a:pt x="102445" y="1867691"/>
                  </a:cubicBezTo>
                  <a:cubicBezTo>
                    <a:pt x="89166" y="1860102"/>
                    <a:pt x="95806" y="1843028"/>
                    <a:pt x="98651" y="1829749"/>
                  </a:cubicBezTo>
                  <a:cubicBezTo>
                    <a:pt x="110034" y="1770939"/>
                    <a:pt x="132799" y="1714974"/>
                    <a:pt x="156513" y="1659958"/>
                  </a:cubicBezTo>
                  <a:cubicBezTo>
                    <a:pt x="182124" y="1600200"/>
                    <a:pt x="217220" y="1546133"/>
                    <a:pt x="259904" y="1495860"/>
                  </a:cubicBezTo>
                  <a:cubicBezTo>
                    <a:pt x="292155" y="1457918"/>
                    <a:pt x="292155" y="1411439"/>
                    <a:pt x="283618" y="1365909"/>
                  </a:cubicBezTo>
                  <a:cubicBezTo>
                    <a:pt x="267493" y="1275797"/>
                    <a:pt x="236190" y="1189479"/>
                    <a:pt x="210580" y="1101264"/>
                  </a:cubicBezTo>
                  <a:cubicBezTo>
                    <a:pt x="179278" y="995975"/>
                    <a:pt x="142285" y="891635"/>
                    <a:pt x="131850" y="781603"/>
                  </a:cubicBezTo>
                  <a:cubicBezTo>
                    <a:pt x="127107" y="728485"/>
                    <a:pt x="129954" y="674417"/>
                    <a:pt x="130902" y="620350"/>
                  </a:cubicBezTo>
                  <a:cubicBezTo>
                    <a:pt x="132799" y="528341"/>
                    <a:pt x="118571" y="439178"/>
                    <a:pt x="90114" y="352860"/>
                  </a:cubicBezTo>
                  <a:cubicBezTo>
                    <a:pt x="69246" y="288358"/>
                    <a:pt x="54070" y="263696"/>
                    <a:pt x="26562" y="201092"/>
                  </a:cubicBezTo>
                  <a:cubicBezTo>
                    <a:pt x="18973" y="184967"/>
                    <a:pt x="8539" y="149871"/>
                    <a:pt x="2" y="119517"/>
                  </a:cubicBezTo>
                  <a:cubicBezTo>
                    <a:pt x="-946" y="122363"/>
                    <a:pt x="277927" y="10434"/>
                    <a:pt x="339582" y="0"/>
                  </a:cubicBezTo>
                  <a:close/>
                </a:path>
              </a:pathLst>
            </a:custGeom>
            <a:solidFill>
              <a:srgbClr val="FDC09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3" name="Google Shape;1813;p45"/>
            <p:cNvSpPr/>
            <p:nvPr/>
          </p:nvSpPr>
          <p:spPr>
            <a:xfrm>
              <a:off x="10376498" y="2699074"/>
              <a:ext cx="407453" cy="376894"/>
            </a:xfrm>
            <a:custGeom>
              <a:rect b="b" l="l" r="r" t="t"/>
              <a:pathLst>
                <a:path extrusionOk="0" h="701925" w="758838">
                  <a:moveTo>
                    <a:pt x="170122" y="202399"/>
                  </a:moveTo>
                  <a:cubicBezTo>
                    <a:pt x="138820" y="207142"/>
                    <a:pt x="86650" y="274489"/>
                    <a:pt x="75268" y="266900"/>
                  </a:cubicBezTo>
                  <a:cubicBezTo>
                    <a:pt x="47760" y="248878"/>
                    <a:pt x="29737" y="278283"/>
                    <a:pt x="13612" y="296305"/>
                  </a:cubicBezTo>
                  <a:cubicBezTo>
                    <a:pt x="7920" y="276386"/>
                    <a:pt x="-6308" y="196708"/>
                    <a:pt x="3178" y="192914"/>
                  </a:cubicBezTo>
                  <a:cubicBezTo>
                    <a:pt x="14560" y="167303"/>
                    <a:pt x="38274" y="138846"/>
                    <a:pt x="46811" y="112287"/>
                  </a:cubicBezTo>
                  <a:cubicBezTo>
                    <a:pt x="57245" y="80985"/>
                    <a:pt x="81907" y="64860"/>
                    <a:pt x="113210" y="57271"/>
                  </a:cubicBezTo>
                  <a:cubicBezTo>
                    <a:pt x="176762" y="43043"/>
                    <a:pt x="221344" y="25969"/>
                    <a:pt x="284897" y="11741"/>
                  </a:cubicBezTo>
                  <a:cubicBezTo>
                    <a:pt x="329478" y="-4384"/>
                    <a:pt x="400619" y="-3436"/>
                    <a:pt x="445201" y="11741"/>
                  </a:cubicBezTo>
                  <a:lnTo>
                    <a:pt x="488834" y="17432"/>
                  </a:lnTo>
                  <a:cubicBezTo>
                    <a:pt x="544799" y="21226"/>
                    <a:pt x="605506" y="83831"/>
                    <a:pt x="620683" y="103750"/>
                  </a:cubicBezTo>
                  <a:cubicBezTo>
                    <a:pt x="668110" y="124618"/>
                    <a:pt x="679492" y="143589"/>
                    <a:pt x="692772" y="163509"/>
                  </a:cubicBezTo>
                  <a:cubicBezTo>
                    <a:pt x="742097" y="237495"/>
                    <a:pt x="766759" y="320019"/>
                    <a:pt x="757273" y="407285"/>
                  </a:cubicBezTo>
                  <a:cubicBezTo>
                    <a:pt x="750633" y="449970"/>
                    <a:pt x="725023" y="564744"/>
                    <a:pt x="709846" y="599841"/>
                  </a:cubicBezTo>
                  <a:cubicBezTo>
                    <a:pt x="698463" y="636834"/>
                    <a:pt x="675698" y="672879"/>
                    <a:pt x="664316" y="710821"/>
                  </a:cubicBezTo>
                  <a:cubicBezTo>
                    <a:pt x="662418" y="707975"/>
                    <a:pt x="662418" y="700387"/>
                    <a:pt x="661470" y="697541"/>
                  </a:cubicBezTo>
                  <a:cubicBezTo>
                    <a:pt x="658625" y="661496"/>
                    <a:pt x="625425" y="655805"/>
                    <a:pt x="668110" y="627348"/>
                  </a:cubicBezTo>
                  <a:cubicBezTo>
                    <a:pt x="685184" y="615966"/>
                    <a:pt x="699412" y="511626"/>
                    <a:pt x="695618" y="502140"/>
                  </a:cubicBezTo>
                  <a:cubicBezTo>
                    <a:pt x="690875" y="467044"/>
                    <a:pt x="669058" y="446176"/>
                    <a:pt x="636808" y="432896"/>
                  </a:cubicBezTo>
                  <a:lnTo>
                    <a:pt x="636808" y="432896"/>
                  </a:lnTo>
                  <a:cubicBezTo>
                    <a:pt x="609300" y="419617"/>
                    <a:pt x="559027" y="454713"/>
                    <a:pt x="554284" y="457558"/>
                  </a:cubicBezTo>
                  <a:cubicBezTo>
                    <a:pt x="544799" y="467992"/>
                    <a:pt x="510651" y="504986"/>
                    <a:pt x="499268" y="509729"/>
                  </a:cubicBezTo>
                  <a:cubicBezTo>
                    <a:pt x="482194" y="515420"/>
                    <a:pt x="467018" y="519214"/>
                    <a:pt x="465121" y="493603"/>
                  </a:cubicBezTo>
                  <a:cubicBezTo>
                    <a:pt x="464172" y="478426"/>
                    <a:pt x="457532" y="463250"/>
                    <a:pt x="453738" y="447124"/>
                  </a:cubicBezTo>
                  <a:cubicBezTo>
                    <a:pt x="450892" y="437639"/>
                    <a:pt x="424333" y="340887"/>
                    <a:pt x="412950" y="315276"/>
                  </a:cubicBezTo>
                  <a:cubicBezTo>
                    <a:pt x="405362" y="295357"/>
                    <a:pt x="375957" y="240341"/>
                    <a:pt x="367420" y="233701"/>
                  </a:cubicBezTo>
                  <a:cubicBezTo>
                    <a:pt x="338015" y="207142"/>
                    <a:pt x="284897" y="199553"/>
                    <a:pt x="284897" y="199553"/>
                  </a:cubicBezTo>
                  <a:cubicBezTo>
                    <a:pt x="255492" y="189119"/>
                    <a:pt x="199527" y="200502"/>
                    <a:pt x="170122" y="202399"/>
                  </a:cubicBezTo>
                  <a:close/>
                </a:path>
              </a:pathLst>
            </a:custGeom>
            <a:solidFill>
              <a:srgbClr val="0402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45"/>
            <p:cNvSpPr/>
            <p:nvPr/>
          </p:nvSpPr>
          <p:spPr>
            <a:xfrm>
              <a:off x="10465807" y="3189228"/>
              <a:ext cx="157888" cy="66211"/>
            </a:xfrm>
            <a:custGeom>
              <a:rect b="b" l="l" r="r" t="t"/>
              <a:pathLst>
                <a:path extrusionOk="0" h="123311" w="294049">
                  <a:moveTo>
                    <a:pt x="0" y="57861"/>
                  </a:moveTo>
                  <a:cubicBezTo>
                    <a:pt x="0" y="55964"/>
                    <a:pt x="0" y="55016"/>
                    <a:pt x="0" y="53119"/>
                  </a:cubicBezTo>
                  <a:cubicBezTo>
                    <a:pt x="59758" y="51222"/>
                    <a:pt x="118568" y="40788"/>
                    <a:pt x="178327" y="36045"/>
                  </a:cubicBezTo>
                  <a:cubicBezTo>
                    <a:pt x="220063" y="33199"/>
                    <a:pt x="258953" y="25611"/>
                    <a:pt x="294050" y="0"/>
                  </a:cubicBezTo>
                  <a:cubicBezTo>
                    <a:pt x="278873" y="40788"/>
                    <a:pt x="258953" y="76832"/>
                    <a:pt x="230497" y="108134"/>
                  </a:cubicBezTo>
                  <a:cubicBezTo>
                    <a:pt x="210578" y="130900"/>
                    <a:pt x="188761" y="132797"/>
                    <a:pt x="163150" y="116671"/>
                  </a:cubicBezTo>
                  <a:cubicBezTo>
                    <a:pt x="146077" y="106237"/>
                    <a:pt x="129951" y="92958"/>
                    <a:pt x="114774" y="80627"/>
                  </a:cubicBezTo>
                  <a:cubicBezTo>
                    <a:pt x="108135" y="74935"/>
                    <a:pt x="102443" y="71141"/>
                    <a:pt x="92958" y="73038"/>
                  </a:cubicBezTo>
                  <a:cubicBezTo>
                    <a:pt x="90112" y="71141"/>
                    <a:pt x="87267" y="69244"/>
                    <a:pt x="83472" y="67347"/>
                  </a:cubicBezTo>
                  <a:lnTo>
                    <a:pt x="81575" y="67347"/>
                  </a:lnTo>
                  <a:lnTo>
                    <a:pt x="79678" y="67347"/>
                  </a:lnTo>
                  <a:cubicBezTo>
                    <a:pt x="63553" y="61656"/>
                    <a:pt x="46479" y="68295"/>
                    <a:pt x="30354" y="63553"/>
                  </a:cubicBezTo>
                  <a:cubicBezTo>
                    <a:pt x="19919" y="60707"/>
                    <a:pt x="8537" y="65450"/>
                    <a:pt x="0" y="57861"/>
                  </a:cubicBezTo>
                  <a:close/>
                </a:path>
              </a:pathLst>
            </a:custGeom>
            <a:solidFill>
              <a:srgbClr val="E2A37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p45"/>
            <p:cNvSpPr/>
            <p:nvPr/>
          </p:nvSpPr>
          <p:spPr>
            <a:xfrm>
              <a:off x="10491423" y="2944094"/>
              <a:ext cx="20373" cy="30559"/>
            </a:xfrm>
            <a:custGeom>
              <a:rect b="b" l="l" r="r" t="t"/>
              <a:pathLst>
                <a:path extrusionOk="0" h="56912" w="37941">
                  <a:moveTo>
                    <a:pt x="1618" y="11668"/>
                  </a:moveTo>
                  <a:cubicBezTo>
                    <a:pt x="8258" y="-1611"/>
                    <a:pt x="19640" y="-1611"/>
                    <a:pt x="31972" y="2183"/>
                  </a:cubicBezTo>
                  <a:cubicBezTo>
                    <a:pt x="40509" y="15463"/>
                    <a:pt x="49046" y="28742"/>
                    <a:pt x="43354" y="45816"/>
                  </a:cubicBezTo>
                  <a:cubicBezTo>
                    <a:pt x="33869" y="62890"/>
                    <a:pt x="22486" y="63838"/>
                    <a:pt x="9207" y="48662"/>
                  </a:cubicBezTo>
                  <a:cubicBezTo>
                    <a:pt x="3516" y="37279"/>
                    <a:pt x="-3124" y="24948"/>
                    <a:pt x="1618" y="11668"/>
                  </a:cubicBezTo>
                  <a:close/>
                </a:path>
              </a:pathLst>
            </a:custGeom>
            <a:solidFill>
              <a:srgbClr val="0D0B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p45"/>
            <p:cNvSpPr/>
            <p:nvPr/>
          </p:nvSpPr>
          <p:spPr>
            <a:xfrm>
              <a:off x="10479049" y="2916896"/>
              <a:ext cx="45838" cy="15279"/>
            </a:xfrm>
            <a:custGeom>
              <a:rect b="b" l="l" r="r" t="t"/>
              <a:pathLst>
                <a:path extrusionOk="0" h="28456" w="85369">
                  <a:moveTo>
                    <a:pt x="62604" y="3510"/>
                  </a:moveTo>
                  <a:cubicBezTo>
                    <a:pt x="71141" y="7304"/>
                    <a:pt x="80627" y="6355"/>
                    <a:pt x="93906" y="12047"/>
                  </a:cubicBezTo>
                  <a:cubicBezTo>
                    <a:pt x="64502" y="17738"/>
                    <a:pt x="26560" y="27223"/>
                    <a:pt x="0" y="31966"/>
                  </a:cubicBezTo>
                  <a:cubicBezTo>
                    <a:pt x="6640" y="15841"/>
                    <a:pt x="15177" y="12047"/>
                    <a:pt x="26560" y="4458"/>
                  </a:cubicBezTo>
                  <a:cubicBezTo>
                    <a:pt x="33199" y="-284"/>
                    <a:pt x="56913" y="-2181"/>
                    <a:pt x="62604" y="3510"/>
                  </a:cubicBezTo>
                  <a:close/>
                </a:path>
              </a:pathLst>
            </a:custGeom>
            <a:solidFill>
              <a:srgbClr val="180E0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p45"/>
            <p:cNvSpPr/>
            <p:nvPr/>
          </p:nvSpPr>
          <p:spPr>
            <a:xfrm>
              <a:off x="10397050" y="2930880"/>
              <a:ext cx="35652" cy="10186"/>
            </a:xfrm>
            <a:custGeom>
              <a:rect b="b" l="l" r="r" t="t"/>
              <a:pathLst>
                <a:path extrusionOk="0" h="18970" w="66398">
                  <a:moveTo>
                    <a:pt x="53118" y="19203"/>
                  </a:moveTo>
                  <a:cubicBezTo>
                    <a:pt x="35096" y="22049"/>
                    <a:pt x="19919" y="22997"/>
                    <a:pt x="0" y="25843"/>
                  </a:cubicBezTo>
                  <a:cubicBezTo>
                    <a:pt x="21816" y="-4511"/>
                    <a:pt x="56913" y="-8305"/>
                    <a:pt x="73987" y="15409"/>
                  </a:cubicBezTo>
                  <a:cubicBezTo>
                    <a:pt x="65450" y="19203"/>
                    <a:pt x="59758" y="18255"/>
                    <a:pt x="53118" y="19203"/>
                  </a:cubicBezTo>
                  <a:close/>
                </a:path>
              </a:pathLst>
            </a:custGeom>
            <a:solidFill>
              <a:srgbClr val="190D0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Google Shape;1818;p45"/>
            <p:cNvSpPr/>
            <p:nvPr/>
          </p:nvSpPr>
          <p:spPr>
            <a:xfrm>
              <a:off x="10399087" y="2951887"/>
              <a:ext cx="35652" cy="30559"/>
            </a:xfrm>
            <a:custGeom>
              <a:rect b="b" l="l" r="r" t="t"/>
              <a:pathLst>
                <a:path extrusionOk="0" h="56912" w="66398">
                  <a:moveTo>
                    <a:pt x="66399" y="29405"/>
                  </a:moveTo>
                  <a:cubicBezTo>
                    <a:pt x="66399" y="45645"/>
                    <a:pt x="51535" y="58810"/>
                    <a:pt x="33199" y="58810"/>
                  </a:cubicBezTo>
                  <a:cubicBezTo>
                    <a:pt x="14864" y="58810"/>
                    <a:pt x="0" y="45645"/>
                    <a:pt x="0" y="29405"/>
                  </a:cubicBezTo>
                  <a:cubicBezTo>
                    <a:pt x="0" y="13165"/>
                    <a:pt x="14864" y="0"/>
                    <a:pt x="33199" y="0"/>
                  </a:cubicBezTo>
                  <a:cubicBezTo>
                    <a:pt x="51535" y="0"/>
                    <a:pt x="66399" y="13165"/>
                    <a:pt x="66399" y="2940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45"/>
            <p:cNvSpPr/>
            <p:nvPr/>
          </p:nvSpPr>
          <p:spPr>
            <a:xfrm>
              <a:off x="10404839" y="2951733"/>
              <a:ext cx="20373" cy="30559"/>
            </a:xfrm>
            <a:custGeom>
              <a:rect b="b" l="l" r="r" t="t"/>
              <a:pathLst>
                <a:path extrusionOk="0" h="56912" w="37941">
                  <a:moveTo>
                    <a:pt x="1618" y="11668"/>
                  </a:moveTo>
                  <a:cubicBezTo>
                    <a:pt x="8258" y="-1611"/>
                    <a:pt x="19640" y="-1611"/>
                    <a:pt x="31972" y="2183"/>
                  </a:cubicBezTo>
                  <a:cubicBezTo>
                    <a:pt x="40509" y="15463"/>
                    <a:pt x="49046" y="28742"/>
                    <a:pt x="43354" y="45816"/>
                  </a:cubicBezTo>
                  <a:cubicBezTo>
                    <a:pt x="33869" y="62890"/>
                    <a:pt x="22486" y="63838"/>
                    <a:pt x="9207" y="48662"/>
                  </a:cubicBezTo>
                  <a:cubicBezTo>
                    <a:pt x="3516" y="37279"/>
                    <a:pt x="-3124" y="24948"/>
                    <a:pt x="1618" y="11668"/>
                  </a:cubicBezTo>
                  <a:close/>
                </a:path>
              </a:pathLst>
            </a:custGeom>
            <a:solidFill>
              <a:srgbClr val="0D0B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20" name="Google Shape;1820;p45"/>
          <p:cNvSpPr/>
          <p:nvPr/>
        </p:nvSpPr>
        <p:spPr>
          <a:xfrm>
            <a:off x="152562" y="3072850"/>
            <a:ext cx="2889641" cy="2009849"/>
          </a:xfrm>
          <a:custGeom>
            <a:rect b="b" l="l" r="r" t="t"/>
            <a:pathLst>
              <a:path extrusionOk="0" h="6858000" w="9860025">
                <a:moveTo>
                  <a:pt x="6186546" y="3750877"/>
                </a:moveTo>
                <a:cubicBezTo>
                  <a:pt x="6181264" y="3753518"/>
                  <a:pt x="6175982" y="3756159"/>
                  <a:pt x="6170700" y="3757920"/>
                </a:cubicBezTo>
                <a:cubicBezTo>
                  <a:pt x="6130203" y="3766724"/>
                  <a:pt x="6089706" y="3773767"/>
                  <a:pt x="6050090" y="3783451"/>
                </a:cubicBezTo>
                <a:cubicBezTo>
                  <a:pt x="5981422" y="3801058"/>
                  <a:pt x="5912754" y="3820426"/>
                  <a:pt x="5844086" y="3838033"/>
                </a:cubicBezTo>
                <a:cubicBezTo>
                  <a:pt x="5761332" y="3858281"/>
                  <a:pt x="5677698" y="3872367"/>
                  <a:pt x="5596705" y="3898778"/>
                </a:cubicBezTo>
                <a:cubicBezTo>
                  <a:pt x="5555329" y="3911983"/>
                  <a:pt x="5504267" y="3906701"/>
                  <a:pt x="5472575" y="3946317"/>
                </a:cubicBezTo>
                <a:cubicBezTo>
                  <a:pt x="5465532" y="3954240"/>
                  <a:pt x="5458489" y="3967446"/>
                  <a:pt x="5460249" y="3976249"/>
                </a:cubicBezTo>
                <a:cubicBezTo>
                  <a:pt x="5471694" y="4088055"/>
                  <a:pt x="5425035" y="4860130"/>
                  <a:pt x="5425035" y="4907670"/>
                </a:cubicBezTo>
                <a:cubicBezTo>
                  <a:pt x="5720836" y="4922636"/>
                  <a:pt x="6003431" y="5003629"/>
                  <a:pt x="6290429" y="5056450"/>
                </a:cubicBezTo>
                <a:cubicBezTo>
                  <a:pt x="6296591" y="5028279"/>
                  <a:pt x="6282505" y="5015954"/>
                  <a:pt x="6263137" y="5004509"/>
                </a:cubicBezTo>
                <a:cubicBezTo>
                  <a:pt x="6195349" y="4964013"/>
                  <a:pt x="6151332" y="4900627"/>
                  <a:pt x="6115237" y="4832839"/>
                </a:cubicBezTo>
                <a:cubicBezTo>
                  <a:pt x="6087065" y="4779137"/>
                  <a:pt x="6013996" y="4560808"/>
                  <a:pt x="6010474" y="4507106"/>
                </a:cubicBezTo>
                <a:cubicBezTo>
                  <a:pt x="6002551" y="4393540"/>
                  <a:pt x="6053612" y="3989455"/>
                  <a:pt x="6078262" y="3904060"/>
                </a:cubicBezTo>
                <a:cubicBezTo>
                  <a:pt x="6105553" y="3811622"/>
                  <a:pt x="6143409" y="3771126"/>
                  <a:pt x="6244650" y="3746475"/>
                </a:cubicBezTo>
                <a:cubicBezTo>
                  <a:pt x="6291309" y="3735031"/>
                  <a:pt x="6336207" y="3726227"/>
                  <a:pt x="6383747" y="3741193"/>
                </a:cubicBezTo>
                <a:cubicBezTo>
                  <a:pt x="6394311" y="3744715"/>
                  <a:pt x="6639931" y="3639072"/>
                  <a:pt x="6754378" y="3598575"/>
                </a:cubicBezTo>
                <a:cubicBezTo>
                  <a:pt x="6770225" y="3592413"/>
                  <a:pt x="7007041" y="3514061"/>
                  <a:pt x="7117086" y="3518462"/>
                </a:cubicBezTo>
                <a:cubicBezTo>
                  <a:pt x="7139095" y="3519343"/>
                  <a:pt x="7147898" y="3511420"/>
                  <a:pt x="7150539" y="3490291"/>
                </a:cubicBezTo>
                <a:cubicBezTo>
                  <a:pt x="7157583" y="3432187"/>
                  <a:pt x="7166386" y="3374084"/>
                  <a:pt x="7174309" y="3315099"/>
                </a:cubicBezTo>
                <a:cubicBezTo>
                  <a:pt x="7181352" y="3262278"/>
                  <a:pt x="7197199" y="3213858"/>
                  <a:pt x="7218327" y="3163678"/>
                </a:cubicBezTo>
                <a:cubicBezTo>
                  <a:pt x="7234174" y="3125822"/>
                  <a:pt x="7253542" y="3100292"/>
                  <a:pt x="7291397" y="3088847"/>
                </a:cubicBezTo>
                <a:cubicBezTo>
                  <a:pt x="7302842" y="3085326"/>
                  <a:pt x="7314287" y="3083565"/>
                  <a:pt x="7329253" y="3080044"/>
                </a:cubicBezTo>
                <a:cubicBezTo>
                  <a:pt x="7299320" y="3050991"/>
                  <a:pt x="7263226" y="3048351"/>
                  <a:pt x="7228892" y="3043068"/>
                </a:cubicBezTo>
                <a:cubicBezTo>
                  <a:pt x="7206003" y="3039547"/>
                  <a:pt x="7183113" y="3035145"/>
                  <a:pt x="7162865" y="3025461"/>
                </a:cubicBezTo>
                <a:cubicBezTo>
                  <a:pt x="7139095" y="3013136"/>
                  <a:pt x="7121488" y="2993768"/>
                  <a:pt x="7123249" y="2962956"/>
                </a:cubicBezTo>
                <a:cubicBezTo>
                  <a:pt x="7126770" y="2867877"/>
                  <a:pt x="7143497" y="2774559"/>
                  <a:pt x="7142617" y="2679480"/>
                </a:cubicBezTo>
                <a:cubicBezTo>
                  <a:pt x="7142617" y="2639864"/>
                  <a:pt x="7175190" y="2601128"/>
                  <a:pt x="7192797" y="2561512"/>
                </a:cubicBezTo>
                <a:cubicBezTo>
                  <a:pt x="7213925" y="2513092"/>
                  <a:pt x="7244738" y="2474356"/>
                  <a:pt x="7294038" y="2448826"/>
                </a:cubicBezTo>
                <a:cubicBezTo>
                  <a:pt x="7309004" y="2440903"/>
                  <a:pt x="7317808" y="2417133"/>
                  <a:pt x="7323970" y="2398645"/>
                </a:cubicBezTo>
                <a:cubicBezTo>
                  <a:pt x="7335415" y="2366072"/>
                  <a:pt x="7355664" y="2356388"/>
                  <a:pt x="7388236" y="2358149"/>
                </a:cubicBezTo>
                <a:cubicBezTo>
                  <a:pt x="7414647" y="2359029"/>
                  <a:pt x="7441939" y="2350226"/>
                  <a:pt x="7469230" y="2347584"/>
                </a:cubicBezTo>
                <a:cubicBezTo>
                  <a:pt x="7527334" y="2341422"/>
                  <a:pt x="7564308" y="2375756"/>
                  <a:pt x="7593361" y="2419774"/>
                </a:cubicBezTo>
                <a:cubicBezTo>
                  <a:pt x="7602164" y="2433860"/>
                  <a:pt x="7846023" y="2454108"/>
                  <a:pt x="7956068" y="2462031"/>
                </a:cubicBezTo>
                <a:cubicBezTo>
                  <a:pt x="8035301" y="2467313"/>
                  <a:pt x="8328461" y="2477878"/>
                  <a:pt x="8389205" y="2498126"/>
                </a:cubicBezTo>
                <a:cubicBezTo>
                  <a:pt x="8486925" y="2530699"/>
                  <a:pt x="8587286" y="2530699"/>
                  <a:pt x="8686766" y="2535101"/>
                </a:cubicBezTo>
                <a:cubicBezTo>
                  <a:pt x="8760717" y="2538622"/>
                  <a:pt x="9139271" y="2545665"/>
                  <a:pt x="9254598" y="2552708"/>
                </a:cubicBezTo>
                <a:cubicBezTo>
                  <a:pt x="9313583" y="2556230"/>
                  <a:pt x="9371686" y="2559751"/>
                  <a:pt x="9430670" y="2563272"/>
                </a:cubicBezTo>
                <a:cubicBezTo>
                  <a:pt x="9444756" y="2564153"/>
                  <a:pt x="9467646" y="2515733"/>
                  <a:pt x="9484372" y="2516613"/>
                </a:cubicBezTo>
                <a:cubicBezTo>
                  <a:pt x="9523108" y="2518374"/>
                  <a:pt x="9562724" y="2518374"/>
                  <a:pt x="9600580" y="2527178"/>
                </a:cubicBezTo>
                <a:cubicBezTo>
                  <a:pt x="9621709" y="2531579"/>
                  <a:pt x="9638435" y="2553588"/>
                  <a:pt x="9658683" y="2565033"/>
                </a:cubicBezTo>
                <a:cubicBezTo>
                  <a:pt x="9672769" y="2572956"/>
                  <a:pt x="9689496" y="2576478"/>
                  <a:pt x="9705343" y="2580880"/>
                </a:cubicBezTo>
                <a:cubicBezTo>
                  <a:pt x="9727352" y="2587042"/>
                  <a:pt x="9751121" y="2588803"/>
                  <a:pt x="9771370" y="2597606"/>
                </a:cubicBezTo>
                <a:cubicBezTo>
                  <a:pt x="9781934" y="2602008"/>
                  <a:pt x="9793379" y="2616974"/>
                  <a:pt x="9796019" y="2628419"/>
                </a:cubicBezTo>
                <a:cubicBezTo>
                  <a:pt x="9819790" y="2727900"/>
                  <a:pt x="9843559" y="2826500"/>
                  <a:pt x="9863808" y="2926861"/>
                </a:cubicBezTo>
                <a:cubicBezTo>
                  <a:pt x="9869970" y="2954152"/>
                  <a:pt x="9868209" y="2983204"/>
                  <a:pt x="9868209" y="3011375"/>
                </a:cubicBezTo>
                <a:cubicBezTo>
                  <a:pt x="9868209" y="3040427"/>
                  <a:pt x="9844439" y="3038667"/>
                  <a:pt x="9820670" y="3041308"/>
                </a:cubicBezTo>
                <a:cubicBezTo>
                  <a:pt x="9862926" y="3097651"/>
                  <a:pt x="9814507" y="3133745"/>
                  <a:pt x="9796019" y="3176883"/>
                </a:cubicBezTo>
                <a:cubicBezTo>
                  <a:pt x="9788977" y="3194490"/>
                  <a:pt x="9781934" y="3216499"/>
                  <a:pt x="9786335" y="3233226"/>
                </a:cubicBezTo>
                <a:cubicBezTo>
                  <a:pt x="9796899" y="3278124"/>
                  <a:pt x="9770489" y="3319501"/>
                  <a:pt x="9723830" y="3324783"/>
                </a:cubicBezTo>
                <a:cubicBezTo>
                  <a:pt x="9671889" y="3330066"/>
                  <a:pt x="9619947" y="3341510"/>
                  <a:pt x="9568006" y="3340630"/>
                </a:cubicBezTo>
                <a:cubicBezTo>
                  <a:pt x="9523988" y="3340630"/>
                  <a:pt x="9412183" y="3319501"/>
                  <a:pt x="9400738" y="3318621"/>
                </a:cubicBezTo>
                <a:cubicBezTo>
                  <a:pt x="9335592" y="3314219"/>
                  <a:pt x="9271325" y="3311578"/>
                  <a:pt x="9206178" y="3304535"/>
                </a:cubicBezTo>
                <a:cubicBezTo>
                  <a:pt x="9164802" y="3300133"/>
                  <a:pt x="9158639" y="3302774"/>
                  <a:pt x="9158639" y="3344151"/>
                </a:cubicBezTo>
                <a:cubicBezTo>
                  <a:pt x="9158639" y="3404896"/>
                  <a:pt x="9161280" y="3466521"/>
                  <a:pt x="9157759" y="3526386"/>
                </a:cubicBezTo>
                <a:cubicBezTo>
                  <a:pt x="9155998" y="3558079"/>
                  <a:pt x="9119023" y="3670765"/>
                  <a:pt x="9114621" y="3695415"/>
                </a:cubicBezTo>
                <a:cubicBezTo>
                  <a:pt x="9105817" y="3742954"/>
                  <a:pt x="9056517" y="3794895"/>
                  <a:pt x="9007217" y="3804579"/>
                </a:cubicBezTo>
                <a:cubicBezTo>
                  <a:pt x="8986089" y="3808101"/>
                  <a:pt x="8974644" y="3816904"/>
                  <a:pt x="8964960" y="3838913"/>
                </a:cubicBezTo>
                <a:cubicBezTo>
                  <a:pt x="8950874" y="3868846"/>
                  <a:pt x="8890130" y="3943676"/>
                  <a:pt x="8891010" y="3954240"/>
                </a:cubicBezTo>
                <a:cubicBezTo>
                  <a:pt x="8891891" y="3995617"/>
                  <a:pt x="8898053" y="4036994"/>
                  <a:pt x="8898933" y="4078371"/>
                </a:cubicBezTo>
                <a:cubicBezTo>
                  <a:pt x="8899813" y="4110944"/>
                  <a:pt x="8901574" y="4202502"/>
                  <a:pt x="8908617" y="4213066"/>
                </a:cubicBezTo>
                <a:cubicBezTo>
                  <a:pt x="8938549" y="4257084"/>
                  <a:pt x="8972003" y="4300222"/>
                  <a:pt x="9001935" y="4344240"/>
                </a:cubicBezTo>
                <a:cubicBezTo>
                  <a:pt x="9034508" y="4392660"/>
                  <a:pt x="9047714" y="4448122"/>
                  <a:pt x="9045073" y="4505346"/>
                </a:cubicBezTo>
                <a:cubicBezTo>
                  <a:pt x="9043312" y="4549363"/>
                  <a:pt x="9013380" y="4581056"/>
                  <a:pt x="8979926" y="4607467"/>
                </a:cubicBezTo>
                <a:cubicBezTo>
                  <a:pt x="8928865" y="4647964"/>
                  <a:pt x="8895412" y="4695503"/>
                  <a:pt x="8881326" y="4761530"/>
                </a:cubicBezTo>
                <a:cubicBezTo>
                  <a:pt x="8874283" y="4795864"/>
                  <a:pt x="8867240" y="4824916"/>
                  <a:pt x="8875164" y="4861011"/>
                </a:cubicBezTo>
                <a:cubicBezTo>
                  <a:pt x="8884847" y="4908550"/>
                  <a:pt x="8864599" y="4949047"/>
                  <a:pt x="8823222" y="4978979"/>
                </a:cubicBezTo>
                <a:cubicBezTo>
                  <a:pt x="8784487" y="5007150"/>
                  <a:pt x="8743990" y="5024758"/>
                  <a:pt x="8694690" y="5022997"/>
                </a:cubicBezTo>
                <a:cubicBezTo>
                  <a:pt x="8634825" y="5020356"/>
                  <a:pt x="8590808" y="5051168"/>
                  <a:pt x="8559114" y="5100468"/>
                </a:cubicBezTo>
                <a:cubicBezTo>
                  <a:pt x="8547670" y="5118075"/>
                  <a:pt x="8516857" y="5183222"/>
                  <a:pt x="8507173" y="5192906"/>
                </a:cubicBezTo>
                <a:cubicBezTo>
                  <a:pt x="8474600" y="5229001"/>
                  <a:pt x="8429702" y="5249249"/>
                  <a:pt x="8383923" y="5248369"/>
                </a:cubicBezTo>
                <a:cubicBezTo>
                  <a:pt x="8289725" y="5246608"/>
                  <a:pt x="8204330" y="5271258"/>
                  <a:pt x="8123337" y="5313515"/>
                </a:cubicBezTo>
                <a:cubicBezTo>
                  <a:pt x="8063472" y="5345209"/>
                  <a:pt x="8001847" y="5339046"/>
                  <a:pt x="7940222" y="5327601"/>
                </a:cubicBezTo>
                <a:cubicBezTo>
                  <a:pt x="7904127" y="5320558"/>
                  <a:pt x="7708688" y="5341687"/>
                  <a:pt x="7645302" y="5340807"/>
                </a:cubicBezTo>
                <a:cubicBezTo>
                  <a:pt x="7551984" y="5339926"/>
                  <a:pt x="7284354" y="5319678"/>
                  <a:pt x="7242977" y="5318798"/>
                </a:cubicBezTo>
                <a:cubicBezTo>
                  <a:pt x="7197199" y="5317917"/>
                  <a:pt x="6922527" y="5329362"/>
                  <a:pt x="6830969" y="5322319"/>
                </a:cubicBezTo>
                <a:cubicBezTo>
                  <a:pt x="6733249" y="5315276"/>
                  <a:pt x="6635529" y="5297669"/>
                  <a:pt x="6537810" y="5282703"/>
                </a:cubicBezTo>
                <a:cubicBezTo>
                  <a:pt x="6450654" y="5269497"/>
                  <a:pt x="6364379" y="5247488"/>
                  <a:pt x="6277223" y="5240446"/>
                </a:cubicBezTo>
                <a:cubicBezTo>
                  <a:pt x="6229684" y="5236044"/>
                  <a:pt x="6099391" y="5272138"/>
                  <a:pt x="6083544" y="5273899"/>
                </a:cubicBezTo>
                <a:cubicBezTo>
                  <a:pt x="6024560" y="5277421"/>
                  <a:pt x="6008714" y="5321439"/>
                  <a:pt x="5991107" y="5366337"/>
                </a:cubicBezTo>
                <a:cubicBezTo>
                  <a:pt x="5941806" y="5493989"/>
                  <a:pt x="5876660" y="5610197"/>
                  <a:pt x="5768375" y="5697352"/>
                </a:cubicBezTo>
                <a:cubicBezTo>
                  <a:pt x="5726999" y="5730806"/>
                  <a:pt x="5681220" y="5751054"/>
                  <a:pt x="5623997" y="5749293"/>
                </a:cubicBezTo>
                <a:cubicBezTo>
                  <a:pt x="5570294" y="5747532"/>
                  <a:pt x="5515712" y="5758097"/>
                  <a:pt x="5462010" y="5765140"/>
                </a:cubicBezTo>
                <a:cubicBezTo>
                  <a:pt x="5447044" y="5766900"/>
                  <a:pt x="5440001" y="5774824"/>
                  <a:pt x="5445284" y="5792431"/>
                </a:cubicBezTo>
                <a:cubicBezTo>
                  <a:pt x="5462891" y="5851415"/>
                  <a:pt x="5482258" y="5909519"/>
                  <a:pt x="5492823" y="5969383"/>
                </a:cubicBezTo>
                <a:cubicBezTo>
                  <a:pt x="5506909" y="6044214"/>
                  <a:pt x="5543003" y="6287193"/>
                  <a:pt x="5558850" y="6331211"/>
                </a:cubicBezTo>
                <a:cubicBezTo>
                  <a:pt x="5596705" y="6435093"/>
                  <a:pt x="5635441" y="6538096"/>
                  <a:pt x="5676818" y="6640217"/>
                </a:cubicBezTo>
                <a:cubicBezTo>
                  <a:pt x="5701468" y="6700081"/>
                  <a:pt x="5772777" y="6841820"/>
                  <a:pt x="5778940" y="6859427"/>
                </a:cubicBezTo>
                <a:cubicBezTo>
                  <a:pt x="5764854" y="6859427"/>
                  <a:pt x="2850864" y="6859427"/>
                  <a:pt x="1404434" y="6859427"/>
                </a:cubicBezTo>
                <a:cubicBezTo>
                  <a:pt x="1362176" y="6859427"/>
                  <a:pt x="1360416" y="6859427"/>
                  <a:pt x="1360416" y="6814528"/>
                </a:cubicBezTo>
                <a:cubicBezTo>
                  <a:pt x="1360416" y="6789878"/>
                  <a:pt x="1350732" y="6775793"/>
                  <a:pt x="1334885" y="6757305"/>
                </a:cubicBezTo>
                <a:cubicBezTo>
                  <a:pt x="1275021" y="6693919"/>
                  <a:pt x="1217797" y="6628773"/>
                  <a:pt x="1215156" y="6532813"/>
                </a:cubicBezTo>
                <a:cubicBezTo>
                  <a:pt x="1214276" y="6513445"/>
                  <a:pt x="1192267" y="6494958"/>
                  <a:pt x="1178181" y="6476470"/>
                </a:cubicBezTo>
                <a:cubicBezTo>
                  <a:pt x="1124479" y="6403400"/>
                  <a:pt x="1070777" y="6331211"/>
                  <a:pt x="1015315" y="6259022"/>
                </a:cubicBezTo>
                <a:cubicBezTo>
                  <a:pt x="1004750" y="6244936"/>
                  <a:pt x="990665" y="6229970"/>
                  <a:pt x="974818" y="6223807"/>
                </a:cubicBezTo>
                <a:cubicBezTo>
                  <a:pt x="932561" y="6205319"/>
                  <a:pt x="904389" y="6177148"/>
                  <a:pt x="892945" y="6132250"/>
                </a:cubicBezTo>
                <a:cubicBezTo>
                  <a:pt x="877979" y="6077667"/>
                  <a:pt x="834841" y="6044214"/>
                  <a:pt x="801387" y="6003717"/>
                </a:cubicBezTo>
                <a:cubicBezTo>
                  <a:pt x="741523" y="5930648"/>
                  <a:pt x="679017" y="5860219"/>
                  <a:pt x="617392" y="5788029"/>
                </a:cubicBezTo>
                <a:cubicBezTo>
                  <a:pt x="545203" y="5703514"/>
                  <a:pt x="270531" y="5171778"/>
                  <a:pt x="267890" y="5159452"/>
                </a:cubicBezTo>
                <a:cubicBezTo>
                  <a:pt x="258206" y="5114554"/>
                  <a:pt x="237077" y="5075818"/>
                  <a:pt x="205384" y="5041485"/>
                </a:cubicBezTo>
                <a:cubicBezTo>
                  <a:pt x="180734" y="5014193"/>
                  <a:pt x="166648" y="4980740"/>
                  <a:pt x="170170" y="4942004"/>
                </a:cubicBezTo>
                <a:cubicBezTo>
                  <a:pt x="171050" y="4934081"/>
                  <a:pt x="105903" y="4822275"/>
                  <a:pt x="75971" y="4773855"/>
                </a:cubicBezTo>
                <a:cubicBezTo>
                  <a:pt x="29312" y="4699905"/>
                  <a:pt x="-3261" y="4619792"/>
                  <a:pt x="260" y="4532636"/>
                </a:cubicBezTo>
                <a:cubicBezTo>
                  <a:pt x="7303" y="4353924"/>
                  <a:pt x="35475" y="4179612"/>
                  <a:pt x="155204" y="4036114"/>
                </a:cubicBezTo>
                <a:cubicBezTo>
                  <a:pt x="195700" y="3987694"/>
                  <a:pt x="240598" y="3942796"/>
                  <a:pt x="284616" y="3897897"/>
                </a:cubicBezTo>
                <a:cubicBezTo>
                  <a:pt x="295181" y="3886453"/>
                  <a:pt x="408747" y="3826588"/>
                  <a:pt x="449244" y="3800177"/>
                </a:cubicBezTo>
                <a:cubicBezTo>
                  <a:pt x="582178" y="3714783"/>
                  <a:pt x="720394" y="3640832"/>
                  <a:pt x="863893" y="3576566"/>
                </a:cubicBezTo>
                <a:cubicBezTo>
                  <a:pt x="928159" y="3547514"/>
                  <a:pt x="995066" y="3524625"/>
                  <a:pt x="1068136" y="3535189"/>
                </a:cubicBezTo>
                <a:cubicBezTo>
                  <a:pt x="1076060" y="3536070"/>
                  <a:pt x="1160574" y="3498214"/>
                  <a:pt x="1197549" y="3479727"/>
                </a:cubicBezTo>
                <a:cubicBezTo>
                  <a:pt x="1196669" y="3482368"/>
                  <a:pt x="1198430" y="3479727"/>
                  <a:pt x="1198430" y="3477086"/>
                </a:cubicBezTo>
                <a:cubicBezTo>
                  <a:pt x="1191387" y="3423384"/>
                  <a:pt x="1215156" y="3382007"/>
                  <a:pt x="1247730" y="3339750"/>
                </a:cubicBezTo>
                <a:cubicBezTo>
                  <a:pt x="1309355" y="3259637"/>
                  <a:pt x="1365698" y="3174242"/>
                  <a:pt x="1422041" y="3090608"/>
                </a:cubicBezTo>
                <a:cubicBezTo>
                  <a:pt x="1453734" y="3043949"/>
                  <a:pt x="1481025" y="2995529"/>
                  <a:pt x="1510957" y="2947990"/>
                </a:cubicBezTo>
                <a:cubicBezTo>
                  <a:pt x="1515359" y="2940947"/>
                  <a:pt x="1523282" y="2934784"/>
                  <a:pt x="1529445" y="2928622"/>
                </a:cubicBezTo>
                <a:cubicBezTo>
                  <a:pt x="1532966" y="2928622"/>
                  <a:pt x="1535607" y="2929502"/>
                  <a:pt x="1539129" y="2929502"/>
                </a:cubicBezTo>
                <a:cubicBezTo>
                  <a:pt x="1540889" y="2950631"/>
                  <a:pt x="1544411" y="2971759"/>
                  <a:pt x="1542650" y="2992888"/>
                </a:cubicBezTo>
                <a:cubicBezTo>
                  <a:pt x="1536487" y="3069479"/>
                  <a:pt x="1568180" y="3130224"/>
                  <a:pt x="1623643" y="3178644"/>
                </a:cubicBezTo>
                <a:cubicBezTo>
                  <a:pt x="1650054" y="3201533"/>
                  <a:pt x="1680866" y="3218260"/>
                  <a:pt x="1709918" y="3237628"/>
                </a:cubicBezTo>
                <a:cubicBezTo>
                  <a:pt x="1731927" y="3252594"/>
                  <a:pt x="1804997" y="3290449"/>
                  <a:pt x="1815562" y="3293090"/>
                </a:cubicBezTo>
                <a:cubicBezTo>
                  <a:pt x="1846374" y="3316860"/>
                  <a:pt x="1875426" y="3338869"/>
                  <a:pt x="1904478" y="3362639"/>
                </a:cubicBezTo>
                <a:cubicBezTo>
                  <a:pt x="1920324" y="3374964"/>
                  <a:pt x="1932649" y="3392571"/>
                  <a:pt x="1949376" y="3403135"/>
                </a:cubicBezTo>
                <a:cubicBezTo>
                  <a:pt x="1965223" y="3412819"/>
                  <a:pt x="1985471" y="3420742"/>
                  <a:pt x="2003958" y="3422503"/>
                </a:cubicBezTo>
                <a:cubicBezTo>
                  <a:pt x="2017164" y="3426905"/>
                  <a:pt x="2033891" y="3443632"/>
                  <a:pt x="2051498" y="3461239"/>
                </a:cubicBezTo>
                <a:cubicBezTo>
                  <a:pt x="2104319" y="3486769"/>
                  <a:pt x="2126328" y="3497334"/>
                  <a:pt x="2180030" y="3522864"/>
                </a:cubicBezTo>
                <a:cubicBezTo>
                  <a:pt x="2179150" y="3524625"/>
                  <a:pt x="2367547" y="3646115"/>
                  <a:pt x="2372829" y="3651397"/>
                </a:cubicBezTo>
                <a:cubicBezTo>
                  <a:pt x="2409804" y="3676047"/>
                  <a:pt x="2441497" y="3697176"/>
                  <a:pt x="2474070" y="3717424"/>
                </a:cubicBezTo>
                <a:cubicBezTo>
                  <a:pt x="2485515" y="3724466"/>
                  <a:pt x="2497840" y="3728868"/>
                  <a:pt x="2510165" y="3735031"/>
                </a:cubicBezTo>
                <a:cubicBezTo>
                  <a:pt x="2526892" y="3742074"/>
                  <a:pt x="2543619" y="3749117"/>
                  <a:pt x="2561226" y="3757040"/>
                </a:cubicBezTo>
                <a:cubicBezTo>
                  <a:pt x="2570029" y="3741193"/>
                  <a:pt x="2588517" y="3684850"/>
                  <a:pt x="2597321" y="3684850"/>
                </a:cubicBezTo>
                <a:cubicBezTo>
                  <a:pt x="2569149" y="3669004"/>
                  <a:pt x="2551542" y="3661961"/>
                  <a:pt x="2522490" y="3645234"/>
                </a:cubicBezTo>
                <a:cubicBezTo>
                  <a:pt x="2496079" y="3625866"/>
                  <a:pt x="2364025" y="3552796"/>
                  <a:pt x="2364025" y="3552796"/>
                </a:cubicBezTo>
                <a:cubicBezTo>
                  <a:pt x="2290075" y="3495573"/>
                  <a:pt x="2015403" y="3279885"/>
                  <a:pt x="1972265" y="3259637"/>
                </a:cubicBezTo>
                <a:cubicBezTo>
                  <a:pt x="1863101" y="3207696"/>
                  <a:pt x="1765381" y="3138147"/>
                  <a:pt x="1682627" y="3049231"/>
                </a:cubicBezTo>
                <a:cubicBezTo>
                  <a:pt x="1635968" y="2999931"/>
                  <a:pt x="1602514" y="2945348"/>
                  <a:pt x="1595472" y="2877561"/>
                </a:cubicBezTo>
                <a:cubicBezTo>
                  <a:pt x="1594591" y="2866996"/>
                  <a:pt x="1597232" y="2856432"/>
                  <a:pt x="1598993" y="2840586"/>
                </a:cubicBezTo>
                <a:cubicBezTo>
                  <a:pt x="1618361" y="2875800"/>
                  <a:pt x="1635088" y="2904852"/>
                  <a:pt x="1650934" y="2933904"/>
                </a:cubicBezTo>
                <a:cubicBezTo>
                  <a:pt x="1636849" y="2784243"/>
                  <a:pt x="1569941" y="2651308"/>
                  <a:pt x="1515359" y="2513092"/>
                </a:cubicBezTo>
                <a:cubicBezTo>
                  <a:pt x="1484546" y="2516613"/>
                  <a:pt x="1453734" y="2521896"/>
                  <a:pt x="1423802" y="2523656"/>
                </a:cubicBezTo>
                <a:cubicBezTo>
                  <a:pt x="1372741" y="2525417"/>
                  <a:pt x="1333125" y="2499006"/>
                  <a:pt x="1301432" y="2462911"/>
                </a:cubicBezTo>
                <a:cubicBezTo>
                  <a:pt x="1277662" y="2435620"/>
                  <a:pt x="1208114" y="2313250"/>
                  <a:pt x="1193147" y="2283318"/>
                </a:cubicBezTo>
                <a:cubicBezTo>
                  <a:pt x="1145608" y="2190000"/>
                  <a:pt x="1140326" y="2086118"/>
                  <a:pt x="1119197" y="1985757"/>
                </a:cubicBezTo>
                <a:cubicBezTo>
                  <a:pt x="1110394" y="1943499"/>
                  <a:pt x="1103351" y="1901242"/>
                  <a:pt x="1096308" y="1858105"/>
                </a:cubicBezTo>
                <a:cubicBezTo>
                  <a:pt x="1085743" y="1793838"/>
                  <a:pt x="1113035" y="1744538"/>
                  <a:pt x="1161454" y="1705802"/>
                </a:cubicBezTo>
                <a:cubicBezTo>
                  <a:pt x="1175540" y="1694358"/>
                  <a:pt x="1179942" y="1685554"/>
                  <a:pt x="1177301" y="1667947"/>
                </a:cubicBezTo>
                <a:cubicBezTo>
                  <a:pt x="1164096" y="1555261"/>
                  <a:pt x="1158813" y="1440814"/>
                  <a:pt x="1139445" y="1329008"/>
                </a:cubicBezTo>
                <a:cubicBezTo>
                  <a:pt x="1122719" y="1232169"/>
                  <a:pt x="1127120" y="1136210"/>
                  <a:pt x="1119197" y="1039370"/>
                </a:cubicBezTo>
                <a:cubicBezTo>
                  <a:pt x="1113035" y="953975"/>
                  <a:pt x="1180822" y="705714"/>
                  <a:pt x="1191387" y="662576"/>
                </a:cubicBezTo>
                <a:cubicBezTo>
                  <a:pt x="1209874" y="592148"/>
                  <a:pt x="1254772" y="535805"/>
                  <a:pt x="1296149" y="480342"/>
                </a:cubicBezTo>
                <a:cubicBezTo>
                  <a:pt x="1370100" y="380861"/>
                  <a:pt x="1453734" y="290184"/>
                  <a:pt x="1551454" y="211832"/>
                </a:cubicBezTo>
                <a:cubicBezTo>
                  <a:pt x="1615720" y="159891"/>
                  <a:pt x="1693191" y="144045"/>
                  <a:pt x="1763620" y="109711"/>
                </a:cubicBezTo>
                <a:cubicBezTo>
                  <a:pt x="1782108" y="100907"/>
                  <a:pt x="1872785" y="64812"/>
                  <a:pt x="1898315" y="65693"/>
                </a:cubicBezTo>
                <a:cubicBezTo>
                  <a:pt x="1960821" y="69214"/>
                  <a:pt x="2018924" y="54248"/>
                  <a:pt x="2076148" y="31359"/>
                </a:cubicBezTo>
                <a:cubicBezTo>
                  <a:pt x="2121927" y="12871"/>
                  <a:pt x="2170346" y="9350"/>
                  <a:pt x="2219646" y="14632"/>
                </a:cubicBezTo>
                <a:cubicBezTo>
                  <a:pt x="2228450" y="15512"/>
                  <a:pt x="2237254" y="13751"/>
                  <a:pt x="2245177" y="11110"/>
                </a:cubicBezTo>
                <a:cubicBezTo>
                  <a:pt x="2279511" y="-2095"/>
                  <a:pt x="2312084" y="-3856"/>
                  <a:pt x="2348179" y="7589"/>
                </a:cubicBezTo>
                <a:cubicBezTo>
                  <a:pt x="2375470" y="16392"/>
                  <a:pt x="2406283" y="11110"/>
                  <a:pt x="2434454" y="17273"/>
                </a:cubicBezTo>
                <a:cubicBezTo>
                  <a:pt x="2477592" y="26076"/>
                  <a:pt x="2518969" y="39282"/>
                  <a:pt x="2561226" y="51607"/>
                </a:cubicBezTo>
                <a:cubicBezTo>
                  <a:pt x="2604364" y="63932"/>
                  <a:pt x="2647501" y="77137"/>
                  <a:pt x="2689758" y="92103"/>
                </a:cubicBezTo>
                <a:cubicBezTo>
                  <a:pt x="2710007" y="99146"/>
                  <a:pt x="2730255" y="109711"/>
                  <a:pt x="2749623" y="119395"/>
                </a:cubicBezTo>
                <a:cubicBezTo>
                  <a:pt x="2795401" y="142284"/>
                  <a:pt x="2840300" y="165173"/>
                  <a:pt x="2885198" y="188943"/>
                </a:cubicBezTo>
                <a:cubicBezTo>
                  <a:pt x="2952986" y="224157"/>
                  <a:pt x="3019893" y="260252"/>
                  <a:pt x="3074476" y="315715"/>
                </a:cubicBezTo>
                <a:cubicBezTo>
                  <a:pt x="3102647" y="343886"/>
                  <a:pt x="3138742" y="364134"/>
                  <a:pt x="3171315" y="387904"/>
                </a:cubicBezTo>
                <a:cubicBezTo>
                  <a:pt x="3225897" y="428401"/>
                  <a:pt x="3266394" y="481222"/>
                  <a:pt x="3302489" y="537565"/>
                </a:cubicBezTo>
                <a:cubicBezTo>
                  <a:pt x="3350908" y="614157"/>
                  <a:pt x="3401969" y="688987"/>
                  <a:pt x="3438944" y="770861"/>
                </a:cubicBezTo>
                <a:cubicBezTo>
                  <a:pt x="3477680" y="858016"/>
                  <a:pt x="3504091" y="952215"/>
                  <a:pt x="3529621" y="1044652"/>
                </a:cubicBezTo>
                <a:cubicBezTo>
                  <a:pt x="3541066" y="1086029"/>
                  <a:pt x="3544587" y="1253298"/>
                  <a:pt x="3541946" y="1292033"/>
                </a:cubicBezTo>
                <a:cubicBezTo>
                  <a:pt x="3537545" y="1357180"/>
                  <a:pt x="3530502" y="1422327"/>
                  <a:pt x="3524339" y="1486593"/>
                </a:cubicBezTo>
                <a:cubicBezTo>
                  <a:pt x="3523459" y="1498918"/>
                  <a:pt x="3526980" y="1511243"/>
                  <a:pt x="3524339" y="1522688"/>
                </a:cubicBezTo>
                <a:cubicBezTo>
                  <a:pt x="3522578" y="1532372"/>
                  <a:pt x="3500569" y="1564945"/>
                  <a:pt x="3500569" y="1571988"/>
                </a:cubicBezTo>
                <a:cubicBezTo>
                  <a:pt x="3497928" y="1620407"/>
                  <a:pt x="3496168" y="1668827"/>
                  <a:pt x="3494407" y="1717247"/>
                </a:cubicBezTo>
                <a:cubicBezTo>
                  <a:pt x="3494407" y="1719888"/>
                  <a:pt x="3495287" y="1724290"/>
                  <a:pt x="3497048" y="1725170"/>
                </a:cubicBezTo>
                <a:cubicBezTo>
                  <a:pt x="3547228" y="1759504"/>
                  <a:pt x="3526980" y="1802642"/>
                  <a:pt x="3506732" y="1839617"/>
                </a:cubicBezTo>
                <a:cubicBezTo>
                  <a:pt x="3494407" y="1862506"/>
                  <a:pt x="3490005" y="1883635"/>
                  <a:pt x="3489125" y="1908285"/>
                </a:cubicBezTo>
                <a:cubicBezTo>
                  <a:pt x="3487364" y="1963748"/>
                  <a:pt x="3482962" y="2019210"/>
                  <a:pt x="3482082" y="2074673"/>
                </a:cubicBezTo>
                <a:cubicBezTo>
                  <a:pt x="3481201" y="2125734"/>
                  <a:pt x="3485603" y="2384560"/>
                  <a:pt x="3478560" y="2462031"/>
                </a:cubicBezTo>
                <a:cubicBezTo>
                  <a:pt x="3468876" y="2572076"/>
                  <a:pt x="3453030" y="2682121"/>
                  <a:pt x="3439825" y="2793046"/>
                </a:cubicBezTo>
                <a:cubicBezTo>
                  <a:pt x="3438064" y="2808012"/>
                  <a:pt x="3429260" y="2868757"/>
                  <a:pt x="3435423" y="2873159"/>
                </a:cubicBezTo>
                <a:cubicBezTo>
                  <a:pt x="3453030" y="2887245"/>
                  <a:pt x="3473278" y="2899570"/>
                  <a:pt x="3494407" y="2904852"/>
                </a:cubicBezTo>
                <a:cubicBezTo>
                  <a:pt x="3527861" y="2912775"/>
                  <a:pt x="3551630" y="2901330"/>
                  <a:pt x="3573639" y="2867877"/>
                </a:cubicBezTo>
                <a:cubicBezTo>
                  <a:pt x="3617657" y="2801850"/>
                  <a:pt x="3687206" y="2766635"/>
                  <a:pt x="3759395" y="2738464"/>
                </a:cubicBezTo>
                <a:cubicBezTo>
                  <a:pt x="3863278" y="2697968"/>
                  <a:pt x="3972442" y="2683001"/>
                  <a:pt x="4082487" y="2675078"/>
                </a:cubicBezTo>
                <a:cubicBezTo>
                  <a:pt x="4122984" y="2672437"/>
                  <a:pt x="4452238" y="2683001"/>
                  <a:pt x="4495376" y="2687403"/>
                </a:cubicBezTo>
                <a:cubicBezTo>
                  <a:pt x="4528829" y="2690044"/>
                  <a:pt x="4559642" y="2690044"/>
                  <a:pt x="4593095" y="2674198"/>
                </a:cubicBezTo>
                <a:cubicBezTo>
                  <a:pt x="4633592" y="2654830"/>
                  <a:pt x="4669687" y="2685642"/>
                  <a:pt x="4700499" y="2712053"/>
                </a:cubicBezTo>
                <a:cubicBezTo>
                  <a:pt x="4743637" y="2749909"/>
                  <a:pt x="4767407" y="2800089"/>
                  <a:pt x="4785894" y="2852030"/>
                </a:cubicBezTo>
                <a:cubicBezTo>
                  <a:pt x="4798220" y="2886364"/>
                  <a:pt x="4823750" y="2904852"/>
                  <a:pt x="4848400" y="2925981"/>
                </a:cubicBezTo>
                <a:cubicBezTo>
                  <a:pt x="4883614" y="2956793"/>
                  <a:pt x="4915307" y="2987606"/>
                  <a:pt x="4921470" y="3038667"/>
                </a:cubicBezTo>
                <a:cubicBezTo>
                  <a:pt x="4927632" y="3095009"/>
                  <a:pt x="4973411" y="3112617"/>
                  <a:pt x="5020070" y="3126702"/>
                </a:cubicBezTo>
                <a:cubicBezTo>
                  <a:pt x="5043839" y="3133745"/>
                  <a:pt x="5069370" y="3136386"/>
                  <a:pt x="5092259" y="3146070"/>
                </a:cubicBezTo>
                <a:cubicBezTo>
                  <a:pt x="5117790" y="3157515"/>
                  <a:pt x="5204065" y="3207696"/>
                  <a:pt x="5225194" y="3211217"/>
                </a:cubicBezTo>
                <a:cubicBezTo>
                  <a:pt x="5265690" y="3219140"/>
                  <a:pt x="5300024" y="3229705"/>
                  <a:pt x="5325555" y="3269321"/>
                </a:cubicBezTo>
                <a:cubicBezTo>
                  <a:pt x="5339641" y="3292210"/>
                  <a:pt x="5410069" y="3323903"/>
                  <a:pt x="5413590" y="3329185"/>
                </a:cubicBezTo>
                <a:cubicBezTo>
                  <a:pt x="5452326" y="3386408"/>
                  <a:pt x="5517473" y="3382887"/>
                  <a:pt x="5572936" y="3403135"/>
                </a:cubicBezTo>
                <a:cubicBezTo>
                  <a:pt x="5607270" y="3415461"/>
                  <a:pt x="5638082" y="3438350"/>
                  <a:pt x="5668895" y="3457718"/>
                </a:cubicBezTo>
                <a:cubicBezTo>
                  <a:pt x="5693545" y="3473564"/>
                  <a:pt x="5716434" y="3492932"/>
                  <a:pt x="5741084" y="3507018"/>
                </a:cubicBezTo>
                <a:cubicBezTo>
                  <a:pt x="5753409" y="3514061"/>
                  <a:pt x="5770136" y="3511420"/>
                  <a:pt x="5784222" y="3516702"/>
                </a:cubicBezTo>
                <a:cubicBezTo>
                  <a:pt x="5804470" y="3523745"/>
                  <a:pt x="5827359" y="3528146"/>
                  <a:pt x="5843206" y="3541352"/>
                </a:cubicBezTo>
                <a:cubicBezTo>
                  <a:pt x="5881062" y="3573045"/>
                  <a:pt x="5913634" y="3610020"/>
                  <a:pt x="5951490" y="3640832"/>
                </a:cubicBezTo>
                <a:cubicBezTo>
                  <a:pt x="5967337" y="3654038"/>
                  <a:pt x="5992867" y="3655799"/>
                  <a:pt x="6013116" y="3664602"/>
                </a:cubicBezTo>
                <a:cubicBezTo>
                  <a:pt x="6071219" y="3688372"/>
                  <a:pt x="6128442" y="3712141"/>
                  <a:pt x="6186546" y="3736792"/>
                </a:cubicBezTo>
                <a:cubicBezTo>
                  <a:pt x="6188307" y="3742954"/>
                  <a:pt x="6187427" y="3747356"/>
                  <a:pt x="6186546" y="3750877"/>
                </a:cubicBezTo>
                <a:close/>
                <a:moveTo>
                  <a:pt x="8932387" y="3619704"/>
                </a:moveTo>
                <a:cubicBezTo>
                  <a:pt x="8948233" y="3588011"/>
                  <a:pt x="8956157" y="3551036"/>
                  <a:pt x="8953516" y="3513180"/>
                </a:cubicBezTo>
                <a:cubicBezTo>
                  <a:pt x="8949114" y="3446273"/>
                  <a:pt x="8924463" y="3387289"/>
                  <a:pt x="8878685" y="3337108"/>
                </a:cubicBezTo>
                <a:cubicBezTo>
                  <a:pt x="8850514" y="3306296"/>
                  <a:pt x="8820581" y="3276364"/>
                  <a:pt x="8775683" y="3274603"/>
                </a:cubicBezTo>
                <a:cubicBezTo>
                  <a:pt x="8733426" y="3272842"/>
                  <a:pt x="8691168" y="3277244"/>
                  <a:pt x="8648911" y="3280765"/>
                </a:cubicBezTo>
                <a:cubicBezTo>
                  <a:pt x="8641868" y="3281646"/>
                  <a:pt x="8633945" y="3292210"/>
                  <a:pt x="8628663" y="3300133"/>
                </a:cubicBezTo>
                <a:cubicBezTo>
                  <a:pt x="8626902" y="3303655"/>
                  <a:pt x="8630424" y="3315099"/>
                  <a:pt x="8633945" y="3317741"/>
                </a:cubicBezTo>
                <a:cubicBezTo>
                  <a:pt x="8676202" y="3339750"/>
                  <a:pt x="8704374" y="3375844"/>
                  <a:pt x="8735186" y="3411059"/>
                </a:cubicBezTo>
                <a:cubicBezTo>
                  <a:pt x="8778324" y="3461239"/>
                  <a:pt x="8810017" y="3516702"/>
                  <a:pt x="8823222" y="3573925"/>
                </a:cubicBezTo>
                <a:cubicBezTo>
                  <a:pt x="8860197" y="3588011"/>
                  <a:pt x="8892771" y="3602977"/>
                  <a:pt x="8932387" y="3619704"/>
                </a:cubicBezTo>
                <a:close/>
                <a:moveTo>
                  <a:pt x="1753056" y="2878441"/>
                </a:moveTo>
                <a:cubicBezTo>
                  <a:pt x="1775065" y="2862595"/>
                  <a:pt x="1764501" y="2852911"/>
                  <a:pt x="1750415" y="2837945"/>
                </a:cubicBezTo>
                <a:cubicBezTo>
                  <a:pt x="1734568" y="2821218"/>
                  <a:pt x="1722243" y="2799209"/>
                  <a:pt x="1711679" y="2778080"/>
                </a:cubicBezTo>
                <a:cubicBezTo>
                  <a:pt x="1685268" y="2720857"/>
                  <a:pt x="1663259" y="2661873"/>
                  <a:pt x="1634207" y="2606410"/>
                </a:cubicBezTo>
                <a:cubicBezTo>
                  <a:pt x="1613079" y="2567674"/>
                  <a:pt x="1583147" y="2533340"/>
                  <a:pt x="1555855" y="2494604"/>
                </a:cubicBezTo>
                <a:cubicBezTo>
                  <a:pt x="1548813" y="2499006"/>
                  <a:pt x="1540889" y="2504288"/>
                  <a:pt x="1531205" y="2510451"/>
                </a:cubicBezTo>
                <a:cubicBezTo>
                  <a:pt x="1551454" y="2550067"/>
                  <a:pt x="1570822" y="2587923"/>
                  <a:pt x="1590189" y="2625778"/>
                </a:cubicBezTo>
                <a:cubicBezTo>
                  <a:pt x="1606036" y="2656591"/>
                  <a:pt x="1621882" y="2688284"/>
                  <a:pt x="1637729" y="2719096"/>
                </a:cubicBezTo>
                <a:cubicBezTo>
                  <a:pt x="1653575" y="2749909"/>
                  <a:pt x="1669422" y="2781602"/>
                  <a:pt x="1686149" y="2812414"/>
                </a:cubicBezTo>
                <a:cubicBezTo>
                  <a:pt x="1692311" y="2823859"/>
                  <a:pt x="1696713" y="2836184"/>
                  <a:pt x="1703756" y="2847629"/>
                </a:cubicBezTo>
                <a:cubicBezTo>
                  <a:pt x="1716961" y="2868757"/>
                  <a:pt x="1731047" y="2889005"/>
                  <a:pt x="1746893" y="2908373"/>
                </a:cubicBezTo>
                <a:cubicBezTo>
                  <a:pt x="1750415" y="2912775"/>
                  <a:pt x="1760979" y="2911014"/>
                  <a:pt x="1768022" y="2911895"/>
                </a:cubicBezTo>
                <a:cubicBezTo>
                  <a:pt x="1767142" y="2904852"/>
                  <a:pt x="1766261" y="2897809"/>
                  <a:pt x="1763620" y="2890766"/>
                </a:cubicBezTo>
                <a:cubicBezTo>
                  <a:pt x="1762740" y="2887245"/>
                  <a:pt x="1757458" y="2883723"/>
                  <a:pt x="1753056" y="287844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1" name="Google Shape;1821;p45"/>
          <p:cNvSpPr/>
          <p:nvPr/>
        </p:nvSpPr>
        <p:spPr>
          <a:xfrm>
            <a:off x="5147459" y="1305151"/>
            <a:ext cx="1433008" cy="2568166"/>
          </a:xfrm>
          <a:custGeom>
            <a:rect b="b" l="l" r="r" t="t"/>
            <a:pathLst>
              <a:path extrusionOk="0" h="3921886" w="2188369">
                <a:moveTo>
                  <a:pt x="1146336" y="149"/>
                </a:moveTo>
                <a:cubicBezTo>
                  <a:pt x="1181865" y="-2072"/>
                  <a:pt x="1208957" y="21023"/>
                  <a:pt x="1237381" y="39232"/>
                </a:cubicBezTo>
                <a:cubicBezTo>
                  <a:pt x="1270247" y="60106"/>
                  <a:pt x="1302224" y="81868"/>
                  <a:pt x="1334201" y="104519"/>
                </a:cubicBezTo>
                <a:cubicBezTo>
                  <a:pt x="1396823" y="148931"/>
                  <a:pt x="1456780" y="196452"/>
                  <a:pt x="1514960" y="246639"/>
                </a:cubicBezTo>
                <a:cubicBezTo>
                  <a:pt x="1534946" y="263960"/>
                  <a:pt x="1630877" y="339905"/>
                  <a:pt x="1558040" y="361668"/>
                </a:cubicBezTo>
                <a:cubicBezTo>
                  <a:pt x="1542052" y="366553"/>
                  <a:pt x="1510519" y="375879"/>
                  <a:pt x="1514516" y="396754"/>
                </a:cubicBezTo>
                <a:cubicBezTo>
                  <a:pt x="1524287" y="447828"/>
                  <a:pt x="1492310" y="514891"/>
                  <a:pt x="1518069" y="561968"/>
                </a:cubicBezTo>
                <a:cubicBezTo>
                  <a:pt x="1549602" y="619705"/>
                  <a:pt x="1639760" y="624146"/>
                  <a:pt x="1718370" y="646353"/>
                </a:cubicBezTo>
                <a:cubicBezTo>
                  <a:pt x="1763227" y="658788"/>
                  <a:pt x="1808528" y="683215"/>
                  <a:pt x="1838284" y="720966"/>
                </a:cubicBezTo>
                <a:cubicBezTo>
                  <a:pt x="1846278" y="731181"/>
                  <a:pt x="1855605" y="741395"/>
                  <a:pt x="1866708" y="748502"/>
                </a:cubicBezTo>
                <a:cubicBezTo>
                  <a:pt x="1897797" y="769375"/>
                  <a:pt x="1906680" y="801796"/>
                  <a:pt x="1926666" y="830665"/>
                </a:cubicBezTo>
                <a:cubicBezTo>
                  <a:pt x="1972854" y="896840"/>
                  <a:pt x="2011049" y="940364"/>
                  <a:pt x="2055906" y="1007427"/>
                </a:cubicBezTo>
                <a:cubicBezTo>
                  <a:pt x="2068786" y="1026525"/>
                  <a:pt x="2079001" y="1077599"/>
                  <a:pt x="2092768" y="1096252"/>
                </a:cubicBezTo>
                <a:cubicBezTo>
                  <a:pt x="2115863" y="1126897"/>
                  <a:pt x="2147396" y="1152212"/>
                  <a:pt x="2160720" y="1188187"/>
                </a:cubicBezTo>
                <a:cubicBezTo>
                  <a:pt x="2173156" y="1220608"/>
                  <a:pt x="2185147" y="1260579"/>
                  <a:pt x="2188256" y="1295221"/>
                </a:cubicBezTo>
                <a:cubicBezTo>
                  <a:pt x="2189144" y="1305436"/>
                  <a:pt x="2184703" y="1318760"/>
                  <a:pt x="2178485" y="1327198"/>
                </a:cubicBezTo>
                <a:cubicBezTo>
                  <a:pt x="2142511" y="1372499"/>
                  <a:pt x="2109201" y="1420021"/>
                  <a:pt x="2067898" y="1460880"/>
                </a:cubicBezTo>
                <a:cubicBezTo>
                  <a:pt x="2029259" y="1499075"/>
                  <a:pt x="1983513" y="1539935"/>
                  <a:pt x="1938657" y="1570135"/>
                </a:cubicBezTo>
                <a:cubicBezTo>
                  <a:pt x="1913342" y="1587456"/>
                  <a:pt x="1894688" y="1606109"/>
                  <a:pt x="1891580" y="1638086"/>
                </a:cubicBezTo>
                <a:cubicBezTo>
                  <a:pt x="1888026" y="1672284"/>
                  <a:pt x="1838284" y="1659849"/>
                  <a:pt x="1831622" y="1695823"/>
                </a:cubicBezTo>
                <a:cubicBezTo>
                  <a:pt x="1815634" y="1780206"/>
                  <a:pt x="1848943" y="1866367"/>
                  <a:pt x="1851164" y="1951195"/>
                </a:cubicBezTo>
                <a:cubicBezTo>
                  <a:pt x="1852940" y="2011152"/>
                  <a:pt x="1866264" y="2029361"/>
                  <a:pt x="1854717" y="2088430"/>
                </a:cubicBezTo>
                <a:cubicBezTo>
                  <a:pt x="1853384" y="2095314"/>
                  <a:pt x="1850858" y="2104918"/>
                  <a:pt x="1847638" y="2115855"/>
                </a:cubicBezTo>
                <a:lnTo>
                  <a:pt x="1846817" y="2118444"/>
                </a:lnTo>
                <a:lnTo>
                  <a:pt x="2020821" y="2321151"/>
                </a:lnTo>
                <a:cubicBezTo>
                  <a:pt x="2036810" y="2339360"/>
                  <a:pt x="2034589" y="2367340"/>
                  <a:pt x="2015936" y="2382885"/>
                </a:cubicBezTo>
                <a:cubicBezTo>
                  <a:pt x="1997727" y="2398873"/>
                  <a:pt x="1969747" y="2396653"/>
                  <a:pt x="1954202" y="2377999"/>
                </a:cubicBezTo>
                <a:lnTo>
                  <a:pt x="1813079" y="2213597"/>
                </a:lnTo>
                <a:lnTo>
                  <a:pt x="1779215" y="2295837"/>
                </a:lnTo>
                <a:cubicBezTo>
                  <a:pt x="1773886" y="2312714"/>
                  <a:pt x="1772110" y="2330479"/>
                  <a:pt x="1765004" y="2346023"/>
                </a:cubicBezTo>
                <a:cubicBezTo>
                  <a:pt x="1757453" y="2363344"/>
                  <a:pt x="1762339" y="2374891"/>
                  <a:pt x="1751236" y="2389992"/>
                </a:cubicBezTo>
                <a:cubicBezTo>
                  <a:pt x="1765004" y="2410866"/>
                  <a:pt x="1735691" y="2453058"/>
                  <a:pt x="1732138" y="2474376"/>
                </a:cubicBezTo>
                <a:cubicBezTo>
                  <a:pt x="1716150" y="2572527"/>
                  <a:pt x="1714373" y="2660465"/>
                  <a:pt x="1707267" y="2760393"/>
                </a:cubicBezTo>
                <a:cubicBezTo>
                  <a:pt x="1706379" y="2770164"/>
                  <a:pt x="1709932" y="2776826"/>
                  <a:pt x="1720147" y="2779935"/>
                </a:cubicBezTo>
                <a:cubicBezTo>
                  <a:pt x="1728141" y="2782600"/>
                  <a:pt x="1736135" y="2786597"/>
                  <a:pt x="1744129" y="2789706"/>
                </a:cubicBezTo>
                <a:cubicBezTo>
                  <a:pt x="1762783" y="2797256"/>
                  <a:pt x="1761895" y="2823903"/>
                  <a:pt x="1765004" y="2841224"/>
                </a:cubicBezTo>
                <a:cubicBezTo>
                  <a:pt x="1769001" y="2864319"/>
                  <a:pt x="1777439" y="2878087"/>
                  <a:pt x="1766336" y="2899849"/>
                </a:cubicBezTo>
                <a:cubicBezTo>
                  <a:pt x="1761006" y="2910064"/>
                  <a:pt x="1763671" y="2915837"/>
                  <a:pt x="1771221" y="2923832"/>
                </a:cubicBezTo>
                <a:cubicBezTo>
                  <a:pt x="1794316" y="2947371"/>
                  <a:pt x="1811637" y="2962470"/>
                  <a:pt x="1825848" y="2992671"/>
                </a:cubicBezTo>
                <a:cubicBezTo>
                  <a:pt x="1841393" y="3025092"/>
                  <a:pt x="1856049" y="3057514"/>
                  <a:pt x="1869817" y="3090823"/>
                </a:cubicBezTo>
                <a:cubicBezTo>
                  <a:pt x="1887138" y="3132571"/>
                  <a:pt x="1903127" y="3175207"/>
                  <a:pt x="1917339" y="3218287"/>
                </a:cubicBezTo>
                <a:cubicBezTo>
                  <a:pt x="1930663" y="3258259"/>
                  <a:pt x="1938657" y="3300451"/>
                  <a:pt x="1962195" y="3335981"/>
                </a:cubicBezTo>
                <a:cubicBezTo>
                  <a:pt x="1981293" y="3365293"/>
                  <a:pt x="2000390" y="3419033"/>
                  <a:pt x="2000390" y="3454562"/>
                </a:cubicBezTo>
                <a:cubicBezTo>
                  <a:pt x="2000390" y="3467442"/>
                  <a:pt x="2005720" y="3475880"/>
                  <a:pt x="2017267" y="3480766"/>
                </a:cubicBezTo>
                <a:cubicBezTo>
                  <a:pt x="2040362" y="3490981"/>
                  <a:pt x="2047912" y="3519848"/>
                  <a:pt x="2055462" y="3541611"/>
                </a:cubicBezTo>
                <a:cubicBezTo>
                  <a:pt x="2072339" y="3589577"/>
                  <a:pt x="2093657" y="3636654"/>
                  <a:pt x="2093657" y="3687728"/>
                </a:cubicBezTo>
                <a:cubicBezTo>
                  <a:pt x="2098986" y="3729921"/>
                  <a:pt x="2130963" y="3765007"/>
                  <a:pt x="2096322" y="3803202"/>
                </a:cubicBezTo>
                <a:cubicBezTo>
                  <a:pt x="2078112" y="3823187"/>
                  <a:pt x="2031924" y="3852943"/>
                  <a:pt x="2004387" y="3838731"/>
                </a:cubicBezTo>
                <a:cubicBezTo>
                  <a:pt x="1990175" y="3831625"/>
                  <a:pt x="1981293" y="3841396"/>
                  <a:pt x="1972854" y="3850278"/>
                </a:cubicBezTo>
                <a:cubicBezTo>
                  <a:pt x="1914674" y="3910236"/>
                  <a:pt x="1820963" y="3929778"/>
                  <a:pt x="1733470" y="3919118"/>
                </a:cubicBezTo>
                <a:cubicBezTo>
                  <a:pt x="1682840" y="3912901"/>
                  <a:pt x="1617109" y="3921783"/>
                  <a:pt x="1593571" y="3884476"/>
                </a:cubicBezTo>
                <a:cubicBezTo>
                  <a:pt x="1581579" y="3865379"/>
                  <a:pt x="1644201" y="3816525"/>
                  <a:pt x="1653972" y="3808087"/>
                </a:cubicBezTo>
                <a:cubicBezTo>
                  <a:pt x="1683284" y="3783216"/>
                  <a:pt x="1686393" y="3784104"/>
                  <a:pt x="1719259" y="3763674"/>
                </a:cubicBezTo>
                <a:cubicBezTo>
                  <a:pt x="1724588" y="3760565"/>
                  <a:pt x="1741021" y="3738803"/>
                  <a:pt x="1745462" y="3734806"/>
                </a:cubicBezTo>
                <a:cubicBezTo>
                  <a:pt x="1760118" y="3721926"/>
                  <a:pt x="1767224" y="3703717"/>
                  <a:pt x="1769001" y="3684619"/>
                </a:cubicBezTo>
                <a:cubicBezTo>
                  <a:pt x="1770333" y="3672628"/>
                  <a:pt x="1772554" y="3638431"/>
                  <a:pt x="1758342" y="3632213"/>
                </a:cubicBezTo>
                <a:cubicBezTo>
                  <a:pt x="1728141" y="3618445"/>
                  <a:pt x="1710820" y="3586912"/>
                  <a:pt x="1693499" y="3559376"/>
                </a:cubicBezTo>
                <a:cubicBezTo>
                  <a:pt x="1661522" y="3508301"/>
                  <a:pt x="1637539" y="3452342"/>
                  <a:pt x="1612224" y="3397714"/>
                </a:cubicBezTo>
                <a:cubicBezTo>
                  <a:pt x="1526952" y="3212514"/>
                  <a:pt x="1462998" y="3016654"/>
                  <a:pt x="1410147" y="2819462"/>
                </a:cubicBezTo>
                <a:cubicBezTo>
                  <a:pt x="1399932" y="2781712"/>
                  <a:pt x="1394602" y="2758617"/>
                  <a:pt x="1384387" y="2720866"/>
                </a:cubicBezTo>
                <a:cubicBezTo>
                  <a:pt x="1382167" y="2713316"/>
                  <a:pt x="1390605" y="2631152"/>
                  <a:pt x="1387052" y="2624047"/>
                </a:cubicBezTo>
                <a:cubicBezTo>
                  <a:pt x="1385720" y="2624490"/>
                  <a:pt x="1375949" y="2656912"/>
                  <a:pt x="1365734" y="2686224"/>
                </a:cubicBezTo>
                <a:cubicBezTo>
                  <a:pt x="1360849" y="2699992"/>
                  <a:pt x="1335533" y="2768832"/>
                  <a:pt x="1331092" y="2782155"/>
                </a:cubicBezTo>
                <a:cubicBezTo>
                  <a:pt x="1325763" y="2798144"/>
                  <a:pt x="1323986" y="2815021"/>
                  <a:pt x="1319989" y="2831453"/>
                </a:cubicBezTo>
                <a:cubicBezTo>
                  <a:pt x="1315992" y="2846998"/>
                  <a:pt x="1307998" y="2859433"/>
                  <a:pt x="1301779" y="2874533"/>
                </a:cubicBezTo>
                <a:cubicBezTo>
                  <a:pt x="1295562" y="2890522"/>
                  <a:pt x="1295118" y="2910952"/>
                  <a:pt x="1298227" y="2927829"/>
                </a:cubicBezTo>
                <a:cubicBezTo>
                  <a:pt x="1309774" y="2988674"/>
                  <a:pt x="1293785" y="3049519"/>
                  <a:pt x="1286235" y="3109476"/>
                </a:cubicBezTo>
                <a:cubicBezTo>
                  <a:pt x="1278685" y="3168989"/>
                  <a:pt x="1284903" y="3212069"/>
                  <a:pt x="1276464" y="3272026"/>
                </a:cubicBezTo>
                <a:cubicBezTo>
                  <a:pt x="1274688" y="3284462"/>
                  <a:pt x="1277797" y="3291568"/>
                  <a:pt x="1290677" y="3296453"/>
                </a:cubicBezTo>
                <a:cubicBezTo>
                  <a:pt x="1330204" y="3310221"/>
                  <a:pt x="1326651" y="3363072"/>
                  <a:pt x="1311995" y="3395049"/>
                </a:cubicBezTo>
                <a:cubicBezTo>
                  <a:pt x="1305333" y="3409705"/>
                  <a:pt x="1293785" y="3423029"/>
                  <a:pt x="1290677" y="3439462"/>
                </a:cubicBezTo>
                <a:cubicBezTo>
                  <a:pt x="1286680" y="3463001"/>
                  <a:pt x="1297782" y="3492313"/>
                  <a:pt x="1305333" y="3514075"/>
                </a:cubicBezTo>
                <a:cubicBezTo>
                  <a:pt x="1317769" y="3549605"/>
                  <a:pt x="1329760" y="3582026"/>
                  <a:pt x="1334201" y="3619777"/>
                </a:cubicBezTo>
                <a:cubicBezTo>
                  <a:pt x="1337754" y="3648645"/>
                  <a:pt x="1303112" y="3660193"/>
                  <a:pt x="1280462" y="3664190"/>
                </a:cubicBezTo>
                <a:cubicBezTo>
                  <a:pt x="1255146" y="3669075"/>
                  <a:pt x="1228943" y="3670408"/>
                  <a:pt x="1202740" y="3668187"/>
                </a:cubicBezTo>
                <a:cubicBezTo>
                  <a:pt x="1180977" y="3666411"/>
                  <a:pt x="1163212" y="3651310"/>
                  <a:pt x="1141894" y="3650866"/>
                </a:cubicBezTo>
                <a:cubicBezTo>
                  <a:pt x="1112582" y="3649978"/>
                  <a:pt x="1082826" y="3670851"/>
                  <a:pt x="1055289" y="3680179"/>
                </a:cubicBezTo>
                <a:cubicBezTo>
                  <a:pt x="964244" y="3710379"/>
                  <a:pt x="853656" y="3718373"/>
                  <a:pt x="767052" y="3671296"/>
                </a:cubicBezTo>
                <a:cubicBezTo>
                  <a:pt x="739072" y="3656195"/>
                  <a:pt x="759502" y="3621110"/>
                  <a:pt x="776378" y="3605121"/>
                </a:cubicBezTo>
                <a:cubicBezTo>
                  <a:pt x="796364" y="3586468"/>
                  <a:pt x="827453" y="3588244"/>
                  <a:pt x="852768" y="3582915"/>
                </a:cubicBezTo>
                <a:cubicBezTo>
                  <a:pt x="888742" y="3575364"/>
                  <a:pt x="938929" y="3567370"/>
                  <a:pt x="969573" y="3546496"/>
                </a:cubicBezTo>
                <a:cubicBezTo>
                  <a:pt x="995333" y="3529176"/>
                  <a:pt x="1009101" y="3497198"/>
                  <a:pt x="1011765" y="3467442"/>
                </a:cubicBezTo>
                <a:cubicBezTo>
                  <a:pt x="1014874" y="3435021"/>
                  <a:pt x="1002883" y="3403488"/>
                  <a:pt x="988227" y="3375508"/>
                </a:cubicBezTo>
                <a:cubicBezTo>
                  <a:pt x="975791" y="3351525"/>
                  <a:pt x="961579" y="3323989"/>
                  <a:pt x="961579" y="3296897"/>
                </a:cubicBezTo>
                <a:cubicBezTo>
                  <a:pt x="961135" y="3158774"/>
                  <a:pt x="950476" y="3021540"/>
                  <a:pt x="960691" y="2883860"/>
                </a:cubicBezTo>
                <a:cubicBezTo>
                  <a:pt x="978900" y="2646697"/>
                  <a:pt x="1043298" y="2473044"/>
                  <a:pt x="1093484" y="2241654"/>
                </a:cubicBezTo>
                <a:cubicBezTo>
                  <a:pt x="1095705" y="2231439"/>
                  <a:pt x="1124129" y="2151052"/>
                  <a:pt x="1126350" y="2140837"/>
                </a:cubicBezTo>
                <a:cubicBezTo>
                  <a:pt x="1152553" y="2031138"/>
                  <a:pt x="1178313" y="1977843"/>
                  <a:pt x="1196078" y="1841940"/>
                </a:cubicBezTo>
                <a:cubicBezTo>
                  <a:pt x="1196522" y="1838387"/>
                  <a:pt x="1210734" y="1828172"/>
                  <a:pt x="1212954" y="1825508"/>
                </a:cubicBezTo>
                <a:cubicBezTo>
                  <a:pt x="1228499" y="1804189"/>
                  <a:pt x="1218728" y="1772212"/>
                  <a:pt x="1212511" y="1749118"/>
                </a:cubicBezTo>
                <a:cubicBezTo>
                  <a:pt x="1206737" y="1727800"/>
                  <a:pt x="1206292" y="1697599"/>
                  <a:pt x="1188084" y="1682943"/>
                </a:cubicBezTo>
                <a:cubicBezTo>
                  <a:pt x="1160547" y="1660737"/>
                  <a:pt x="1170318" y="1638974"/>
                  <a:pt x="1172983" y="1607886"/>
                </a:cubicBezTo>
                <a:cubicBezTo>
                  <a:pt x="1175648" y="1574576"/>
                  <a:pt x="1174760" y="1540823"/>
                  <a:pt x="1169874" y="1507513"/>
                </a:cubicBezTo>
                <a:cubicBezTo>
                  <a:pt x="1169264" y="1503239"/>
                  <a:pt x="1168285" y="1495494"/>
                  <a:pt x="1167038" y="1485199"/>
                </a:cubicBezTo>
                <a:lnTo>
                  <a:pt x="1163716" y="1457121"/>
                </a:lnTo>
                <a:lnTo>
                  <a:pt x="1046851" y="1320979"/>
                </a:lnTo>
                <a:cubicBezTo>
                  <a:pt x="1030863" y="1302770"/>
                  <a:pt x="1033084" y="1274790"/>
                  <a:pt x="1051737" y="1259246"/>
                </a:cubicBezTo>
                <a:cubicBezTo>
                  <a:pt x="1069946" y="1243257"/>
                  <a:pt x="1097926" y="1245478"/>
                  <a:pt x="1113471" y="1264131"/>
                </a:cubicBezTo>
                <a:lnTo>
                  <a:pt x="1145922" y="1301936"/>
                </a:lnTo>
                <a:lnTo>
                  <a:pt x="1140520" y="1254445"/>
                </a:lnTo>
                <a:cubicBezTo>
                  <a:pt x="1137592" y="1228824"/>
                  <a:pt x="1135565" y="1211392"/>
                  <a:pt x="1135232" y="1209505"/>
                </a:cubicBezTo>
                <a:cubicBezTo>
                  <a:pt x="1132568" y="1189963"/>
                  <a:pt x="1150333" y="1109576"/>
                  <a:pt x="1132568" y="1097140"/>
                </a:cubicBezTo>
                <a:cubicBezTo>
                  <a:pt x="1094817" y="1071381"/>
                  <a:pt x="1036193" y="1082040"/>
                  <a:pt x="993556" y="1080708"/>
                </a:cubicBezTo>
                <a:cubicBezTo>
                  <a:pt x="901622" y="1078487"/>
                  <a:pt x="801694" y="1045178"/>
                  <a:pt x="712424" y="1026080"/>
                </a:cubicBezTo>
                <a:cubicBezTo>
                  <a:pt x="623599" y="1006983"/>
                  <a:pt x="548098" y="1017642"/>
                  <a:pt x="463713" y="985221"/>
                </a:cubicBezTo>
                <a:cubicBezTo>
                  <a:pt x="424630" y="970120"/>
                  <a:pt x="389100" y="948359"/>
                  <a:pt x="350461" y="931926"/>
                </a:cubicBezTo>
                <a:cubicBezTo>
                  <a:pt x="338914" y="927040"/>
                  <a:pt x="200347" y="881739"/>
                  <a:pt x="199902" y="885292"/>
                </a:cubicBezTo>
                <a:cubicBezTo>
                  <a:pt x="201235" y="875078"/>
                  <a:pt x="202567" y="864419"/>
                  <a:pt x="203900" y="852871"/>
                </a:cubicBezTo>
                <a:cubicBezTo>
                  <a:pt x="180805" y="843101"/>
                  <a:pt x="157710" y="830665"/>
                  <a:pt x="132839" y="823559"/>
                </a:cubicBezTo>
                <a:cubicBezTo>
                  <a:pt x="52453" y="800908"/>
                  <a:pt x="101306" y="757828"/>
                  <a:pt x="41793" y="688989"/>
                </a:cubicBezTo>
                <a:cubicBezTo>
                  <a:pt x="28470" y="673444"/>
                  <a:pt x="-24826" y="599275"/>
                  <a:pt x="13813" y="605493"/>
                </a:cubicBezTo>
                <a:cubicBezTo>
                  <a:pt x="18699" y="606381"/>
                  <a:pt x="79988" y="659232"/>
                  <a:pt x="86206" y="663229"/>
                </a:cubicBezTo>
                <a:cubicBezTo>
                  <a:pt x="85318" y="662785"/>
                  <a:pt x="67109" y="612599"/>
                  <a:pt x="66220" y="608158"/>
                </a:cubicBezTo>
                <a:cubicBezTo>
                  <a:pt x="64000" y="592169"/>
                  <a:pt x="59558" y="577069"/>
                  <a:pt x="55118" y="561525"/>
                </a:cubicBezTo>
                <a:cubicBezTo>
                  <a:pt x="46235" y="531324"/>
                  <a:pt x="34688" y="502012"/>
                  <a:pt x="24029" y="472699"/>
                </a:cubicBezTo>
                <a:cubicBezTo>
                  <a:pt x="23584" y="471366"/>
                  <a:pt x="22696" y="469590"/>
                  <a:pt x="23140" y="468258"/>
                </a:cubicBezTo>
                <a:cubicBezTo>
                  <a:pt x="24917" y="459819"/>
                  <a:pt x="24917" y="446051"/>
                  <a:pt x="29358" y="444275"/>
                </a:cubicBezTo>
                <a:cubicBezTo>
                  <a:pt x="40905" y="439834"/>
                  <a:pt x="40017" y="454046"/>
                  <a:pt x="44014" y="460264"/>
                </a:cubicBezTo>
                <a:cubicBezTo>
                  <a:pt x="64444" y="492241"/>
                  <a:pt x="99974" y="529103"/>
                  <a:pt x="113742" y="565522"/>
                </a:cubicBezTo>
                <a:cubicBezTo>
                  <a:pt x="139946" y="636137"/>
                  <a:pt x="167481" y="694762"/>
                  <a:pt x="212338" y="754275"/>
                </a:cubicBezTo>
                <a:cubicBezTo>
                  <a:pt x="216780" y="760493"/>
                  <a:pt x="223885" y="759605"/>
                  <a:pt x="230103" y="751611"/>
                </a:cubicBezTo>
                <a:cubicBezTo>
                  <a:pt x="233212" y="747613"/>
                  <a:pt x="250089" y="745393"/>
                  <a:pt x="255863" y="746281"/>
                </a:cubicBezTo>
                <a:cubicBezTo>
                  <a:pt x="288728" y="751611"/>
                  <a:pt x="314931" y="770708"/>
                  <a:pt x="348241" y="773372"/>
                </a:cubicBezTo>
                <a:cubicBezTo>
                  <a:pt x="380218" y="775593"/>
                  <a:pt x="448169" y="773817"/>
                  <a:pt x="479702" y="768487"/>
                </a:cubicBezTo>
                <a:cubicBezTo>
                  <a:pt x="560089" y="755163"/>
                  <a:pt x="628484" y="763158"/>
                  <a:pt x="701765" y="789361"/>
                </a:cubicBezTo>
                <a:cubicBezTo>
                  <a:pt x="733298" y="800464"/>
                  <a:pt x="772825" y="824003"/>
                  <a:pt x="803914" y="796467"/>
                </a:cubicBezTo>
                <a:cubicBezTo>
                  <a:pt x="821679" y="780923"/>
                  <a:pt x="825232" y="780923"/>
                  <a:pt x="845662" y="792914"/>
                </a:cubicBezTo>
                <a:cubicBezTo>
                  <a:pt x="874531" y="810679"/>
                  <a:pt x="909616" y="803129"/>
                  <a:pt x="941593" y="804461"/>
                </a:cubicBezTo>
                <a:cubicBezTo>
                  <a:pt x="978012" y="805794"/>
                  <a:pt x="1046851" y="790694"/>
                  <a:pt x="1079273" y="774261"/>
                </a:cubicBezTo>
                <a:cubicBezTo>
                  <a:pt x="1133012" y="746725"/>
                  <a:pt x="1133012" y="756940"/>
                  <a:pt x="1187639" y="731624"/>
                </a:cubicBezTo>
                <a:cubicBezTo>
                  <a:pt x="1191192" y="729848"/>
                  <a:pt x="1273356" y="703645"/>
                  <a:pt x="1274688" y="700092"/>
                </a:cubicBezTo>
                <a:cubicBezTo>
                  <a:pt x="1272912" y="704089"/>
                  <a:pt x="1156995" y="691653"/>
                  <a:pt x="1152109" y="690321"/>
                </a:cubicBezTo>
                <a:cubicBezTo>
                  <a:pt x="1141894" y="687212"/>
                  <a:pt x="1126350" y="682771"/>
                  <a:pt x="1121464" y="672112"/>
                </a:cubicBezTo>
                <a:cubicBezTo>
                  <a:pt x="1113914" y="655235"/>
                  <a:pt x="1130791" y="641023"/>
                  <a:pt x="1114359" y="623702"/>
                </a:cubicBezTo>
                <a:cubicBezTo>
                  <a:pt x="1105032" y="613931"/>
                  <a:pt x="1110805" y="592613"/>
                  <a:pt x="1121464" y="586395"/>
                </a:cubicBezTo>
                <a:cubicBezTo>
                  <a:pt x="1187639" y="549089"/>
                  <a:pt x="1072167" y="562413"/>
                  <a:pt x="1072167" y="518444"/>
                </a:cubicBezTo>
                <a:cubicBezTo>
                  <a:pt x="1072167" y="496682"/>
                  <a:pt x="1054846" y="504232"/>
                  <a:pt x="1038413" y="491353"/>
                </a:cubicBezTo>
                <a:cubicBezTo>
                  <a:pt x="1019760" y="476697"/>
                  <a:pt x="1021092" y="466926"/>
                  <a:pt x="1034416" y="447828"/>
                </a:cubicBezTo>
                <a:cubicBezTo>
                  <a:pt x="1044187" y="434060"/>
                  <a:pt x="1099258" y="347900"/>
                  <a:pt x="1050404" y="346123"/>
                </a:cubicBezTo>
                <a:cubicBezTo>
                  <a:pt x="1032195" y="345679"/>
                  <a:pt x="995776" y="345679"/>
                  <a:pt x="977568" y="345679"/>
                </a:cubicBezTo>
                <a:cubicBezTo>
                  <a:pt x="976679" y="345679"/>
                  <a:pt x="975791" y="344791"/>
                  <a:pt x="973126" y="342570"/>
                </a:cubicBezTo>
                <a:cubicBezTo>
                  <a:pt x="977123" y="338573"/>
                  <a:pt x="980677" y="335020"/>
                  <a:pt x="985117" y="331911"/>
                </a:cubicBezTo>
                <a:cubicBezTo>
                  <a:pt x="1025977" y="302599"/>
                  <a:pt x="1089932" y="279949"/>
                  <a:pt x="1100591" y="225765"/>
                </a:cubicBezTo>
                <a:cubicBezTo>
                  <a:pt x="1104588" y="206223"/>
                  <a:pt x="1098370" y="183129"/>
                  <a:pt x="1112582" y="166696"/>
                </a:cubicBezTo>
                <a:cubicBezTo>
                  <a:pt x="1117467" y="161367"/>
                  <a:pt x="1117467" y="150264"/>
                  <a:pt x="1117023" y="141825"/>
                </a:cubicBezTo>
                <a:cubicBezTo>
                  <a:pt x="1116135" y="106295"/>
                  <a:pt x="1114802" y="70321"/>
                  <a:pt x="1113470" y="34790"/>
                </a:cubicBezTo>
                <a:cubicBezTo>
                  <a:pt x="1113026" y="17470"/>
                  <a:pt x="1129015" y="1037"/>
                  <a:pt x="1146336" y="14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5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p46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A</a:t>
            </a:r>
            <a:endParaRPr/>
          </a:p>
        </p:txBody>
      </p:sp>
      <p:sp>
        <p:nvSpPr>
          <p:cNvPr id="1827" name="Google Shape;1827;p46"/>
          <p:cNvSpPr/>
          <p:nvPr/>
        </p:nvSpPr>
        <p:spPr>
          <a:xfrm>
            <a:off x="6112070" y="1492152"/>
            <a:ext cx="523149" cy="524695"/>
          </a:xfrm>
          <a:custGeom>
            <a:rect b="b" l="l" r="r" t="t"/>
            <a:pathLst>
              <a:path extrusionOk="0" h="3249575" w="3240001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8" name="Google Shape;1828;p46"/>
          <p:cNvSpPr/>
          <p:nvPr/>
        </p:nvSpPr>
        <p:spPr>
          <a:xfrm>
            <a:off x="5273316" y="1562686"/>
            <a:ext cx="523147" cy="383626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9" name="Google Shape;1829;p46"/>
          <p:cNvSpPr/>
          <p:nvPr/>
        </p:nvSpPr>
        <p:spPr>
          <a:xfrm>
            <a:off x="6114156" y="4520206"/>
            <a:ext cx="313133" cy="707899"/>
          </a:xfrm>
          <a:custGeom>
            <a:rect b="b" l="l" r="r" t="t"/>
            <a:pathLst>
              <a:path extrusionOk="0" h="3166775" w="1346449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p46"/>
          <p:cNvSpPr/>
          <p:nvPr/>
        </p:nvSpPr>
        <p:spPr>
          <a:xfrm rot="-2700000">
            <a:off x="9585735" y="3654558"/>
            <a:ext cx="225664" cy="502732"/>
          </a:xfrm>
          <a:custGeom>
            <a:rect b="b" l="l" r="r" t="t"/>
            <a:pathLst>
              <a:path extrusionOk="0" h="343323" w="154109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1" name="Google Shape;1831;p46"/>
          <p:cNvSpPr/>
          <p:nvPr/>
        </p:nvSpPr>
        <p:spPr>
          <a:xfrm flipH="1">
            <a:off x="5267026" y="4641909"/>
            <a:ext cx="464493" cy="464493"/>
          </a:xfrm>
          <a:custGeom>
            <a:rect b="b" l="l" r="r" t="t"/>
            <a:pathLst>
              <a:path extrusionOk="0" h="3227814" w="3242753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2" name="Google Shape;1832;p46"/>
          <p:cNvSpPr/>
          <p:nvPr/>
        </p:nvSpPr>
        <p:spPr>
          <a:xfrm>
            <a:off x="7745410" y="3642506"/>
            <a:ext cx="460778" cy="453389"/>
          </a:xfrm>
          <a:custGeom>
            <a:rect b="b" l="l" r="r" t="t"/>
            <a:pathLst>
              <a:path extrusionOk="0" h="3162551" w="3214097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3" name="Google Shape;1833;p46"/>
          <p:cNvSpPr/>
          <p:nvPr/>
        </p:nvSpPr>
        <p:spPr>
          <a:xfrm>
            <a:off x="11063701" y="3600566"/>
            <a:ext cx="464493" cy="463135"/>
          </a:xfrm>
          <a:custGeom>
            <a:rect b="b" l="l" r="r" t="t"/>
            <a:pathLst>
              <a:path extrusionOk="0" h="3230531" w="324000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4" name="Google Shape;1834;p46"/>
          <p:cNvSpPr/>
          <p:nvPr/>
        </p:nvSpPr>
        <p:spPr>
          <a:xfrm>
            <a:off x="6950824" y="1518716"/>
            <a:ext cx="471567" cy="471567"/>
          </a:xfrm>
          <a:custGeom>
            <a:rect b="b" l="l" r="r" t="t"/>
            <a:pathLst>
              <a:path extrusionOk="0" h="3240000" w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5" name="Google Shape;1835;p46"/>
          <p:cNvSpPr/>
          <p:nvPr/>
        </p:nvSpPr>
        <p:spPr>
          <a:xfrm rot="5400000">
            <a:off x="7737684" y="1518715"/>
            <a:ext cx="472195" cy="471568"/>
          </a:xfrm>
          <a:custGeom>
            <a:rect b="b" l="l" r="r" t="t"/>
            <a:pathLst>
              <a:path extrusionOk="0" h="3240000" w="3244313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6" name="Google Shape;1836;p46"/>
          <p:cNvSpPr/>
          <p:nvPr/>
        </p:nvSpPr>
        <p:spPr>
          <a:xfrm>
            <a:off x="6809927" y="4618984"/>
            <a:ext cx="513183" cy="510342"/>
          </a:xfrm>
          <a:custGeom>
            <a:rect b="b" l="l" r="r" t="t"/>
            <a:pathLst>
              <a:path extrusionOk="0" h="3210836" w="3228711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p46"/>
          <p:cNvSpPr/>
          <p:nvPr/>
        </p:nvSpPr>
        <p:spPr>
          <a:xfrm flipH="1">
            <a:off x="11038458" y="2527766"/>
            <a:ext cx="514976" cy="516250"/>
          </a:xfrm>
          <a:custGeom>
            <a:rect b="b" l="l" r="r" t="t"/>
            <a:pathLst>
              <a:path extrusionOk="0" h="3248012" w="324000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8" name="Google Shape;1838;p46"/>
          <p:cNvSpPr/>
          <p:nvPr/>
        </p:nvSpPr>
        <p:spPr>
          <a:xfrm rot="-5400000">
            <a:off x="8525358" y="1470612"/>
            <a:ext cx="567400" cy="567774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9" name="Google Shape;1839;p46"/>
          <p:cNvSpPr/>
          <p:nvPr/>
        </p:nvSpPr>
        <p:spPr>
          <a:xfrm>
            <a:off x="9408551" y="1424302"/>
            <a:ext cx="473301" cy="660394"/>
          </a:xfrm>
          <a:custGeom>
            <a:rect b="b" l="l" r="r" t="t"/>
            <a:pathLst>
              <a:path extrusionOk="0" h="3505352" w="2512265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0" name="Google Shape;1840;p46"/>
          <p:cNvSpPr/>
          <p:nvPr/>
        </p:nvSpPr>
        <p:spPr>
          <a:xfrm>
            <a:off x="7705746" y="4600959"/>
            <a:ext cx="385790" cy="546392"/>
          </a:xfrm>
          <a:custGeom>
            <a:rect b="b" l="l" r="r" t="t"/>
            <a:pathLst>
              <a:path extrusionOk="0" h="3240000" w="2387678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1" name="Google Shape;1841;p46"/>
          <p:cNvSpPr/>
          <p:nvPr/>
        </p:nvSpPr>
        <p:spPr>
          <a:xfrm>
            <a:off x="4418496" y="5469184"/>
            <a:ext cx="409732" cy="779216"/>
          </a:xfrm>
          <a:custGeom>
            <a:rect b="b" l="l" r="r" t="t"/>
            <a:pathLst>
              <a:path extrusionOk="0" h="3240001" w="1703664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2" name="Google Shape;1842;p46"/>
          <p:cNvSpPr/>
          <p:nvPr/>
        </p:nvSpPr>
        <p:spPr>
          <a:xfrm rot="-5400000">
            <a:off x="8536863" y="3545131"/>
            <a:ext cx="598764" cy="648141"/>
          </a:xfrm>
          <a:custGeom>
            <a:rect b="b" l="l" r="r" t="t"/>
            <a:pathLst>
              <a:path extrusionOk="0" h="3240001" w="2993176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3" name="Google Shape;1843;p46"/>
          <p:cNvSpPr/>
          <p:nvPr/>
        </p:nvSpPr>
        <p:spPr>
          <a:xfrm rot="10800000">
            <a:off x="9311063" y="2543932"/>
            <a:ext cx="386665" cy="436639"/>
          </a:xfrm>
          <a:custGeom>
            <a:rect b="b" l="l" r="r" t="t"/>
            <a:pathLst>
              <a:path extrusionOk="0" h="3252576" w="288032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p46"/>
          <p:cNvSpPr/>
          <p:nvPr/>
        </p:nvSpPr>
        <p:spPr>
          <a:xfrm>
            <a:off x="6966942" y="3587275"/>
            <a:ext cx="472482" cy="563852"/>
          </a:xfrm>
          <a:custGeom>
            <a:rect b="b" l="l" r="r" t="t"/>
            <a:pathLst>
              <a:path extrusionOk="0" h="3035197" w="254335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5" name="Google Shape;1845;p46"/>
          <p:cNvSpPr/>
          <p:nvPr/>
        </p:nvSpPr>
        <p:spPr>
          <a:xfrm>
            <a:off x="4360223" y="1480860"/>
            <a:ext cx="597487" cy="547278"/>
          </a:xfrm>
          <a:custGeom>
            <a:rect b="b" l="l" r="r" t="t"/>
            <a:pathLst>
              <a:path extrusionOk="0" h="2940925" w="321074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6" name="Google Shape;1846;p46"/>
          <p:cNvSpPr/>
          <p:nvPr/>
        </p:nvSpPr>
        <p:spPr>
          <a:xfrm>
            <a:off x="8534202" y="2515987"/>
            <a:ext cx="372169" cy="492524"/>
          </a:xfrm>
          <a:custGeom>
            <a:rect b="b" l="l" r="r" t="t"/>
            <a:pathLst>
              <a:path extrusionOk="0" h="3240000" w="2448272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7" name="Google Shape;1847;p46"/>
          <p:cNvSpPr/>
          <p:nvPr/>
        </p:nvSpPr>
        <p:spPr>
          <a:xfrm>
            <a:off x="10179594" y="3623455"/>
            <a:ext cx="491492" cy="491492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8" name="Google Shape;1848;p46"/>
          <p:cNvSpPr/>
          <p:nvPr/>
        </p:nvSpPr>
        <p:spPr>
          <a:xfrm>
            <a:off x="5324216" y="2538243"/>
            <a:ext cx="529844" cy="448015"/>
          </a:xfrm>
          <a:custGeom>
            <a:rect b="b" l="l" r="r" t="t"/>
            <a:pathLst>
              <a:path extrusionOk="0" h="2313707" w="2736304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9" name="Google Shape;1849;p46"/>
          <p:cNvSpPr/>
          <p:nvPr/>
        </p:nvSpPr>
        <p:spPr>
          <a:xfrm>
            <a:off x="7858216" y="2527504"/>
            <a:ext cx="271294" cy="469495"/>
          </a:xfrm>
          <a:custGeom>
            <a:rect b="b" l="l" r="r" t="t"/>
            <a:pathLst>
              <a:path extrusionOk="0" h="3240000" w="1872208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0" name="Google Shape;1850;p46"/>
          <p:cNvSpPr/>
          <p:nvPr/>
        </p:nvSpPr>
        <p:spPr>
          <a:xfrm>
            <a:off x="6258752" y="2567175"/>
            <a:ext cx="491054" cy="390153"/>
          </a:xfrm>
          <a:custGeom>
            <a:rect b="b" l="l" r="r" t="t"/>
            <a:pathLst>
              <a:path extrusionOk="0" h="2574247" w="324000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p46"/>
          <p:cNvSpPr/>
          <p:nvPr/>
        </p:nvSpPr>
        <p:spPr>
          <a:xfrm>
            <a:off x="7154498" y="2552022"/>
            <a:ext cx="299026" cy="420457"/>
          </a:xfrm>
          <a:custGeom>
            <a:rect b="b" l="l" r="r" t="t"/>
            <a:pathLst>
              <a:path extrusionOk="0" h="3240000" w="2304256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2" name="Google Shape;1852;p46"/>
          <p:cNvSpPr/>
          <p:nvPr/>
        </p:nvSpPr>
        <p:spPr>
          <a:xfrm>
            <a:off x="5919945" y="5535338"/>
            <a:ext cx="512639" cy="646909"/>
          </a:xfrm>
          <a:custGeom>
            <a:rect b="b" l="l" r="r" t="t"/>
            <a:pathLst>
              <a:path extrusionOk="0" h="2676504" w="212098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3" name="Google Shape;1853;p46"/>
          <p:cNvSpPr/>
          <p:nvPr/>
        </p:nvSpPr>
        <p:spPr>
          <a:xfrm>
            <a:off x="4411373" y="2471636"/>
            <a:ext cx="508153" cy="516633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4" name="Google Shape;1854;p46"/>
          <p:cNvSpPr/>
          <p:nvPr/>
        </p:nvSpPr>
        <p:spPr>
          <a:xfrm rot="-900000">
            <a:off x="6137536" y="3634206"/>
            <a:ext cx="548680" cy="469988"/>
          </a:xfrm>
          <a:custGeom>
            <a:rect b="b" l="l" r="r" t="t"/>
            <a:pathLst>
              <a:path extrusionOk="0" h="2485205" w="2901316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5" name="Google Shape;1855;p46"/>
          <p:cNvSpPr/>
          <p:nvPr/>
        </p:nvSpPr>
        <p:spPr>
          <a:xfrm rot="10800000">
            <a:off x="5188220" y="5485943"/>
            <a:ext cx="376548" cy="745701"/>
          </a:xfrm>
          <a:custGeom>
            <a:rect b="b" l="l" r="r" t="t"/>
            <a:pathLst>
              <a:path extrusionOk="0" h="3195455" w="1613569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6" name="Google Shape;1856;p46"/>
          <p:cNvSpPr/>
          <p:nvPr/>
        </p:nvSpPr>
        <p:spPr>
          <a:xfrm>
            <a:off x="7617042" y="5578826"/>
            <a:ext cx="559934" cy="559934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7" name="Google Shape;1857;p46"/>
          <p:cNvSpPr/>
          <p:nvPr/>
        </p:nvSpPr>
        <p:spPr>
          <a:xfrm>
            <a:off x="10160622" y="5578826"/>
            <a:ext cx="559934" cy="559934"/>
          </a:xfrm>
          <a:custGeom>
            <a:rect b="b" l="l" r="r" t="t"/>
            <a:pathLst>
              <a:path extrusionOk="0" h="3240000" w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p46"/>
          <p:cNvSpPr/>
          <p:nvPr/>
        </p:nvSpPr>
        <p:spPr>
          <a:xfrm>
            <a:off x="8468995" y="5581897"/>
            <a:ext cx="553792" cy="553792"/>
          </a:xfrm>
          <a:custGeom>
            <a:rect b="b" l="l" r="r" t="t"/>
            <a:pathLst>
              <a:path extrusionOk="0" h="3240000" w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9" name="Google Shape;1859;p46"/>
          <p:cNvSpPr/>
          <p:nvPr/>
        </p:nvSpPr>
        <p:spPr>
          <a:xfrm>
            <a:off x="11012576" y="5575424"/>
            <a:ext cx="566738" cy="566738"/>
          </a:xfrm>
          <a:custGeom>
            <a:rect b="b" l="l" r="r" t="t"/>
            <a:pathLst>
              <a:path extrusionOk="0" h="3240000" w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0" name="Google Shape;1860;p46"/>
          <p:cNvSpPr/>
          <p:nvPr/>
        </p:nvSpPr>
        <p:spPr>
          <a:xfrm>
            <a:off x="9314808" y="5581897"/>
            <a:ext cx="553792" cy="553792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1" name="Google Shape;1861;p46"/>
          <p:cNvSpPr/>
          <p:nvPr/>
        </p:nvSpPr>
        <p:spPr>
          <a:xfrm rot="2700000">
            <a:off x="5325698" y="3520150"/>
            <a:ext cx="389390" cy="698103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2" name="Google Shape;1862;p46"/>
          <p:cNvSpPr/>
          <p:nvPr/>
        </p:nvSpPr>
        <p:spPr>
          <a:xfrm>
            <a:off x="4401174" y="3545247"/>
            <a:ext cx="527335" cy="493633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3" name="Google Shape;1863;p46"/>
          <p:cNvSpPr/>
          <p:nvPr/>
        </p:nvSpPr>
        <p:spPr>
          <a:xfrm rot="2700000">
            <a:off x="6979028" y="5476482"/>
            <a:ext cx="190721" cy="764622"/>
          </a:xfrm>
          <a:custGeom>
            <a:rect b="b" l="l" r="r" t="t"/>
            <a:pathLst>
              <a:path extrusionOk="0" h="4153123" w="1035916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4" name="Google Shape;1864;p46"/>
          <p:cNvSpPr/>
          <p:nvPr/>
        </p:nvSpPr>
        <p:spPr>
          <a:xfrm>
            <a:off x="4376235" y="4613417"/>
            <a:ext cx="508153" cy="508153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p46"/>
          <p:cNvSpPr/>
          <p:nvPr/>
        </p:nvSpPr>
        <p:spPr>
          <a:xfrm flipH="1">
            <a:off x="10102420" y="2554106"/>
            <a:ext cx="504633" cy="416291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6" name="Google Shape;1866;p46"/>
          <p:cNvSpPr/>
          <p:nvPr/>
        </p:nvSpPr>
        <p:spPr>
          <a:xfrm rot="-2794009">
            <a:off x="10126692" y="1539348"/>
            <a:ext cx="551843" cy="546086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7" name="Google Shape;1867;p46"/>
          <p:cNvSpPr/>
          <p:nvPr/>
        </p:nvSpPr>
        <p:spPr>
          <a:xfrm>
            <a:off x="10932820" y="1539414"/>
            <a:ext cx="544577" cy="547049"/>
          </a:xfrm>
          <a:custGeom>
            <a:rect b="b" l="l" r="r" t="t"/>
            <a:pathLst>
              <a:path extrusionOk="0" h="373588" w="37190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8" name="Google Shape;1868;p46"/>
          <p:cNvSpPr/>
          <p:nvPr/>
        </p:nvSpPr>
        <p:spPr>
          <a:xfrm>
            <a:off x="9363473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9" name="Google Shape;1869;p46"/>
          <p:cNvSpPr/>
          <p:nvPr/>
        </p:nvSpPr>
        <p:spPr>
          <a:xfrm>
            <a:off x="8488431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0" name="Google Shape;1870;p46"/>
          <p:cNvSpPr/>
          <p:nvPr/>
        </p:nvSpPr>
        <p:spPr>
          <a:xfrm>
            <a:off x="10238515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1" name="Google Shape;1871;p46"/>
          <p:cNvSpPr/>
          <p:nvPr/>
        </p:nvSpPr>
        <p:spPr>
          <a:xfrm>
            <a:off x="11113556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5" name="Shape 1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6" name="Google Shape;1876;p47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B</a:t>
            </a:r>
            <a:endParaRPr/>
          </a:p>
        </p:txBody>
      </p:sp>
      <p:sp>
        <p:nvSpPr>
          <p:cNvPr id="1877" name="Google Shape;1877;p47"/>
          <p:cNvSpPr/>
          <p:nvPr/>
        </p:nvSpPr>
        <p:spPr>
          <a:xfrm>
            <a:off x="4430860" y="1410562"/>
            <a:ext cx="530134" cy="529812"/>
          </a:xfrm>
          <a:custGeom>
            <a:rect b="b" l="l" r="r" t="t"/>
            <a:pathLst>
              <a:path extrusionOk="0" h="2102114" w="2103393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8" name="Google Shape;1878;p47"/>
          <p:cNvSpPr/>
          <p:nvPr/>
        </p:nvSpPr>
        <p:spPr>
          <a:xfrm>
            <a:off x="5278002" y="1454850"/>
            <a:ext cx="529812" cy="441236"/>
          </a:xfrm>
          <a:custGeom>
            <a:rect b="b" l="l" r="r" t="t"/>
            <a:pathLst>
              <a:path extrusionOk="0" h="2698329" w="3240001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9" name="Google Shape;1879;p47"/>
          <p:cNvSpPr/>
          <p:nvPr/>
        </p:nvSpPr>
        <p:spPr>
          <a:xfrm>
            <a:off x="6995432" y="1440016"/>
            <a:ext cx="470907" cy="470907"/>
          </a:xfrm>
          <a:custGeom>
            <a:rect b="b" l="l" r="r" t="t"/>
            <a:pathLst>
              <a:path extrusionOk="0" h="3242474" w="320357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0" name="Google Shape;1880;p47"/>
          <p:cNvSpPr/>
          <p:nvPr/>
        </p:nvSpPr>
        <p:spPr>
          <a:xfrm>
            <a:off x="6115987" y="1451770"/>
            <a:ext cx="529812" cy="447396"/>
          </a:xfrm>
          <a:custGeom>
            <a:rect b="b" l="l" r="r" t="t"/>
            <a:pathLst>
              <a:path extrusionOk="0" h="2719059" w="3213653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1" name="Google Shape;1881;p47"/>
          <p:cNvSpPr/>
          <p:nvPr/>
        </p:nvSpPr>
        <p:spPr>
          <a:xfrm rot="-2700000">
            <a:off x="7840756" y="2475143"/>
            <a:ext cx="512877" cy="437727"/>
          </a:xfrm>
          <a:custGeom>
            <a:rect b="b" l="l" r="r" t="t"/>
            <a:pathLst>
              <a:path extrusionOk="0" h="3031575" w="3552042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2" name="Google Shape;1882;p47"/>
          <p:cNvSpPr/>
          <p:nvPr/>
        </p:nvSpPr>
        <p:spPr>
          <a:xfrm>
            <a:off x="8560808" y="1444151"/>
            <a:ext cx="619107" cy="462636"/>
          </a:xfrm>
          <a:custGeom>
            <a:rect b="b" l="l" r="r" t="t"/>
            <a:pathLst>
              <a:path extrusionOk="0" h="2425805" w="324624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3" name="Google Shape;1883;p47"/>
          <p:cNvSpPr/>
          <p:nvPr/>
        </p:nvSpPr>
        <p:spPr>
          <a:xfrm>
            <a:off x="10277429" y="1539784"/>
            <a:ext cx="529812" cy="271370"/>
          </a:xfrm>
          <a:custGeom>
            <a:rect b="b" l="l" r="r" t="t"/>
            <a:pathLst>
              <a:path extrusionOk="0" h="1727404" w="337252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4" name="Google Shape;1884;p47"/>
          <p:cNvSpPr/>
          <p:nvPr/>
        </p:nvSpPr>
        <p:spPr>
          <a:xfrm>
            <a:off x="7902810" y="1432248"/>
            <a:ext cx="388767" cy="486441"/>
          </a:xfrm>
          <a:custGeom>
            <a:rect b="b" l="l" r="r" t="t"/>
            <a:pathLst>
              <a:path extrusionOk="0" h="3249943" w="2427821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5" name="Google Shape;1885;p47"/>
          <p:cNvSpPr/>
          <p:nvPr/>
        </p:nvSpPr>
        <p:spPr>
          <a:xfrm>
            <a:off x="9460302" y="1433265"/>
            <a:ext cx="486653" cy="484407"/>
          </a:xfrm>
          <a:custGeom>
            <a:rect b="b" l="l" r="r" t="t"/>
            <a:pathLst>
              <a:path extrusionOk="0" h="3214867" w="3229769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6" name="Google Shape;1886;p47"/>
          <p:cNvSpPr/>
          <p:nvPr/>
        </p:nvSpPr>
        <p:spPr>
          <a:xfrm>
            <a:off x="11180535" y="1485955"/>
            <a:ext cx="284691" cy="379029"/>
          </a:xfrm>
          <a:custGeom>
            <a:rect b="b" l="l" r="r" t="t"/>
            <a:pathLst>
              <a:path extrusionOk="0" h="3258388" w="2433593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87" name="Google Shape;1887;p47"/>
          <p:cNvGrpSpPr/>
          <p:nvPr/>
        </p:nvGrpSpPr>
        <p:grpSpPr>
          <a:xfrm>
            <a:off x="8688594" y="2429101"/>
            <a:ext cx="344634" cy="584983"/>
            <a:chOff x="1960331" y="2060848"/>
            <a:chExt cx="2028872" cy="3463828"/>
          </a:xfrm>
        </p:grpSpPr>
        <p:sp>
          <p:nvSpPr>
            <p:cNvPr id="1888" name="Google Shape;1888;p47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47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47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1" name="Google Shape;1891;p47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2" name="Google Shape;1892;p47"/>
          <p:cNvSpPr/>
          <p:nvPr/>
        </p:nvSpPr>
        <p:spPr>
          <a:xfrm>
            <a:off x="9618682" y="2429101"/>
            <a:ext cx="169894" cy="529812"/>
          </a:xfrm>
          <a:custGeom>
            <a:rect b="b" l="l" r="r" t="t"/>
            <a:pathLst>
              <a:path extrusionOk="0" h="2449001" w="785322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3" name="Google Shape;1893;p47"/>
          <p:cNvSpPr/>
          <p:nvPr/>
        </p:nvSpPr>
        <p:spPr>
          <a:xfrm>
            <a:off x="6129967" y="2416730"/>
            <a:ext cx="501857" cy="554554"/>
          </a:xfrm>
          <a:custGeom>
            <a:rect b="b" l="l" r="r" t="t"/>
            <a:pathLst>
              <a:path extrusionOk="0" h="376812" w="341005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4" name="Google Shape;1894;p47"/>
          <p:cNvSpPr/>
          <p:nvPr/>
        </p:nvSpPr>
        <p:spPr>
          <a:xfrm>
            <a:off x="6967308" y="2429072"/>
            <a:ext cx="527152" cy="529870"/>
          </a:xfrm>
          <a:custGeom>
            <a:rect b="b" l="l" r="r" t="t"/>
            <a:pathLst>
              <a:path extrusionOk="0" h="3083879" w="3068057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95" name="Google Shape;1895;p47"/>
          <p:cNvGrpSpPr/>
          <p:nvPr/>
        </p:nvGrpSpPr>
        <p:grpSpPr>
          <a:xfrm>
            <a:off x="5291981" y="2376440"/>
            <a:ext cx="528975" cy="594844"/>
            <a:chOff x="4835382" y="-161249"/>
            <a:chExt cx="3078656" cy="3462027"/>
          </a:xfrm>
        </p:grpSpPr>
        <p:sp>
          <p:nvSpPr>
            <p:cNvPr id="1896" name="Google Shape;1896;p47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5891405" w="5331558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47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745209" w="1170491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8" name="Google Shape;1898;p47"/>
          <p:cNvSpPr/>
          <p:nvPr/>
        </p:nvSpPr>
        <p:spPr>
          <a:xfrm>
            <a:off x="4471052" y="2446822"/>
            <a:ext cx="449751" cy="494370"/>
          </a:xfrm>
          <a:custGeom>
            <a:rect b="b" l="l" r="r" t="t"/>
            <a:pathLst>
              <a:path extrusionOk="0" h="3216409" w="2926108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9" name="Google Shape;1899;p47"/>
          <p:cNvSpPr/>
          <p:nvPr/>
        </p:nvSpPr>
        <p:spPr>
          <a:xfrm>
            <a:off x="10267646" y="2429101"/>
            <a:ext cx="549379" cy="529812"/>
          </a:xfrm>
          <a:custGeom>
            <a:rect b="b" l="l" r="r" t="t"/>
            <a:pathLst>
              <a:path extrusionOk="0" h="3316502" w="3745816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0" name="Google Shape;1900;p47"/>
          <p:cNvSpPr/>
          <p:nvPr/>
        </p:nvSpPr>
        <p:spPr>
          <a:xfrm>
            <a:off x="4509610" y="3571006"/>
            <a:ext cx="372634" cy="529812"/>
          </a:xfrm>
          <a:custGeom>
            <a:rect b="b" l="l" r="r" t="t"/>
            <a:pathLst>
              <a:path extrusionOk="0" h="3232141" w="2273269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1" name="Google Shape;1901;p47"/>
          <p:cNvSpPr/>
          <p:nvPr/>
        </p:nvSpPr>
        <p:spPr>
          <a:xfrm>
            <a:off x="11057974" y="2429101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2" name="Google Shape;1902;p47"/>
          <p:cNvSpPr/>
          <p:nvPr/>
        </p:nvSpPr>
        <p:spPr>
          <a:xfrm>
            <a:off x="5308362" y="3571006"/>
            <a:ext cx="469094" cy="529812"/>
          </a:xfrm>
          <a:custGeom>
            <a:rect b="b" l="l" r="r" t="t"/>
            <a:pathLst>
              <a:path extrusionOk="0" h="3240000" w="2868687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3" name="Google Shape;1903;p47"/>
          <p:cNvSpPr/>
          <p:nvPr/>
        </p:nvSpPr>
        <p:spPr>
          <a:xfrm>
            <a:off x="7846544" y="3588496"/>
            <a:ext cx="501299" cy="491506"/>
          </a:xfrm>
          <a:custGeom>
            <a:rect b="b" l="l" r="r" t="t"/>
            <a:pathLst>
              <a:path extrusionOk="0" h="3199863" w="3263621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4" name="Google Shape;1904;p47"/>
          <p:cNvSpPr/>
          <p:nvPr/>
        </p:nvSpPr>
        <p:spPr>
          <a:xfrm>
            <a:off x="6982048" y="3626197"/>
            <a:ext cx="497670" cy="419433"/>
          </a:xfrm>
          <a:custGeom>
            <a:rect b="b" l="l" r="r" t="t"/>
            <a:pathLst>
              <a:path extrusionOk="0" h="2730652" w="324000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5" name="Google Shape;1905;p47"/>
          <p:cNvSpPr/>
          <p:nvPr/>
        </p:nvSpPr>
        <p:spPr>
          <a:xfrm>
            <a:off x="6132058" y="3589260"/>
            <a:ext cx="497670" cy="493305"/>
          </a:xfrm>
          <a:custGeom>
            <a:rect b="b" l="l" r="r" t="t"/>
            <a:pathLst>
              <a:path extrusionOk="0" h="3211580" w="324000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6" name="Google Shape;1906;p47"/>
          <p:cNvSpPr/>
          <p:nvPr/>
        </p:nvSpPr>
        <p:spPr>
          <a:xfrm rot="2942052">
            <a:off x="8639059" y="3589842"/>
            <a:ext cx="462604" cy="492140"/>
          </a:xfrm>
          <a:custGeom>
            <a:rect b="b" l="l" r="r" t="t"/>
            <a:pathLst>
              <a:path extrusionOk="0" h="3204001" w="3011706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7" name="Google Shape;1907;p47"/>
          <p:cNvSpPr/>
          <p:nvPr/>
        </p:nvSpPr>
        <p:spPr>
          <a:xfrm flipH="1" rot="-2675106">
            <a:off x="6299616" y="4621988"/>
            <a:ext cx="162556" cy="635774"/>
          </a:xfrm>
          <a:custGeom>
            <a:rect b="b" l="l" r="r" t="t"/>
            <a:pathLst>
              <a:path extrusionOk="0" h="4228323" w="1081111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8" name="Google Shape;1908;p47"/>
          <p:cNvSpPr/>
          <p:nvPr/>
        </p:nvSpPr>
        <p:spPr>
          <a:xfrm>
            <a:off x="11156386" y="3571006"/>
            <a:ext cx="332990" cy="529812"/>
          </a:xfrm>
          <a:custGeom>
            <a:rect b="b" l="l" r="r" t="t"/>
            <a:pathLst>
              <a:path extrusionOk="0" h="3207971" w="2016224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9" name="Google Shape;1909;p47"/>
          <p:cNvSpPr/>
          <p:nvPr/>
        </p:nvSpPr>
        <p:spPr>
          <a:xfrm>
            <a:off x="9438721" y="3571006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0" name="Google Shape;1910;p47"/>
          <p:cNvSpPr/>
          <p:nvPr/>
        </p:nvSpPr>
        <p:spPr>
          <a:xfrm>
            <a:off x="10277790" y="3571006"/>
            <a:ext cx="529090" cy="529812"/>
          </a:xfrm>
          <a:custGeom>
            <a:rect b="b" l="l" r="r" t="t"/>
            <a:pathLst>
              <a:path extrusionOk="0" h="3229762" w="322537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1" name="Google Shape;1911;p47"/>
          <p:cNvSpPr/>
          <p:nvPr/>
        </p:nvSpPr>
        <p:spPr>
          <a:xfrm rot="10800000">
            <a:off x="5298601" y="4674968"/>
            <a:ext cx="488619" cy="529812"/>
          </a:xfrm>
          <a:custGeom>
            <a:rect b="b" l="l" r="r" t="t"/>
            <a:pathLst>
              <a:path extrusionOk="0" h="3207983" w="2958558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2" name="Google Shape;1912;p47"/>
          <p:cNvSpPr/>
          <p:nvPr/>
        </p:nvSpPr>
        <p:spPr>
          <a:xfrm rot="10800000">
            <a:off x="8710309" y="4659312"/>
            <a:ext cx="320105" cy="520850"/>
          </a:xfrm>
          <a:custGeom>
            <a:rect b="b" l="l" r="r" t="t"/>
            <a:pathLst>
              <a:path extrusionOk="0" h="7138182" w="3636337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3" name="Google Shape;1913;p47"/>
          <p:cNvSpPr/>
          <p:nvPr/>
        </p:nvSpPr>
        <p:spPr>
          <a:xfrm>
            <a:off x="6977936" y="4798176"/>
            <a:ext cx="505898" cy="283399"/>
          </a:xfrm>
          <a:custGeom>
            <a:rect b="b" l="l" r="r" t="t"/>
            <a:pathLst>
              <a:path extrusionOk="0" h="2554996" w="4560938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4" name="Google Shape;1914;p47"/>
          <p:cNvSpPr/>
          <p:nvPr/>
        </p:nvSpPr>
        <p:spPr>
          <a:xfrm>
            <a:off x="11061660" y="4700090"/>
            <a:ext cx="522441" cy="523242"/>
          </a:xfrm>
          <a:custGeom>
            <a:rect b="b" l="l" r="r" t="t"/>
            <a:pathLst>
              <a:path extrusionOk="0" h="3202496" w="3197597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5" name="Google Shape;1915;p47"/>
          <p:cNvSpPr/>
          <p:nvPr/>
        </p:nvSpPr>
        <p:spPr>
          <a:xfrm flipH="1" rot="-5400000">
            <a:off x="9442736" y="5628226"/>
            <a:ext cx="541566" cy="510026"/>
          </a:xfrm>
          <a:custGeom>
            <a:rect b="b" l="l" r="r" t="t"/>
            <a:pathLst>
              <a:path extrusionOk="0" h="2758049" w="2928608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6" name="Google Shape;1916;p47"/>
          <p:cNvSpPr/>
          <p:nvPr/>
        </p:nvSpPr>
        <p:spPr>
          <a:xfrm>
            <a:off x="7895083" y="4737985"/>
            <a:ext cx="404220" cy="403783"/>
          </a:xfrm>
          <a:custGeom>
            <a:rect b="b" l="l" r="r" t="t"/>
            <a:pathLst>
              <a:path extrusionOk="0" h="3225610" w="3229104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7" name="Google Shape;1917;p47"/>
          <p:cNvSpPr/>
          <p:nvPr/>
        </p:nvSpPr>
        <p:spPr>
          <a:xfrm>
            <a:off x="9438721" y="4805113"/>
            <a:ext cx="529812" cy="269525"/>
          </a:xfrm>
          <a:custGeom>
            <a:rect b="b" l="l" r="r" t="t"/>
            <a:pathLst>
              <a:path extrusionOk="0" h="1659188" w="326150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8" name="Google Shape;1918;p47"/>
          <p:cNvSpPr/>
          <p:nvPr/>
        </p:nvSpPr>
        <p:spPr>
          <a:xfrm rot="2160000">
            <a:off x="10296822" y="4674968"/>
            <a:ext cx="491028" cy="529812"/>
          </a:xfrm>
          <a:custGeom>
            <a:rect b="b" l="l" r="r" t="t"/>
            <a:pathLst>
              <a:path extrusionOk="0" h="2951283" w="273524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9" name="Google Shape;1919;p47"/>
          <p:cNvSpPr/>
          <p:nvPr/>
        </p:nvSpPr>
        <p:spPr>
          <a:xfrm>
            <a:off x="4477340" y="4674968"/>
            <a:ext cx="437175" cy="529812"/>
          </a:xfrm>
          <a:custGeom>
            <a:rect b="b" l="l" r="r" t="t"/>
            <a:pathLst>
              <a:path extrusionOk="0" h="3228846" w="2664297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0" name="Google Shape;1920;p47"/>
          <p:cNvSpPr/>
          <p:nvPr/>
        </p:nvSpPr>
        <p:spPr>
          <a:xfrm>
            <a:off x="5283276" y="5634756"/>
            <a:ext cx="519265" cy="519265"/>
          </a:xfrm>
          <a:custGeom>
            <a:rect b="b" l="l" r="r" t="t"/>
            <a:pathLst>
              <a:path extrusionOk="0" h="3960000" w="396044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1" name="Google Shape;1921;p47"/>
          <p:cNvSpPr/>
          <p:nvPr/>
        </p:nvSpPr>
        <p:spPr>
          <a:xfrm>
            <a:off x="4436267" y="5634756"/>
            <a:ext cx="519323" cy="519265"/>
          </a:xfrm>
          <a:custGeom>
            <a:rect b="b" l="l" r="r" t="t"/>
            <a:pathLst>
              <a:path extrusionOk="0" h="3960440" w="3888432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2" name="Google Shape;1922;p47"/>
          <p:cNvSpPr/>
          <p:nvPr/>
        </p:nvSpPr>
        <p:spPr>
          <a:xfrm>
            <a:off x="6971252" y="5634756"/>
            <a:ext cx="519265" cy="519265"/>
          </a:xfrm>
          <a:custGeom>
            <a:rect b="b" l="l" r="r" t="t"/>
            <a:pathLst>
              <a:path extrusionOk="0" h="3960000" w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3" name="Google Shape;1923;p47"/>
          <p:cNvSpPr/>
          <p:nvPr/>
        </p:nvSpPr>
        <p:spPr>
          <a:xfrm>
            <a:off x="6121262" y="5634756"/>
            <a:ext cx="519265" cy="519265"/>
          </a:xfrm>
          <a:custGeom>
            <a:rect b="b" l="l" r="r" t="t"/>
            <a:pathLst>
              <a:path extrusionOk="0" h="3960000" w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4" name="Google Shape;1924;p47"/>
          <p:cNvSpPr/>
          <p:nvPr/>
        </p:nvSpPr>
        <p:spPr>
          <a:xfrm>
            <a:off x="7836637" y="5624208"/>
            <a:ext cx="521115" cy="529812"/>
          </a:xfrm>
          <a:custGeom>
            <a:rect b="b" l="l" r="r" t="t"/>
            <a:pathLst>
              <a:path extrusionOk="0" h="3240000" w="3186824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5" name="Google Shape;1925;p47"/>
          <p:cNvSpPr/>
          <p:nvPr/>
        </p:nvSpPr>
        <p:spPr>
          <a:xfrm>
            <a:off x="8626102" y="5660698"/>
            <a:ext cx="488516" cy="493322"/>
          </a:xfrm>
          <a:custGeom>
            <a:rect b="b" l="l" r="r" t="t"/>
            <a:pathLst>
              <a:path extrusionOk="0" h="3221116" w="3189723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6" name="Google Shape;1926;p47"/>
          <p:cNvSpPr/>
          <p:nvPr/>
        </p:nvSpPr>
        <p:spPr>
          <a:xfrm>
            <a:off x="11088980" y="5624208"/>
            <a:ext cx="544340" cy="529812"/>
          </a:xfrm>
          <a:custGeom>
            <a:rect b="b" l="l" r="r" t="t"/>
            <a:pathLst>
              <a:path extrusionOk="0" h="3218379" w="330663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7" name="Google Shape;1927;p47"/>
          <p:cNvSpPr/>
          <p:nvPr/>
        </p:nvSpPr>
        <p:spPr>
          <a:xfrm>
            <a:off x="10359195" y="5625275"/>
            <a:ext cx="426213" cy="537400"/>
          </a:xfrm>
          <a:custGeom>
            <a:rect b="b" l="l" r="r" t="t"/>
            <a:pathLst>
              <a:path extrusionOk="0" h="3213371" w="254853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1" name="Shape 1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2" name="Google Shape;1932;p48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C</a:t>
            </a:r>
            <a:endParaRPr/>
          </a:p>
        </p:txBody>
      </p:sp>
      <p:sp>
        <p:nvSpPr>
          <p:cNvPr id="1933" name="Google Shape;1933;p48"/>
          <p:cNvSpPr/>
          <p:nvPr/>
        </p:nvSpPr>
        <p:spPr>
          <a:xfrm rot="10800000">
            <a:off x="7871934" y="4610240"/>
            <a:ext cx="220703" cy="687310"/>
          </a:xfrm>
          <a:custGeom>
            <a:rect b="b" l="l" r="r" t="t"/>
            <a:pathLst>
              <a:path extrusionOk="0" h="3240000" w="10404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4" name="Google Shape;1934;p48"/>
          <p:cNvSpPr/>
          <p:nvPr/>
        </p:nvSpPr>
        <p:spPr>
          <a:xfrm>
            <a:off x="8435540" y="4689594"/>
            <a:ext cx="529466" cy="528605"/>
          </a:xfrm>
          <a:custGeom>
            <a:rect b="b" l="l" r="r" t="t"/>
            <a:pathLst>
              <a:path extrusionOk="0" h="3222968" w="322821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5" name="Google Shape;1935;p48"/>
          <p:cNvSpPr/>
          <p:nvPr/>
        </p:nvSpPr>
        <p:spPr>
          <a:xfrm rot="-5400000">
            <a:off x="4359308" y="3634371"/>
            <a:ext cx="444149" cy="529543"/>
          </a:xfrm>
          <a:custGeom>
            <a:rect b="b" l="l" r="r" t="t"/>
            <a:pathLst>
              <a:path extrusionOk="0" h="3228660" w="2708011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6" name="Google Shape;1936;p48"/>
          <p:cNvSpPr/>
          <p:nvPr/>
        </p:nvSpPr>
        <p:spPr>
          <a:xfrm>
            <a:off x="9475134" y="3608548"/>
            <a:ext cx="486216" cy="581184"/>
          </a:xfrm>
          <a:custGeom>
            <a:rect b="b" l="l" r="r" t="t"/>
            <a:pathLst>
              <a:path extrusionOk="0" h="3213079" w="2688046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7" name="Google Shape;1937;p48"/>
          <p:cNvSpPr/>
          <p:nvPr/>
        </p:nvSpPr>
        <p:spPr>
          <a:xfrm>
            <a:off x="10104940" y="4747559"/>
            <a:ext cx="511325" cy="412677"/>
          </a:xfrm>
          <a:custGeom>
            <a:rect b="b" l="l" r="r" t="t"/>
            <a:pathLst>
              <a:path extrusionOk="0" h="2669631" w="3307788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8" name="Google Shape;1938;p48"/>
          <p:cNvSpPr/>
          <p:nvPr/>
        </p:nvSpPr>
        <p:spPr>
          <a:xfrm>
            <a:off x="10252271" y="3641889"/>
            <a:ext cx="514505" cy="514505"/>
          </a:xfrm>
          <a:custGeom>
            <a:rect b="b" l="l" r="r" t="t"/>
            <a:pathLst>
              <a:path extrusionOk="0" h="3240000" w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9" name="Google Shape;1939;p48"/>
          <p:cNvSpPr/>
          <p:nvPr/>
        </p:nvSpPr>
        <p:spPr>
          <a:xfrm>
            <a:off x="10998217" y="5652772"/>
            <a:ext cx="536427" cy="573297"/>
          </a:xfrm>
          <a:custGeom>
            <a:rect b="b" l="l" r="r" t="t"/>
            <a:pathLst>
              <a:path extrusionOk="0" h="3173121" w="2969045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0" name="Google Shape;1940;p48"/>
          <p:cNvSpPr/>
          <p:nvPr/>
        </p:nvSpPr>
        <p:spPr>
          <a:xfrm>
            <a:off x="10972939" y="2640819"/>
            <a:ext cx="586980" cy="430164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1" name="Google Shape;1941;p48"/>
          <p:cNvSpPr/>
          <p:nvPr/>
        </p:nvSpPr>
        <p:spPr>
          <a:xfrm>
            <a:off x="9454085" y="5654191"/>
            <a:ext cx="563324" cy="570461"/>
          </a:xfrm>
          <a:custGeom>
            <a:rect b="b" l="l" r="r" t="t"/>
            <a:pathLst>
              <a:path extrusionOk="0" h="2880180" w="2844151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2" name="Google Shape;1942;p48"/>
          <p:cNvSpPr/>
          <p:nvPr/>
        </p:nvSpPr>
        <p:spPr>
          <a:xfrm rot="9900000">
            <a:off x="10208910" y="1534987"/>
            <a:ext cx="579867" cy="492485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3" name="Google Shape;1943;p48"/>
          <p:cNvSpPr/>
          <p:nvPr/>
        </p:nvSpPr>
        <p:spPr>
          <a:xfrm>
            <a:off x="4246301" y="4666128"/>
            <a:ext cx="575536" cy="575536"/>
          </a:xfrm>
          <a:custGeom>
            <a:rect b="b" l="l" r="r" t="t"/>
            <a:pathLst>
              <a:path extrusionOk="0" h="3240000" w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4" name="Google Shape;1944;p48"/>
          <p:cNvSpPr/>
          <p:nvPr/>
        </p:nvSpPr>
        <p:spPr>
          <a:xfrm>
            <a:off x="8766358" y="3640606"/>
            <a:ext cx="417857" cy="517071"/>
          </a:xfrm>
          <a:custGeom>
            <a:rect b="b" l="l" r="r" t="t"/>
            <a:pathLst>
              <a:path extrusionOk="0" h="1937121" w="156543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5" name="Google Shape;1945;p48"/>
          <p:cNvSpPr/>
          <p:nvPr/>
        </p:nvSpPr>
        <p:spPr>
          <a:xfrm>
            <a:off x="5164740" y="4708915"/>
            <a:ext cx="586136" cy="489963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6" name="Google Shape;1946;p48"/>
          <p:cNvSpPr/>
          <p:nvPr/>
        </p:nvSpPr>
        <p:spPr>
          <a:xfrm>
            <a:off x="8316455" y="1548746"/>
            <a:ext cx="605315" cy="464964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7" name="Google Shape;1947;p48"/>
          <p:cNvSpPr/>
          <p:nvPr/>
        </p:nvSpPr>
        <p:spPr>
          <a:xfrm>
            <a:off x="9257631" y="1515680"/>
            <a:ext cx="615416" cy="531098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8" name="Google Shape;1948;p48"/>
          <p:cNvSpPr/>
          <p:nvPr/>
        </p:nvSpPr>
        <p:spPr>
          <a:xfrm>
            <a:off x="11124640" y="1472088"/>
            <a:ext cx="283580" cy="618280"/>
          </a:xfrm>
          <a:custGeom>
            <a:rect b="b" l="l" r="r" t="t"/>
            <a:pathLst>
              <a:path extrusionOk="0" h="3255081" w="149297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9" name="Google Shape;1949;p48"/>
          <p:cNvSpPr/>
          <p:nvPr/>
        </p:nvSpPr>
        <p:spPr>
          <a:xfrm>
            <a:off x="6093780" y="4751666"/>
            <a:ext cx="615416" cy="404460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0" name="Google Shape;1950;p48"/>
          <p:cNvSpPr/>
          <p:nvPr/>
        </p:nvSpPr>
        <p:spPr>
          <a:xfrm>
            <a:off x="5137072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1" name="Google Shape;1951;p48"/>
          <p:cNvSpPr/>
          <p:nvPr/>
        </p:nvSpPr>
        <p:spPr>
          <a:xfrm>
            <a:off x="6044394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2" name="Google Shape;1952;p48"/>
          <p:cNvSpPr/>
          <p:nvPr/>
        </p:nvSpPr>
        <p:spPr>
          <a:xfrm>
            <a:off x="6951716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3" name="Google Shape;1953;p48"/>
          <p:cNvSpPr/>
          <p:nvPr/>
        </p:nvSpPr>
        <p:spPr>
          <a:xfrm>
            <a:off x="7859036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4" name="Google Shape;1954;p48"/>
          <p:cNvSpPr/>
          <p:nvPr/>
        </p:nvSpPr>
        <p:spPr>
          <a:xfrm rot="8100000">
            <a:off x="11057693" y="3690402"/>
            <a:ext cx="417475" cy="417476"/>
          </a:xfrm>
          <a:custGeom>
            <a:rect b="b" l="l" r="r" t="t"/>
            <a:pathLst>
              <a:path extrusionOk="0" h="2483835" w="2483832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5" name="Google Shape;1955;p48"/>
          <p:cNvSpPr/>
          <p:nvPr/>
        </p:nvSpPr>
        <p:spPr>
          <a:xfrm>
            <a:off x="5773604" y="2544635"/>
            <a:ext cx="617508" cy="622535"/>
          </a:xfrm>
          <a:custGeom>
            <a:rect b="b" l="l" r="r" t="t"/>
            <a:pathLst>
              <a:path extrusionOk="0" h="3234532" w="320841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6" name="Google Shape;1956;p48"/>
          <p:cNvSpPr/>
          <p:nvPr/>
        </p:nvSpPr>
        <p:spPr>
          <a:xfrm>
            <a:off x="6733448" y="2544108"/>
            <a:ext cx="484927" cy="623588"/>
          </a:xfrm>
          <a:custGeom>
            <a:rect b="b" l="l" r="r" t="t"/>
            <a:pathLst>
              <a:path extrusionOk="0" h="3240000" w="2519554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7" name="Google Shape;1957;p48"/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8" name="Google Shape;1958;p48"/>
          <p:cNvSpPr/>
          <p:nvPr/>
        </p:nvSpPr>
        <p:spPr>
          <a:xfrm>
            <a:off x="10301960" y="5685084"/>
            <a:ext cx="411706" cy="508675"/>
          </a:xfrm>
          <a:custGeom>
            <a:rect b="b" l="l" r="r" t="t"/>
            <a:pathLst>
              <a:path extrusionOk="0" h="3213524" w="2600931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9" name="Google Shape;1959;p48"/>
          <p:cNvSpPr/>
          <p:nvPr/>
        </p:nvSpPr>
        <p:spPr>
          <a:xfrm>
            <a:off x="4242330" y="5739982"/>
            <a:ext cx="678102" cy="398876"/>
          </a:xfrm>
          <a:custGeom>
            <a:rect b="b" l="l" r="r" t="t"/>
            <a:pathLst>
              <a:path extrusionOk="0" h="2664566" w="452983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0" name="Google Shape;1960;p48"/>
          <p:cNvSpPr/>
          <p:nvPr/>
        </p:nvSpPr>
        <p:spPr>
          <a:xfrm>
            <a:off x="8665030" y="5684794"/>
            <a:ext cx="504505" cy="509254"/>
          </a:xfrm>
          <a:custGeom>
            <a:rect b="b" l="l" r="r" t="t"/>
            <a:pathLst>
              <a:path extrusionOk="0" h="3217189" w="3187187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1" name="Google Shape;1961;p48"/>
          <p:cNvSpPr/>
          <p:nvPr/>
        </p:nvSpPr>
        <p:spPr>
          <a:xfrm>
            <a:off x="5963174" y="5716474"/>
            <a:ext cx="691882" cy="445892"/>
          </a:xfrm>
          <a:custGeom>
            <a:rect b="b" l="l" r="r" t="t"/>
            <a:pathLst>
              <a:path extrusionOk="0" h="2078296" w="3224845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2" name="Google Shape;1962;p48"/>
          <p:cNvSpPr/>
          <p:nvPr/>
        </p:nvSpPr>
        <p:spPr>
          <a:xfrm>
            <a:off x="6939606" y="5653380"/>
            <a:ext cx="579873" cy="572083"/>
          </a:xfrm>
          <a:custGeom>
            <a:rect b="b" l="l" r="r" t="t"/>
            <a:pathLst>
              <a:path extrusionOk="0" h="3196551" w="3240076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3" name="Google Shape;1963;p48"/>
          <p:cNvSpPr/>
          <p:nvPr/>
        </p:nvSpPr>
        <p:spPr>
          <a:xfrm rot="-2700000">
            <a:off x="5204982" y="5698880"/>
            <a:ext cx="473640" cy="481082"/>
          </a:xfrm>
          <a:custGeom>
            <a:rect b="b" l="l" r="r" t="t"/>
            <a:pathLst>
              <a:path extrusionOk="0" h="2688071" w="2646489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4" name="Google Shape;1964;p48"/>
          <p:cNvSpPr/>
          <p:nvPr/>
        </p:nvSpPr>
        <p:spPr>
          <a:xfrm>
            <a:off x="7804030" y="5649492"/>
            <a:ext cx="576449" cy="579858"/>
          </a:xfrm>
          <a:custGeom>
            <a:rect b="b" l="l" r="r" t="t"/>
            <a:pathLst>
              <a:path extrusionOk="0" h="3240001" w="322095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5" name="Google Shape;1965;p48"/>
          <p:cNvSpPr/>
          <p:nvPr/>
        </p:nvSpPr>
        <p:spPr>
          <a:xfrm>
            <a:off x="4455730" y="1450295"/>
            <a:ext cx="251302" cy="661867"/>
          </a:xfrm>
          <a:custGeom>
            <a:rect b="b" l="l" r="r" t="t"/>
            <a:pathLst>
              <a:path extrusionOk="0" h="3923699" w="1489775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6" name="Google Shape;1966;p48"/>
          <p:cNvSpPr/>
          <p:nvPr/>
        </p:nvSpPr>
        <p:spPr>
          <a:xfrm rot="10800000">
            <a:off x="5042893" y="1447239"/>
            <a:ext cx="313136" cy="667981"/>
          </a:xfrm>
          <a:custGeom>
            <a:rect b="b" l="l" r="r" t="t"/>
            <a:pathLst>
              <a:path extrusionOk="0" h="3959924" w="1856332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7" name="Google Shape;1967;p48"/>
          <p:cNvSpPr/>
          <p:nvPr/>
        </p:nvSpPr>
        <p:spPr>
          <a:xfrm>
            <a:off x="5691893" y="1539942"/>
            <a:ext cx="507661" cy="521714"/>
          </a:xfrm>
          <a:custGeom>
            <a:rect b="b" l="l" r="r" t="t"/>
            <a:pathLst>
              <a:path extrusionOk="0" h="366339" w="356471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8" name="Google Shape;1968;p48"/>
          <p:cNvSpPr/>
          <p:nvPr/>
        </p:nvSpPr>
        <p:spPr>
          <a:xfrm>
            <a:off x="6568402" y="1501877"/>
            <a:ext cx="532052" cy="543757"/>
          </a:xfrm>
          <a:custGeom>
            <a:rect b="b" l="l" r="r" t="t"/>
            <a:pathLst>
              <a:path extrusionOk="0" h="381817" w="373598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9" name="Google Shape;1969;p48"/>
          <p:cNvSpPr/>
          <p:nvPr/>
        </p:nvSpPr>
        <p:spPr>
          <a:xfrm>
            <a:off x="7560710" y="2604583"/>
            <a:ext cx="507960" cy="502639"/>
          </a:xfrm>
          <a:custGeom>
            <a:rect b="b" l="l" r="r" t="t"/>
            <a:pathLst>
              <a:path extrusionOk="0" h="3186731" w="322046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0" name="Google Shape;1970;p48"/>
          <p:cNvSpPr/>
          <p:nvPr/>
        </p:nvSpPr>
        <p:spPr>
          <a:xfrm>
            <a:off x="5081797" y="2603460"/>
            <a:ext cx="349473" cy="504884"/>
          </a:xfrm>
          <a:custGeom>
            <a:rect b="b" l="l" r="r" t="t"/>
            <a:pathLst>
              <a:path extrusionOk="0" h="3200962" w="2215656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1" name="Google Shape;1971;p48"/>
          <p:cNvSpPr/>
          <p:nvPr/>
        </p:nvSpPr>
        <p:spPr>
          <a:xfrm>
            <a:off x="8411005" y="2603460"/>
            <a:ext cx="455959" cy="504884"/>
          </a:xfrm>
          <a:custGeom>
            <a:rect b="b" l="l" r="r" t="t"/>
            <a:pathLst>
              <a:path extrusionOk="0" h="3200962" w="2890784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2" name="Google Shape;1972;p48"/>
          <p:cNvSpPr/>
          <p:nvPr/>
        </p:nvSpPr>
        <p:spPr>
          <a:xfrm>
            <a:off x="10130939" y="2599748"/>
            <a:ext cx="499664" cy="512309"/>
          </a:xfrm>
          <a:custGeom>
            <a:rect b="b" l="l" r="r" t="t"/>
            <a:pathLst>
              <a:path extrusionOk="0" h="2354521" w="2296406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3" name="Google Shape;1973;p48"/>
          <p:cNvSpPr/>
          <p:nvPr/>
        </p:nvSpPr>
        <p:spPr>
          <a:xfrm>
            <a:off x="10959168" y="4745774"/>
            <a:ext cx="614525" cy="416246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4" name="Google Shape;1974;p48"/>
          <p:cNvSpPr/>
          <p:nvPr/>
        </p:nvSpPr>
        <p:spPr>
          <a:xfrm>
            <a:off x="4423300" y="2468550"/>
            <a:ext cx="316162" cy="774705"/>
          </a:xfrm>
          <a:custGeom>
            <a:rect b="b" l="l" r="r" t="t"/>
            <a:pathLst>
              <a:path extrusionOk="0" h="2598393" w="106042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5" name="Google Shape;1975;p48"/>
          <p:cNvSpPr/>
          <p:nvPr/>
        </p:nvSpPr>
        <p:spPr>
          <a:xfrm>
            <a:off x="9209300" y="2626898"/>
            <a:ext cx="579306" cy="458009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6" name="Google Shape;1976;p48"/>
          <p:cNvSpPr/>
          <p:nvPr/>
        </p:nvSpPr>
        <p:spPr>
          <a:xfrm>
            <a:off x="7052100" y="4713438"/>
            <a:ext cx="476931" cy="480914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7" name="Google Shape;1977;p48"/>
          <p:cNvSpPr/>
          <p:nvPr/>
        </p:nvSpPr>
        <p:spPr>
          <a:xfrm>
            <a:off x="9307908" y="4680733"/>
            <a:ext cx="454128" cy="546324"/>
          </a:xfrm>
          <a:custGeom>
            <a:rect b="b" l="l" r="r" t="t"/>
            <a:pathLst>
              <a:path extrusionOk="0" h="3213546" w="267123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5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Timeline Style</a:t>
            </a:r>
            <a:endParaRPr/>
          </a:p>
        </p:txBody>
      </p:sp>
      <p:cxnSp>
        <p:nvCxnSpPr>
          <p:cNvPr id="392" name="Google Shape;392;p5"/>
          <p:cNvCxnSpPr/>
          <p:nvPr/>
        </p:nvCxnSpPr>
        <p:spPr>
          <a:xfrm>
            <a:off x="896815" y="3810795"/>
            <a:ext cx="10383716" cy="0"/>
          </a:xfrm>
          <a:prstGeom prst="straightConnector1">
            <a:avLst/>
          </a:prstGeom>
          <a:noFill/>
          <a:ln cap="flat" cmpd="sng" w="31750">
            <a:solidFill>
              <a:schemeClr val="accent6"/>
            </a:solidFill>
            <a:prstDash val="solid"/>
            <a:miter lim="800000"/>
            <a:headEnd len="sm" w="sm" type="none"/>
            <a:tailEnd len="lg" w="lg" type="triangle"/>
          </a:ln>
        </p:spPr>
      </p:cxnSp>
      <p:sp>
        <p:nvSpPr>
          <p:cNvPr id="393" name="Google Shape;393;p5"/>
          <p:cNvSpPr/>
          <p:nvPr/>
        </p:nvSpPr>
        <p:spPr>
          <a:xfrm>
            <a:off x="1045466" y="3666795"/>
            <a:ext cx="288000" cy="288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5"/>
          <p:cNvSpPr/>
          <p:nvPr/>
        </p:nvSpPr>
        <p:spPr>
          <a:xfrm>
            <a:off x="3102443" y="3681001"/>
            <a:ext cx="288000" cy="28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5"/>
          <p:cNvSpPr/>
          <p:nvPr/>
        </p:nvSpPr>
        <p:spPr>
          <a:xfrm>
            <a:off x="5159420" y="3681001"/>
            <a:ext cx="288000" cy="28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5"/>
          <p:cNvSpPr/>
          <p:nvPr/>
        </p:nvSpPr>
        <p:spPr>
          <a:xfrm>
            <a:off x="7216397" y="3681001"/>
            <a:ext cx="288000" cy="288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5"/>
          <p:cNvSpPr/>
          <p:nvPr/>
        </p:nvSpPr>
        <p:spPr>
          <a:xfrm>
            <a:off x="9273375" y="3681001"/>
            <a:ext cx="288000" cy="28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8" name="Google Shape;398;p5"/>
          <p:cNvGrpSpPr/>
          <p:nvPr/>
        </p:nvGrpSpPr>
        <p:grpSpPr>
          <a:xfrm>
            <a:off x="5486470" y="2166040"/>
            <a:ext cx="1416581" cy="1455279"/>
            <a:chOff x="3420659" y="2292502"/>
            <a:chExt cx="1416581" cy="1455279"/>
          </a:xfrm>
        </p:grpSpPr>
        <p:sp>
          <p:nvSpPr>
            <p:cNvPr id="399" name="Google Shape;399;p5"/>
            <p:cNvSpPr txBox="1"/>
            <p:nvPr/>
          </p:nvSpPr>
          <p:spPr>
            <a:xfrm>
              <a:off x="3420659" y="2292502"/>
              <a:ext cx="14165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0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5"/>
            <p:cNvSpPr txBox="1"/>
            <p:nvPr/>
          </p:nvSpPr>
          <p:spPr>
            <a:xfrm>
              <a:off x="3420659" y="2547452"/>
              <a:ext cx="1416581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1" name="Google Shape;401;p5"/>
          <p:cNvSpPr txBox="1"/>
          <p:nvPr/>
        </p:nvSpPr>
        <p:spPr>
          <a:xfrm>
            <a:off x="5486469" y="1564168"/>
            <a:ext cx="1556348" cy="6155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  <a:endParaRPr b="1" sz="40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2" name="Google Shape;402;p5"/>
          <p:cNvGrpSpPr/>
          <p:nvPr/>
        </p:nvGrpSpPr>
        <p:grpSpPr>
          <a:xfrm>
            <a:off x="3416029" y="4593092"/>
            <a:ext cx="1416581" cy="1455279"/>
            <a:chOff x="1357019" y="4770930"/>
            <a:chExt cx="1416581" cy="1455279"/>
          </a:xfrm>
        </p:grpSpPr>
        <p:sp>
          <p:nvSpPr>
            <p:cNvPr id="403" name="Google Shape;403;p5"/>
            <p:cNvSpPr txBox="1"/>
            <p:nvPr/>
          </p:nvSpPr>
          <p:spPr>
            <a:xfrm>
              <a:off x="1357019" y="4770930"/>
              <a:ext cx="14165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0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5"/>
            <p:cNvSpPr txBox="1"/>
            <p:nvPr/>
          </p:nvSpPr>
          <p:spPr>
            <a:xfrm>
              <a:off x="1357019" y="5025880"/>
              <a:ext cx="1416581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5" name="Google Shape;405;p5"/>
          <p:cNvSpPr txBox="1"/>
          <p:nvPr/>
        </p:nvSpPr>
        <p:spPr>
          <a:xfrm>
            <a:off x="3416028" y="3991219"/>
            <a:ext cx="1556348" cy="6155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2015</a:t>
            </a:r>
            <a:endParaRPr b="1" sz="40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6" name="Google Shape;406;p5"/>
          <p:cNvGrpSpPr/>
          <p:nvPr/>
        </p:nvGrpSpPr>
        <p:grpSpPr>
          <a:xfrm>
            <a:off x="9613750" y="2161850"/>
            <a:ext cx="1416581" cy="1455279"/>
            <a:chOff x="7547939" y="2288312"/>
            <a:chExt cx="1416581" cy="1455279"/>
          </a:xfrm>
        </p:grpSpPr>
        <p:sp>
          <p:nvSpPr>
            <p:cNvPr id="407" name="Google Shape;407;p5"/>
            <p:cNvSpPr txBox="1"/>
            <p:nvPr/>
          </p:nvSpPr>
          <p:spPr>
            <a:xfrm>
              <a:off x="7547939" y="2288312"/>
              <a:ext cx="14165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0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5"/>
            <p:cNvSpPr txBox="1"/>
            <p:nvPr/>
          </p:nvSpPr>
          <p:spPr>
            <a:xfrm>
              <a:off x="7547939" y="2543262"/>
              <a:ext cx="1416581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5"/>
          <p:cNvSpPr txBox="1"/>
          <p:nvPr/>
        </p:nvSpPr>
        <p:spPr>
          <a:xfrm>
            <a:off x="9613749" y="1559978"/>
            <a:ext cx="1556348" cy="6155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2018</a:t>
            </a:r>
            <a:endParaRPr b="1" sz="40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0" name="Google Shape;410;p5"/>
          <p:cNvGrpSpPr/>
          <p:nvPr/>
        </p:nvGrpSpPr>
        <p:grpSpPr>
          <a:xfrm>
            <a:off x="7543309" y="4588902"/>
            <a:ext cx="1416581" cy="1455279"/>
            <a:chOff x="5484299" y="4766740"/>
            <a:chExt cx="1416581" cy="1455279"/>
          </a:xfrm>
        </p:grpSpPr>
        <p:sp>
          <p:nvSpPr>
            <p:cNvPr id="411" name="Google Shape;411;p5"/>
            <p:cNvSpPr txBox="1"/>
            <p:nvPr/>
          </p:nvSpPr>
          <p:spPr>
            <a:xfrm>
              <a:off x="5484299" y="4766740"/>
              <a:ext cx="14165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0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5"/>
            <p:cNvSpPr txBox="1"/>
            <p:nvPr/>
          </p:nvSpPr>
          <p:spPr>
            <a:xfrm>
              <a:off x="5484299" y="5021690"/>
              <a:ext cx="1416581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3" name="Google Shape;413;p5"/>
          <p:cNvSpPr txBox="1"/>
          <p:nvPr/>
        </p:nvSpPr>
        <p:spPr>
          <a:xfrm>
            <a:off x="7543308" y="3987029"/>
            <a:ext cx="1556348" cy="6155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 b="1" sz="40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5"/>
          <p:cNvSpPr/>
          <p:nvPr/>
        </p:nvSpPr>
        <p:spPr>
          <a:xfrm>
            <a:off x="3191745" y="4135376"/>
            <a:ext cx="113463" cy="1873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5"/>
          <p:cNvSpPr/>
          <p:nvPr/>
        </p:nvSpPr>
        <p:spPr>
          <a:xfrm>
            <a:off x="7305699" y="4135376"/>
            <a:ext cx="113463" cy="18732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6" name="Google Shape;416;p5"/>
          <p:cNvGrpSpPr/>
          <p:nvPr/>
        </p:nvGrpSpPr>
        <p:grpSpPr>
          <a:xfrm>
            <a:off x="1161669" y="1559976"/>
            <a:ext cx="1807281" cy="2057153"/>
            <a:chOff x="9360645" y="4165008"/>
            <a:chExt cx="1807281" cy="2057153"/>
          </a:xfrm>
        </p:grpSpPr>
        <p:grpSp>
          <p:nvGrpSpPr>
            <p:cNvPr id="417" name="Google Shape;417;p5"/>
            <p:cNvGrpSpPr/>
            <p:nvPr/>
          </p:nvGrpSpPr>
          <p:grpSpPr>
            <a:xfrm>
              <a:off x="9611579" y="4766882"/>
              <a:ext cx="1416581" cy="1455279"/>
              <a:chOff x="9611578" y="4766879"/>
              <a:chExt cx="1416581" cy="1455279"/>
            </a:xfrm>
          </p:grpSpPr>
          <p:sp>
            <p:nvSpPr>
              <p:cNvPr id="418" name="Google Shape;418;p5"/>
              <p:cNvSpPr txBox="1"/>
              <p:nvPr/>
            </p:nvSpPr>
            <p:spPr>
              <a:xfrm>
                <a:off x="9611578" y="4766879"/>
                <a:ext cx="141658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0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" name="Google Shape;419;p5"/>
              <p:cNvSpPr txBox="1"/>
              <p:nvPr/>
            </p:nvSpPr>
            <p:spPr>
              <a:xfrm>
                <a:off x="9611578" y="5021829"/>
                <a:ext cx="1416581" cy="1200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0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20" name="Google Shape;420;p5"/>
            <p:cNvSpPr txBox="1"/>
            <p:nvPr/>
          </p:nvSpPr>
          <p:spPr>
            <a:xfrm>
              <a:off x="9611578" y="4165008"/>
              <a:ext cx="1556348" cy="6155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000">
                  <a:solidFill>
                    <a:schemeClr val="accent6"/>
                  </a:solidFill>
                  <a:latin typeface="Arial"/>
                  <a:ea typeface="Arial"/>
                  <a:cs typeface="Arial"/>
                  <a:sym typeface="Arial"/>
                </a:rPr>
                <a:t>2019</a:t>
              </a:r>
              <a:endParaRPr b="1" sz="4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5"/>
            <p:cNvSpPr/>
            <p:nvPr/>
          </p:nvSpPr>
          <p:spPr>
            <a:xfrm>
              <a:off x="9360645" y="4313217"/>
              <a:ext cx="113463" cy="187322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2" name="Google Shape;422;p5"/>
          <p:cNvSpPr/>
          <p:nvPr/>
        </p:nvSpPr>
        <p:spPr>
          <a:xfrm>
            <a:off x="5255523" y="1684051"/>
            <a:ext cx="113463" cy="18732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5"/>
          <p:cNvSpPr/>
          <p:nvPr/>
        </p:nvSpPr>
        <p:spPr>
          <a:xfrm>
            <a:off x="9369477" y="1684051"/>
            <a:ext cx="113463" cy="18732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6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429" name="Google Shape;429;p6"/>
          <p:cNvSpPr/>
          <p:nvPr/>
        </p:nvSpPr>
        <p:spPr>
          <a:xfrm>
            <a:off x="7276329" y="1977373"/>
            <a:ext cx="704533" cy="70453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6"/>
          <p:cNvSpPr txBox="1"/>
          <p:nvPr/>
        </p:nvSpPr>
        <p:spPr>
          <a:xfrm>
            <a:off x="8137173" y="2000063"/>
            <a:ext cx="362905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photos. </a:t>
            </a:r>
            <a:endParaRPr/>
          </a:p>
        </p:txBody>
      </p:sp>
      <p:sp>
        <p:nvSpPr>
          <p:cNvPr id="431" name="Google Shape;431;p6"/>
          <p:cNvSpPr/>
          <p:nvPr/>
        </p:nvSpPr>
        <p:spPr>
          <a:xfrm>
            <a:off x="7276329" y="3072554"/>
            <a:ext cx="704533" cy="70453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6"/>
          <p:cNvSpPr txBox="1"/>
          <p:nvPr/>
        </p:nvSpPr>
        <p:spPr>
          <a:xfrm>
            <a:off x="8137173" y="3095244"/>
            <a:ext cx="362905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photos. </a:t>
            </a:r>
            <a:endParaRPr/>
          </a:p>
        </p:txBody>
      </p:sp>
      <p:sp>
        <p:nvSpPr>
          <p:cNvPr id="433" name="Google Shape;433;p6"/>
          <p:cNvSpPr/>
          <p:nvPr/>
        </p:nvSpPr>
        <p:spPr>
          <a:xfrm>
            <a:off x="7276329" y="4167735"/>
            <a:ext cx="704533" cy="70453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6"/>
          <p:cNvSpPr txBox="1"/>
          <p:nvPr/>
        </p:nvSpPr>
        <p:spPr>
          <a:xfrm>
            <a:off x="8137173" y="4190425"/>
            <a:ext cx="362905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photos. </a:t>
            </a:r>
            <a:endParaRPr/>
          </a:p>
        </p:txBody>
      </p:sp>
      <p:cxnSp>
        <p:nvCxnSpPr>
          <p:cNvPr id="435" name="Google Shape;435;p6"/>
          <p:cNvCxnSpPr>
            <a:stCxn id="433" idx="2"/>
            <a:endCxn id="436" idx="3"/>
          </p:cNvCxnSpPr>
          <p:nvPr/>
        </p:nvCxnSpPr>
        <p:spPr>
          <a:xfrm rot="10800000">
            <a:off x="5854329" y="4515202"/>
            <a:ext cx="1422000" cy="48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37" name="Google Shape;437;p6"/>
          <p:cNvCxnSpPr>
            <a:stCxn id="431" idx="2"/>
            <a:endCxn id="438" idx="3"/>
          </p:cNvCxnSpPr>
          <p:nvPr/>
        </p:nvCxnSpPr>
        <p:spPr>
          <a:xfrm flipH="1">
            <a:off x="5854329" y="3424821"/>
            <a:ext cx="1422000" cy="900"/>
          </a:xfrm>
          <a:prstGeom prst="straightConnector1">
            <a:avLst/>
          </a:prstGeom>
          <a:noFill/>
          <a:ln cap="flat" cmpd="sng" w="1905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39" name="Google Shape;439;p6"/>
          <p:cNvCxnSpPr>
            <a:stCxn id="429" idx="2"/>
            <a:endCxn id="440" idx="3"/>
          </p:cNvCxnSpPr>
          <p:nvPr/>
        </p:nvCxnSpPr>
        <p:spPr>
          <a:xfrm flipH="1">
            <a:off x="5854329" y="2329640"/>
            <a:ext cx="1422000" cy="6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40" name="Google Shape;440;p6"/>
          <p:cNvSpPr txBox="1"/>
          <p:nvPr/>
        </p:nvSpPr>
        <p:spPr>
          <a:xfrm>
            <a:off x="4278860" y="2182348"/>
            <a:ext cx="1575531" cy="307777"/>
          </a:xfrm>
          <a:prstGeom prst="rect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A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6"/>
          <p:cNvSpPr txBox="1"/>
          <p:nvPr/>
        </p:nvSpPr>
        <p:spPr>
          <a:xfrm>
            <a:off x="4278860" y="3271873"/>
            <a:ext cx="1575531" cy="307777"/>
          </a:xfrm>
          <a:prstGeom prst="rect">
            <a:avLst/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B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6"/>
          <p:cNvSpPr txBox="1"/>
          <p:nvPr/>
        </p:nvSpPr>
        <p:spPr>
          <a:xfrm>
            <a:off x="4278860" y="4361398"/>
            <a:ext cx="1575531" cy="307777"/>
          </a:xfrm>
          <a:prstGeom prst="rect">
            <a:avLst/>
          </a:prstGeom>
          <a:noFill/>
          <a:ln cap="flat" cmpd="sng" w="1905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C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41" name="Google Shape;441;p6"/>
          <p:cNvCxnSpPr>
            <a:stCxn id="436" idx="1"/>
            <a:endCxn id="442" idx="109"/>
          </p:cNvCxnSpPr>
          <p:nvPr/>
        </p:nvCxnSpPr>
        <p:spPr>
          <a:xfrm rot="10800000">
            <a:off x="2889860" y="2608787"/>
            <a:ext cx="1389000" cy="19065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43" name="Google Shape;443;p6"/>
          <p:cNvCxnSpPr>
            <a:stCxn id="438" idx="1"/>
            <a:endCxn id="442" idx="109"/>
          </p:cNvCxnSpPr>
          <p:nvPr/>
        </p:nvCxnSpPr>
        <p:spPr>
          <a:xfrm rot="10800000">
            <a:off x="2889860" y="2608862"/>
            <a:ext cx="1389000" cy="816900"/>
          </a:xfrm>
          <a:prstGeom prst="straightConnector1">
            <a:avLst/>
          </a:prstGeom>
          <a:noFill/>
          <a:ln cap="flat" cmpd="sng" w="1905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44" name="Google Shape;444;p6"/>
          <p:cNvCxnSpPr>
            <a:stCxn id="440" idx="1"/>
            <a:endCxn id="442" idx="109"/>
          </p:cNvCxnSpPr>
          <p:nvPr/>
        </p:nvCxnSpPr>
        <p:spPr>
          <a:xfrm flipH="1">
            <a:off x="2889860" y="2336237"/>
            <a:ext cx="1389000" cy="2727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45" name="Google Shape;445;p6"/>
          <p:cNvSpPr/>
          <p:nvPr/>
        </p:nvSpPr>
        <p:spPr>
          <a:xfrm>
            <a:off x="7276329" y="5262917"/>
            <a:ext cx="704533" cy="70453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6"/>
          <p:cNvSpPr txBox="1"/>
          <p:nvPr/>
        </p:nvSpPr>
        <p:spPr>
          <a:xfrm>
            <a:off x="8137173" y="5285607"/>
            <a:ext cx="362905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photos. </a:t>
            </a:r>
            <a:endParaRPr/>
          </a:p>
        </p:txBody>
      </p:sp>
      <p:cxnSp>
        <p:nvCxnSpPr>
          <p:cNvPr id="447" name="Google Shape;447;p6"/>
          <p:cNvCxnSpPr>
            <a:stCxn id="445" idx="2"/>
            <a:endCxn id="448" idx="3"/>
          </p:cNvCxnSpPr>
          <p:nvPr/>
        </p:nvCxnSpPr>
        <p:spPr>
          <a:xfrm rot="10800000">
            <a:off x="5854329" y="5604684"/>
            <a:ext cx="1422000" cy="105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48" name="Google Shape;448;p6"/>
          <p:cNvSpPr txBox="1"/>
          <p:nvPr/>
        </p:nvSpPr>
        <p:spPr>
          <a:xfrm>
            <a:off x="4278860" y="5450924"/>
            <a:ext cx="1575531" cy="307777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D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49" name="Google Shape;449;p6"/>
          <p:cNvCxnSpPr>
            <a:stCxn id="448" idx="1"/>
            <a:endCxn id="442" idx="109"/>
          </p:cNvCxnSpPr>
          <p:nvPr/>
        </p:nvCxnSpPr>
        <p:spPr>
          <a:xfrm rot="10800000">
            <a:off x="2889860" y="2609013"/>
            <a:ext cx="1389000" cy="29958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42" name="Google Shape;442;p6"/>
          <p:cNvSpPr/>
          <p:nvPr/>
        </p:nvSpPr>
        <p:spPr>
          <a:xfrm flipH="1">
            <a:off x="441714" y="1823090"/>
            <a:ext cx="2495922" cy="4473068"/>
          </a:xfrm>
          <a:custGeom>
            <a:rect b="b" l="l" r="r" t="t"/>
            <a:pathLst>
              <a:path extrusionOk="0" h="3921886" w="2188369">
                <a:moveTo>
                  <a:pt x="1146336" y="149"/>
                </a:moveTo>
                <a:cubicBezTo>
                  <a:pt x="1181865" y="-2072"/>
                  <a:pt x="1208957" y="21023"/>
                  <a:pt x="1237381" y="39232"/>
                </a:cubicBezTo>
                <a:cubicBezTo>
                  <a:pt x="1270247" y="60106"/>
                  <a:pt x="1302224" y="81868"/>
                  <a:pt x="1334201" y="104519"/>
                </a:cubicBezTo>
                <a:cubicBezTo>
                  <a:pt x="1396823" y="148931"/>
                  <a:pt x="1456780" y="196452"/>
                  <a:pt x="1514960" y="246639"/>
                </a:cubicBezTo>
                <a:cubicBezTo>
                  <a:pt x="1534946" y="263960"/>
                  <a:pt x="1630877" y="339905"/>
                  <a:pt x="1558040" y="361668"/>
                </a:cubicBezTo>
                <a:cubicBezTo>
                  <a:pt x="1542052" y="366553"/>
                  <a:pt x="1510519" y="375879"/>
                  <a:pt x="1514516" y="396754"/>
                </a:cubicBezTo>
                <a:cubicBezTo>
                  <a:pt x="1524287" y="447828"/>
                  <a:pt x="1492310" y="514891"/>
                  <a:pt x="1518069" y="561968"/>
                </a:cubicBezTo>
                <a:cubicBezTo>
                  <a:pt x="1549602" y="619705"/>
                  <a:pt x="1639760" y="624146"/>
                  <a:pt x="1718370" y="646353"/>
                </a:cubicBezTo>
                <a:cubicBezTo>
                  <a:pt x="1763227" y="658788"/>
                  <a:pt x="1808528" y="683215"/>
                  <a:pt x="1838284" y="720966"/>
                </a:cubicBezTo>
                <a:cubicBezTo>
                  <a:pt x="1846278" y="731181"/>
                  <a:pt x="1855605" y="741395"/>
                  <a:pt x="1866708" y="748502"/>
                </a:cubicBezTo>
                <a:cubicBezTo>
                  <a:pt x="1897797" y="769375"/>
                  <a:pt x="1906680" y="801796"/>
                  <a:pt x="1926666" y="830665"/>
                </a:cubicBezTo>
                <a:cubicBezTo>
                  <a:pt x="1972854" y="896840"/>
                  <a:pt x="2011049" y="940364"/>
                  <a:pt x="2055906" y="1007427"/>
                </a:cubicBezTo>
                <a:cubicBezTo>
                  <a:pt x="2068786" y="1026525"/>
                  <a:pt x="2079001" y="1077599"/>
                  <a:pt x="2092768" y="1096252"/>
                </a:cubicBezTo>
                <a:cubicBezTo>
                  <a:pt x="2115863" y="1126897"/>
                  <a:pt x="2147396" y="1152212"/>
                  <a:pt x="2160720" y="1188187"/>
                </a:cubicBezTo>
                <a:cubicBezTo>
                  <a:pt x="2173156" y="1220608"/>
                  <a:pt x="2185147" y="1260579"/>
                  <a:pt x="2188256" y="1295221"/>
                </a:cubicBezTo>
                <a:cubicBezTo>
                  <a:pt x="2189144" y="1305436"/>
                  <a:pt x="2184703" y="1318760"/>
                  <a:pt x="2178485" y="1327198"/>
                </a:cubicBezTo>
                <a:cubicBezTo>
                  <a:pt x="2142511" y="1372499"/>
                  <a:pt x="2109201" y="1420021"/>
                  <a:pt x="2067898" y="1460880"/>
                </a:cubicBezTo>
                <a:cubicBezTo>
                  <a:pt x="2029259" y="1499075"/>
                  <a:pt x="1983513" y="1539935"/>
                  <a:pt x="1938657" y="1570135"/>
                </a:cubicBezTo>
                <a:cubicBezTo>
                  <a:pt x="1913342" y="1587456"/>
                  <a:pt x="1894688" y="1606109"/>
                  <a:pt x="1891580" y="1638086"/>
                </a:cubicBezTo>
                <a:cubicBezTo>
                  <a:pt x="1888026" y="1672284"/>
                  <a:pt x="1838284" y="1659849"/>
                  <a:pt x="1831622" y="1695823"/>
                </a:cubicBezTo>
                <a:cubicBezTo>
                  <a:pt x="1815634" y="1780206"/>
                  <a:pt x="1848943" y="1866367"/>
                  <a:pt x="1851164" y="1951195"/>
                </a:cubicBezTo>
                <a:cubicBezTo>
                  <a:pt x="1852940" y="2011152"/>
                  <a:pt x="1866264" y="2029361"/>
                  <a:pt x="1854717" y="2088430"/>
                </a:cubicBezTo>
                <a:cubicBezTo>
                  <a:pt x="1853384" y="2095314"/>
                  <a:pt x="1850858" y="2104918"/>
                  <a:pt x="1847638" y="2115855"/>
                </a:cubicBezTo>
                <a:lnTo>
                  <a:pt x="1846817" y="2118444"/>
                </a:lnTo>
                <a:lnTo>
                  <a:pt x="2020821" y="2321151"/>
                </a:lnTo>
                <a:cubicBezTo>
                  <a:pt x="2036810" y="2339360"/>
                  <a:pt x="2034589" y="2367340"/>
                  <a:pt x="2015936" y="2382885"/>
                </a:cubicBezTo>
                <a:cubicBezTo>
                  <a:pt x="1997727" y="2398873"/>
                  <a:pt x="1969747" y="2396653"/>
                  <a:pt x="1954202" y="2377999"/>
                </a:cubicBezTo>
                <a:lnTo>
                  <a:pt x="1813079" y="2213597"/>
                </a:lnTo>
                <a:lnTo>
                  <a:pt x="1779215" y="2295837"/>
                </a:lnTo>
                <a:cubicBezTo>
                  <a:pt x="1773886" y="2312714"/>
                  <a:pt x="1772110" y="2330479"/>
                  <a:pt x="1765004" y="2346023"/>
                </a:cubicBezTo>
                <a:cubicBezTo>
                  <a:pt x="1757453" y="2363344"/>
                  <a:pt x="1762339" y="2374891"/>
                  <a:pt x="1751236" y="2389992"/>
                </a:cubicBezTo>
                <a:cubicBezTo>
                  <a:pt x="1765004" y="2410866"/>
                  <a:pt x="1735691" y="2453058"/>
                  <a:pt x="1732138" y="2474376"/>
                </a:cubicBezTo>
                <a:cubicBezTo>
                  <a:pt x="1716150" y="2572527"/>
                  <a:pt x="1714373" y="2660465"/>
                  <a:pt x="1707267" y="2760393"/>
                </a:cubicBezTo>
                <a:cubicBezTo>
                  <a:pt x="1706379" y="2770164"/>
                  <a:pt x="1709932" y="2776826"/>
                  <a:pt x="1720147" y="2779935"/>
                </a:cubicBezTo>
                <a:cubicBezTo>
                  <a:pt x="1728141" y="2782600"/>
                  <a:pt x="1736135" y="2786597"/>
                  <a:pt x="1744129" y="2789706"/>
                </a:cubicBezTo>
                <a:cubicBezTo>
                  <a:pt x="1762783" y="2797256"/>
                  <a:pt x="1761895" y="2823903"/>
                  <a:pt x="1765004" y="2841224"/>
                </a:cubicBezTo>
                <a:cubicBezTo>
                  <a:pt x="1769001" y="2864319"/>
                  <a:pt x="1777439" y="2878087"/>
                  <a:pt x="1766336" y="2899849"/>
                </a:cubicBezTo>
                <a:cubicBezTo>
                  <a:pt x="1761006" y="2910064"/>
                  <a:pt x="1763671" y="2915837"/>
                  <a:pt x="1771221" y="2923832"/>
                </a:cubicBezTo>
                <a:cubicBezTo>
                  <a:pt x="1794316" y="2947371"/>
                  <a:pt x="1811637" y="2962470"/>
                  <a:pt x="1825848" y="2992671"/>
                </a:cubicBezTo>
                <a:cubicBezTo>
                  <a:pt x="1841393" y="3025092"/>
                  <a:pt x="1856049" y="3057514"/>
                  <a:pt x="1869817" y="3090823"/>
                </a:cubicBezTo>
                <a:cubicBezTo>
                  <a:pt x="1887138" y="3132571"/>
                  <a:pt x="1903127" y="3175207"/>
                  <a:pt x="1917339" y="3218287"/>
                </a:cubicBezTo>
                <a:cubicBezTo>
                  <a:pt x="1930663" y="3258259"/>
                  <a:pt x="1938657" y="3300451"/>
                  <a:pt x="1962195" y="3335981"/>
                </a:cubicBezTo>
                <a:cubicBezTo>
                  <a:pt x="1981293" y="3365293"/>
                  <a:pt x="2000390" y="3419033"/>
                  <a:pt x="2000390" y="3454562"/>
                </a:cubicBezTo>
                <a:cubicBezTo>
                  <a:pt x="2000390" y="3467442"/>
                  <a:pt x="2005720" y="3475880"/>
                  <a:pt x="2017267" y="3480766"/>
                </a:cubicBezTo>
                <a:cubicBezTo>
                  <a:pt x="2040362" y="3490981"/>
                  <a:pt x="2047912" y="3519848"/>
                  <a:pt x="2055462" y="3541611"/>
                </a:cubicBezTo>
                <a:cubicBezTo>
                  <a:pt x="2072339" y="3589577"/>
                  <a:pt x="2093657" y="3636654"/>
                  <a:pt x="2093657" y="3687728"/>
                </a:cubicBezTo>
                <a:cubicBezTo>
                  <a:pt x="2098986" y="3729921"/>
                  <a:pt x="2130963" y="3765007"/>
                  <a:pt x="2096322" y="3803202"/>
                </a:cubicBezTo>
                <a:cubicBezTo>
                  <a:pt x="2078112" y="3823187"/>
                  <a:pt x="2031924" y="3852943"/>
                  <a:pt x="2004387" y="3838731"/>
                </a:cubicBezTo>
                <a:cubicBezTo>
                  <a:pt x="1990175" y="3831625"/>
                  <a:pt x="1981293" y="3841396"/>
                  <a:pt x="1972854" y="3850278"/>
                </a:cubicBezTo>
                <a:cubicBezTo>
                  <a:pt x="1914674" y="3910236"/>
                  <a:pt x="1820963" y="3929778"/>
                  <a:pt x="1733470" y="3919118"/>
                </a:cubicBezTo>
                <a:cubicBezTo>
                  <a:pt x="1682840" y="3912901"/>
                  <a:pt x="1617109" y="3921783"/>
                  <a:pt x="1593571" y="3884476"/>
                </a:cubicBezTo>
                <a:cubicBezTo>
                  <a:pt x="1581579" y="3865379"/>
                  <a:pt x="1644201" y="3816525"/>
                  <a:pt x="1653972" y="3808087"/>
                </a:cubicBezTo>
                <a:cubicBezTo>
                  <a:pt x="1683284" y="3783216"/>
                  <a:pt x="1686393" y="3784104"/>
                  <a:pt x="1719259" y="3763674"/>
                </a:cubicBezTo>
                <a:cubicBezTo>
                  <a:pt x="1724588" y="3760565"/>
                  <a:pt x="1741021" y="3738803"/>
                  <a:pt x="1745462" y="3734806"/>
                </a:cubicBezTo>
                <a:cubicBezTo>
                  <a:pt x="1760118" y="3721926"/>
                  <a:pt x="1767224" y="3703717"/>
                  <a:pt x="1769001" y="3684619"/>
                </a:cubicBezTo>
                <a:cubicBezTo>
                  <a:pt x="1770333" y="3672628"/>
                  <a:pt x="1772554" y="3638431"/>
                  <a:pt x="1758342" y="3632213"/>
                </a:cubicBezTo>
                <a:cubicBezTo>
                  <a:pt x="1728141" y="3618445"/>
                  <a:pt x="1710820" y="3586912"/>
                  <a:pt x="1693499" y="3559376"/>
                </a:cubicBezTo>
                <a:cubicBezTo>
                  <a:pt x="1661522" y="3508301"/>
                  <a:pt x="1637539" y="3452342"/>
                  <a:pt x="1612224" y="3397714"/>
                </a:cubicBezTo>
                <a:cubicBezTo>
                  <a:pt x="1526952" y="3212514"/>
                  <a:pt x="1462998" y="3016654"/>
                  <a:pt x="1410147" y="2819462"/>
                </a:cubicBezTo>
                <a:cubicBezTo>
                  <a:pt x="1399932" y="2781712"/>
                  <a:pt x="1394602" y="2758617"/>
                  <a:pt x="1384387" y="2720866"/>
                </a:cubicBezTo>
                <a:cubicBezTo>
                  <a:pt x="1382167" y="2713316"/>
                  <a:pt x="1390605" y="2631152"/>
                  <a:pt x="1387052" y="2624047"/>
                </a:cubicBezTo>
                <a:cubicBezTo>
                  <a:pt x="1385720" y="2624490"/>
                  <a:pt x="1375949" y="2656912"/>
                  <a:pt x="1365734" y="2686224"/>
                </a:cubicBezTo>
                <a:cubicBezTo>
                  <a:pt x="1360849" y="2699992"/>
                  <a:pt x="1335533" y="2768832"/>
                  <a:pt x="1331092" y="2782155"/>
                </a:cubicBezTo>
                <a:cubicBezTo>
                  <a:pt x="1325763" y="2798144"/>
                  <a:pt x="1323986" y="2815021"/>
                  <a:pt x="1319989" y="2831453"/>
                </a:cubicBezTo>
                <a:cubicBezTo>
                  <a:pt x="1315992" y="2846998"/>
                  <a:pt x="1307998" y="2859433"/>
                  <a:pt x="1301779" y="2874533"/>
                </a:cubicBezTo>
                <a:cubicBezTo>
                  <a:pt x="1295562" y="2890522"/>
                  <a:pt x="1295118" y="2910952"/>
                  <a:pt x="1298227" y="2927829"/>
                </a:cubicBezTo>
                <a:cubicBezTo>
                  <a:pt x="1309774" y="2988674"/>
                  <a:pt x="1293785" y="3049519"/>
                  <a:pt x="1286235" y="3109476"/>
                </a:cubicBezTo>
                <a:cubicBezTo>
                  <a:pt x="1278685" y="3168989"/>
                  <a:pt x="1284903" y="3212069"/>
                  <a:pt x="1276464" y="3272026"/>
                </a:cubicBezTo>
                <a:cubicBezTo>
                  <a:pt x="1274688" y="3284462"/>
                  <a:pt x="1277797" y="3291568"/>
                  <a:pt x="1290677" y="3296453"/>
                </a:cubicBezTo>
                <a:cubicBezTo>
                  <a:pt x="1330204" y="3310221"/>
                  <a:pt x="1326651" y="3363072"/>
                  <a:pt x="1311995" y="3395049"/>
                </a:cubicBezTo>
                <a:cubicBezTo>
                  <a:pt x="1305333" y="3409705"/>
                  <a:pt x="1293785" y="3423029"/>
                  <a:pt x="1290677" y="3439462"/>
                </a:cubicBezTo>
                <a:cubicBezTo>
                  <a:pt x="1286680" y="3463001"/>
                  <a:pt x="1297782" y="3492313"/>
                  <a:pt x="1305333" y="3514075"/>
                </a:cubicBezTo>
                <a:cubicBezTo>
                  <a:pt x="1317769" y="3549605"/>
                  <a:pt x="1329760" y="3582026"/>
                  <a:pt x="1334201" y="3619777"/>
                </a:cubicBezTo>
                <a:cubicBezTo>
                  <a:pt x="1337754" y="3648645"/>
                  <a:pt x="1303112" y="3660193"/>
                  <a:pt x="1280462" y="3664190"/>
                </a:cubicBezTo>
                <a:cubicBezTo>
                  <a:pt x="1255146" y="3669075"/>
                  <a:pt x="1228943" y="3670408"/>
                  <a:pt x="1202740" y="3668187"/>
                </a:cubicBezTo>
                <a:cubicBezTo>
                  <a:pt x="1180977" y="3666411"/>
                  <a:pt x="1163212" y="3651310"/>
                  <a:pt x="1141894" y="3650866"/>
                </a:cubicBezTo>
                <a:cubicBezTo>
                  <a:pt x="1112582" y="3649978"/>
                  <a:pt x="1082826" y="3670851"/>
                  <a:pt x="1055289" y="3680179"/>
                </a:cubicBezTo>
                <a:cubicBezTo>
                  <a:pt x="964244" y="3710379"/>
                  <a:pt x="853656" y="3718373"/>
                  <a:pt x="767052" y="3671296"/>
                </a:cubicBezTo>
                <a:cubicBezTo>
                  <a:pt x="739072" y="3656195"/>
                  <a:pt x="759502" y="3621110"/>
                  <a:pt x="776378" y="3605121"/>
                </a:cubicBezTo>
                <a:cubicBezTo>
                  <a:pt x="796364" y="3586468"/>
                  <a:pt x="827453" y="3588244"/>
                  <a:pt x="852768" y="3582915"/>
                </a:cubicBezTo>
                <a:cubicBezTo>
                  <a:pt x="888742" y="3575364"/>
                  <a:pt x="938929" y="3567370"/>
                  <a:pt x="969573" y="3546496"/>
                </a:cubicBezTo>
                <a:cubicBezTo>
                  <a:pt x="995333" y="3529176"/>
                  <a:pt x="1009101" y="3497198"/>
                  <a:pt x="1011765" y="3467442"/>
                </a:cubicBezTo>
                <a:cubicBezTo>
                  <a:pt x="1014874" y="3435021"/>
                  <a:pt x="1002883" y="3403488"/>
                  <a:pt x="988227" y="3375508"/>
                </a:cubicBezTo>
                <a:cubicBezTo>
                  <a:pt x="975791" y="3351525"/>
                  <a:pt x="961579" y="3323989"/>
                  <a:pt x="961579" y="3296897"/>
                </a:cubicBezTo>
                <a:cubicBezTo>
                  <a:pt x="961135" y="3158774"/>
                  <a:pt x="950476" y="3021540"/>
                  <a:pt x="960691" y="2883860"/>
                </a:cubicBezTo>
                <a:cubicBezTo>
                  <a:pt x="978900" y="2646697"/>
                  <a:pt x="1043298" y="2473044"/>
                  <a:pt x="1093484" y="2241654"/>
                </a:cubicBezTo>
                <a:cubicBezTo>
                  <a:pt x="1095705" y="2231439"/>
                  <a:pt x="1124129" y="2151052"/>
                  <a:pt x="1126350" y="2140837"/>
                </a:cubicBezTo>
                <a:cubicBezTo>
                  <a:pt x="1152553" y="2031138"/>
                  <a:pt x="1178313" y="1977843"/>
                  <a:pt x="1196078" y="1841940"/>
                </a:cubicBezTo>
                <a:cubicBezTo>
                  <a:pt x="1196522" y="1838387"/>
                  <a:pt x="1210734" y="1828172"/>
                  <a:pt x="1212954" y="1825508"/>
                </a:cubicBezTo>
                <a:cubicBezTo>
                  <a:pt x="1228499" y="1804189"/>
                  <a:pt x="1218728" y="1772212"/>
                  <a:pt x="1212511" y="1749118"/>
                </a:cubicBezTo>
                <a:cubicBezTo>
                  <a:pt x="1206737" y="1727800"/>
                  <a:pt x="1206292" y="1697599"/>
                  <a:pt x="1188084" y="1682943"/>
                </a:cubicBezTo>
                <a:cubicBezTo>
                  <a:pt x="1160547" y="1660737"/>
                  <a:pt x="1170318" y="1638974"/>
                  <a:pt x="1172983" y="1607886"/>
                </a:cubicBezTo>
                <a:cubicBezTo>
                  <a:pt x="1175648" y="1574576"/>
                  <a:pt x="1174760" y="1540823"/>
                  <a:pt x="1169874" y="1507513"/>
                </a:cubicBezTo>
                <a:cubicBezTo>
                  <a:pt x="1169264" y="1503239"/>
                  <a:pt x="1168285" y="1495494"/>
                  <a:pt x="1167038" y="1485199"/>
                </a:cubicBezTo>
                <a:lnTo>
                  <a:pt x="1163716" y="1457121"/>
                </a:lnTo>
                <a:lnTo>
                  <a:pt x="1046851" y="1320979"/>
                </a:lnTo>
                <a:cubicBezTo>
                  <a:pt x="1030863" y="1302770"/>
                  <a:pt x="1033084" y="1274790"/>
                  <a:pt x="1051737" y="1259246"/>
                </a:cubicBezTo>
                <a:cubicBezTo>
                  <a:pt x="1069946" y="1243257"/>
                  <a:pt x="1097926" y="1245478"/>
                  <a:pt x="1113471" y="1264131"/>
                </a:cubicBezTo>
                <a:lnTo>
                  <a:pt x="1145922" y="1301936"/>
                </a:lnTo>
                <a:lnTo>
                  <a:pt x="1140520" y="1254445"/>
                </a:lnTo>
                <a:cubicBezTo>
                  <a:pt x="1137592" y="1228824"/>
                  <a:pt x="1135565" y="1211392"/>
                  <a:pt x="1135232" y="1209505"/>
                </a:cubicBezTo>
                <a:cubicBezTo>
                  <a:pt x="1132568" y="1189963"/>
                  <a:pt x="1150333" y="1109576"/>
                  <a:pt x="1132568" y="1097140"/>
                </a:cubicBezTo>
                <a:cubicBezTo>
                  <a:pt x="1094817" y="1071381"/>
                  <a:pt x="1036193" y="1082040"/>
                  <a:pt x="993556" y="1080708"/>
                </a:cubicBezTo>
                <a:cubicBezTo>
                  <a:pt x="901622" y="1078487"/>
                  <a:pt x="801694" y="1045178"/>
                  <a:pt x="712424" y="1026080"/>
                </a:cubicBezTo>
                <a:cubicBezTo>
                  <a:pt x="623599" y="1006983"/>
                  <a:pt x="548098" y="1017642"/>
                  <a:pt x="463713" y="985221"/>
                </a:cubicBezTo>
                <a:cubicBezTo>
                  <a:pt x="424630" y="970120"/>
                  <a:pt x="389100" y="948359"/>
                  <a:pt x="350461" y="931926"/>
                </a:cubicBezTo>
                <a:cubicBezTo>
                  <a:pt x="338914" y="927040"/>
                  <a:pt x="200347" y="881739"/>
                  <a:pt x="199902" y="885292"/>
                </a:cubicBezTo>
                <a:cubicBezTo>
                  <a:pt x="201235" y="875078"/>
                  <a:pt x="202567" y="864419"/>
                  <a:pt x="203900" y="852871"/>
                </a:cubicBezTo>
                <a:cubicBezTo>
                  <a:pt x="180805" y="843101"/>
                  <a:pt x="157710" y="830665"/>
                  <a:pt x="132839" y="823559"/>
                </a:cubicBezTo>
                <a:cubicBezTo>
                  <a:pt x="52453" y="800908"/>
                  <a:pt x="101306" y="757828"/>
                  <a:pt x="41793" y="688989"/>
                </a:cubicBezTo>
                <a:cubicBezTo>
                  <a:pt x="28470" y="673444"/>
                  <a:pt x="-24826" y="599275"/>
                  <a:pt x="13813" y="605493"/>
                </a:cubicBezTo>
                <a:cubicBezTo>
                  <a:pt x="18699" y="606381"/>
                  <a:pt x="79988" y="659232"/>
                  <a:pt x="86206" y="663229"/>
                </a:cubicBezTo>
                <a:cubicBezTo>
                  <a:pt x="85318" y="662785"/>
                  <a:pt x="67109" y="612599"/>
                  <a:pt x="66220" y="608158"/>
                </a:cubicBezTo>
                <a:cubicBezTo>
                  <a:pt x="64000" y="592169"/>
                  <a:pt x="59558" y="577069"/>
                  <a:pt x="55118" y="561525"/>
                </a:cubicBezTo>
                <a:cubicBezTo>
                  <a:pt x="46235" y="531324"/>
                  <a:pt x="34688" y="502012"/>
                  <a:pt x="24029" y="472699"/>
                </a:cubicBezTo>
                <a:cubicBezTo>
                  <a:pt x="23584" y="471366"/>
                  <a:pt x="22696" y="469590"/>
                  <a:pt x="23140" y="468258"/>
                </a:cubicBezTo>
                <a:cubicBezTo>
                  <a:pt x="24917" y="459819"/>
                  <a:pt x="24917" y="446051"/>
                  <a:pt x="29358" y="444275"/>
                </a:cubicBezTo>
                <a:cubicBezTo>
                  <a:pt x="40905" y="439834"/>
                  <a:pt x="40017" y="454046"/>
                  <a:pt x="44014" y="460264"/>
                </a:cubicBezTo>
                <a:cubicBezTo>
                  <a:pt x="64444" y="492241"/>
                  <a:pt x="99974" y="529103"/>
                  <a:pt x="113742" y="565522"/>
                </a:cubicBezTo>
                <a:cubicBezTo>
                  <a:pt x="139946" y="636137"/>
                  <a:pt x="167481" y="694762"/>
                  <a:pt x="212338" y="754275"/>
                </a:cubicBezTo>
                <a:cubicBezTo>
                  <a:pt x="216780" y="760493"/>
                  <a:pt x="223885" y="759605"/>
                  <a:pt x="230103" y="751611"/>
                </a:cubicBezTo>
                <a:cubicBezTo>
                  <a:pt x="233212" y="747613"/>
                  <a:pt x="250089" y="745393"/>
                  <a:pt x="255863" y="746281"/>
                </a:cubicBezTo>
                <a:cubicBezTo>
                  <a:pt x="288728" y="751611"/>
                  <a:pt x="314931" y="770708"/>
                  <a:pt x="348241" y="773372"/>
                </a:cubicBezTo>
                <a:cubicBezTo>
                  <a:pt x="380218" y="775593"/>
                  <a:pt x="448169" y="773817"/>
                  <a:pt x="479702" y="768487"/>
                </a:cubicBezTo>
                <a:cubicBezTo>
                  <a:pt x="560089" y="755163"/>
                  <a:pt x="628484" y="763158"/>
                  <a:pt x="701765" y="789361"/>
                </a:cubicBezTo>
                <a:cubicBezTo>
                  <a:pt x="733298" y="800464"/>
                  <a:pt x="772825" y="824003"/>
                  <a:pt x="803914" y="796467"/>
                </a:cubicBezTo>
                <a:cubicBezTo>
                  <a:pt x="821679" y="780923"/>
                  <a:pt x="825232" y="780923"/>
                  <a:pt x="845662" y="792914"/>
                </a:cubicBezTo>
                <a:cubicBezTo>
                  <a:pt x="874531" y="810679"/>
                  <a:pt x="909616" y="803129"/>
                  <a:pt x="941593" y="804461"/>
                </a:cubicBezTo>
                <a:cubicBezTo>
                  <a:pt x="978012" y="805794"/>
                  <a:pt x="1046851" y="790694"/>
                  <a:pt x="1079273" y="774261"/>
                </a:cubicBezTo>
                <a:cubicBezTo>
                  <a:pt x="1133012" y="746725"/>
                  <a:pt x="1133012" y="756940"/>
                  <a:pt x="1187639" y="731624"/>
                </a:cubicBezTo>
                <a:cubicBezTo>
                  <a:pt x="1191192" y="729848"/>
                  <a:pt x="1273356" y="703645"/>
                  <a:pt x="1274688" y="700092"/>
                </a:cubicBezTo>
                <a:cubicBezTo>
                  <a:pt x="1272912" y="704089"/>
                  <a:pt x="1156995" y="691653"/>
                  <a:pt x="1152109" y="690321"/>
                </a:cubicBezTo>
                <a:cubicBezTo>
                  <a:pt x="1141894" y="687212"/>
                  <a:pt x="1126350" y="682771"/>
                  <a:pt x="1121464" y="672112"/>
                </a:cubicBezTo>
                <a:cubicBezTo>
                  <a:pt x="1113914" y="655235"/>
                  <a:pt x="1130791" y="641023"/>
                  <a:pt x="1114359" y="623702"/>
                </a:cubicBezTo>
                <a:cubicBezTo>
                  <a:pt x="1105032" y="613931"/>
                  <a:pt x="1110805" y="592613"/>
                  <a:pt x="1121464" y="586395"/>
                </a:cubicBezTo>
                <a:cubicBezTo>
                  <a:pt x="1187639" y="549089"/>
                  <a:pt x="1072167" y="562413"/>
                  <a:pt x="1072167" y="518444"/>
                </a:cubicBezTo>
                <a:cubicBezTo>
                  <a:pt x="1072167" y="496682"/>
                  <a:pt x="1054846" y="504232"/>
                  <a:pt x="1038413" y="491353"/>
                </a:cubicBezTo>
                <a:cubicBezTo>
                  <a:pt x="1019760" y="476697"/>
                  <a:pt x="1021092" y="466926"/>
                  <a:pt x="1034416" y="447828"/>
                </a:cubicBezTo>
                <a:cubicBezTo>
                  <a:pt x="1044187" y="434060"/>
                  <a:pt x="1099258" y="347900"/>
                  <a:pt x="1050404" y="346123"/>
                </a:cubicBezTo>
                <a:cubicBezTo>
                  <a:pt x="1032195" y="345679"/>
                  <a:pt x="995776" y="345679"/>
                  <a:pt x="977568" y="345679"/>
                </a:cubicBezTo>
                <a:cubicBezTo>
                  <a:pt x="976679" y="345679"/>
                  <a:pt x="975791" y="344791"/>
                  <a:pt x="973126" y="342570"/>
                </a:cubicBezTo>
                <a:cubicBezTo>
                  <a:pt x="977123" y="338573"/>
                  <a:pt x="980677" y="335020"/>
                  <a:pt x="985117" y="331911"/>
                </a:cubicBezTo>
                <a:cubicBezTo>
                  <a:pt x="1025977" y="302599"/>
                  <a:pt x="1089932" y="279949"/>
                  <a:pt x="1100591" y="225765"/>
                </a:cubicBezTo>
                <a:cubicBezTo>
                  <a:pt x="1104588" y="206223"/>
                  <a:pt x="1098370" y="183129"/>
                  <a:pt x="1112582" y="166696"/>
                </a:cubicBezTo>
                <a:cubicBezTo>
                  <a:pt x="1117467" y="161367"/>
                  <a:pt x="1117467" y="150264"/>
                  <a:pt x="1117023" y="141825"/>
                </a:cubicBezTo>
                <a:cubicBezTo>
                  <a:pt x="1116135" y="106295"/>
                  <a:pt x="1114802" y="70321"/>
                  <a:pt x="1113470" y="34790"/>
                </a:cubicBezTo>
                <a:cubicBezTo>
                  <a:pt x="1113026" y="17470"/>
                  <a:pt x="1129015" y="1037"/>
                  <a:pt x="1146336" y="14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6"/>
          <p:cNvSpPr/>
          <p:nvPr/>
        </p:nvSpPr>
        <p:spPr>
          <a:xfrm>
            <a:off x="7496397" y="4415227"/>
            <a:ext cx="272902" cy="200120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6"/>
          <p:cNvSpPr/>
          <p:nvPr/>
        </p:nvSpPr>
        <p:spPr>
          <a:xfrm rot="2700000">
            <a:off x="7533787" y="5409484"/>
            <a:ext cx="217901" cy="39065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6"/>
          <p:cNvSpPr/>
          <p:nvPr/>
        </p:nvSpPr>
        <p:spPr>
          <a:xfrm flipH="1">
            <a:off x="7474723" y="3292438"/>
            <a:ext cx="320952" cy="264766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6"/>
          <p:cNvSpPr/>
          <p:nvPr/>
        </p:nvSpPr>
        <p:spPr>
          <a:xfrm>
            <a:off x="7490164" y="2162519"/>
            <a:ext cx="324893" cy="327606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7"/>
          <p:cNvSpPr/>
          <p:nvPr/>
        </p:nvSpPr>
        <p:spPr>
          <a:xfrm>
            <a:off x="5311300" y="404414"/>
            <a:ext cx="53996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GUN FREE ZOON</a:t>
            </a:r>
            <a:endParaRPr/>
          </a:p>
        </p:txBody>
      </p:sp>
      <p:sp>
        <p:nvSpPr>
          <p:cNvPr id="459" name="Google Shape;459;p7"/>
          <p:cNvSpPr/>
          <p:nvPr/>
        </p:nvSpPr>
        <p:spPr>
          <a:xfrm>
            <a:off x="3803515" y="496746"/>
            <a:ext cx="126216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NO GUNS ALLOWED</a:t>
            </a:r>
            <a:endParaRPr/>
          </a:p>
        </p:txBody>
      </p:sp>
      <p:sp>
        <p:nvSpPr>
          <p:cNvPr id="460" name="Google Shape;460;p7"/>
          <p:cNvSpPr/>
          <p:nvPr/>
        </p:nvSpPr>
        <p:spPr>
          <a:xfrm>
            <a:off x="1152348" y="2809328"/>
            <a:ext cx="209544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GUN-FREE ZONE</a:t>
            </a:r>
            <a:endParaRPr/>
          </a:p>
        </p:txBody>
      </p:sp>
      <p:sp>
        <p:nvSpPr>
          <p:cNvPr id="461" name="Google Shape;461;p7"/>
          <p:cNvSpPr/>
          <p:nvPr/>
        </p:nvSpPr>
        <p:spPr>
          <a:xfrm>
            <a:off x="1123164" y="3039917"/>
            <a:ext cx="4972836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NO GUNS</a:t>
            </a:r>
            <a:endParaRPr/>
          </a:p>
        </p:txBody>
      </p:sp>
      <p:sp>
        <p:nvSpPr>
          <p:cNvPr id="462" name="Google Shape;462;p7"/>
          <p:cNvSpPr/>
          <p:nvPr/>
        </p:nvSpPr>
        <p:spPr>
          <a:xfrm>
            <a:off x="6332706" y="4200739"/>
            <a:ext cx="5370381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ALLOWED</a:t>
            </a:r>
            <a:endParaRPr/>
          </a:p>
        </p:txBody>
      </p:sp>
      <p:sp>
        <p:nvSpPr>
          <p:cNvPr id="463" name="Google Shape;463;p7"/>
          <p:cNvSpPr/>
          <p:nvPr/>
        </p:nvSpPr>
        <p:spPr>
          <a:xfrm>
            <a:off x="6332706" y="5531373"/>
            <a:ext cx="539885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hope and I believe that this Template will your Time, Money and Reputation.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7"/>
          <p:cNvSpPr/>
          <p:nvPr>
            <p:ph idx="3" type="pic"/>
          </p:nvPr>
        </p:nvSpPr>
        <p:spPr>
          <a:xfrm>
            <a:off x="3320375" y="1274323"/>
            <a:ext cx="2538919" cy="190986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65" name="Google Shape;465;p7"/>
          <p:cNvSpPr/>
          <p:nvPr>
            <p:ph idx="2" type="pic"/>
          </p:nvPr>
        </p:nvSpPr>
        <p:spPr>
          <a:xfrm>
            <a:off x="6096000" y="1274323"/>
            <a:ext cx="5635556" cy="2971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66" name="Google Shape;466;p7"/>
          <p:cNvSpPr/>
          <p:nvPr>
            <p:ph idx="5" type="pic"/>
          </p:nvPr>
        </p:nvSpPr>
        <p:spPr>
          <a:xfrm>
            <a:off x="3320375" y="4246123"/>
            <a:ext cx="2538919" cy="205902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67" name="Google Shape;467;p7"/>
          <p:cNvSpPr/>
          <p:nvPr>
            <p:ph idx="4" type="pic"/>
          </p:nvPr>
        </p:nvSpPr>
        <p:spPr>
          <a:xfrm>
            <a:off x="544749" y="4246123"/>
            <a:ext cx="2538919" cy="205902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8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473" name="Google Shape;473;p8"/>
          <p:cNvSpPr txBox="1"/>
          <p:nvPr/>
        </p:nvSpPr>
        <p:spPr>
          <a:xfrm>
            <a:off x="7845404" y="2213348"/>
            <a:ext cx="960339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4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4" name="Google Shape;474;p8"/>
          <p:cNvGrpSpPr/>
          <p:nvPr/>
        </p:nvGrpSpPr>
        <p:grpSpPr>
          <a:xfrm>
            <a:off x="7625048" y="3427222"/>
            <a:ext cx="1401048" cy="1107996"/>
            <a:chOff x="2551705" y="4283314"/>
            <a:chExt cx="2357003" cy="1107996"/>
          </a:xfrm>
        </p:grpSpPr>
        <p:sp>
          <p:nvSpPr>
            <p:cNvPr id="475" name="Google Shape;475;p8"/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8"/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7" name="Google Shape;477;p8"/>
          <p:cNvSpPr txBox="1"/>
          <p:nvPr/>
        </p:nvSpPr>
        <p:spPr>
          <a:xfrm>
            <a:off x="9780419" y="2213348"/>
            <a:ext cx="960339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4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8" name="Google Shape;478;p8"/>
          <p:cNvGrpSpPr/>
          <p:nvPr/>
        </p:nvGrpSpPr>
        <p:grpSpPr>
          <a:xfrm>
            <a:off x="9560063" y="3427222"/>
            <a:ext cx="1401048" cy="1107996"/>
            <a:chOff x="2551705" y="4283314"/>
            <a:chExt cx="2357003" cy="1107996"/>
          </a:xfrm>
        </p:grpSpPr>
        <p:sp>
          <p:nvSpPr>
            <p:cNvPr id="479" name="Google Shape;479;p8"/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8"/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1" name="Google Shape;481;p8"/>
          <p:cNvSpPr txBox="1"/>
          <p:nvPr/>
        </p:nvSpPr>
        <p:spPr>
          <a:xfrm>
            <a:off x="4016699" y="2213348"/>
            <a:ext cx="960339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4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2" name="Google Shape;482;p8"/>
          <p:cNvGrpSpPr/>
          <p:nvPr/>
        </p:nvGrpSpPr>
        <p:grpSpPr>
          <a:xfrm>
            <a:off x="3796343" y="3427222"/>
            <a:ext cx="1401048" cy="1107996"/>
            <a:chOff x="2551705" y="4283314"/>
            <a:chExt cx="2357003" cy="1107996"/>
          </a:xfrm>
        </p:grpSpPr>
        <p:sp>
          <p:nvSpPr>
            <p:cNvPr id="483" name="Google Shape;483;p8"/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8"/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5" name="Google Shape;485;p8"/>
          <p:cNvSpPr txBox="1"/>
          <p:nvPr/>
        </p:nvSpPr>
        <p:spPr>
          <a:xfrm>
            <a:off x="5931052" y="4826488"/>
            <a:ext cx="960339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4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6" name="Google Shape;486;p8"/>
          <p:cNvGrpSpPr/>
          <p:nvPr/>
        </p:nvGrpSpPr>
        <p:grpSpPr>
          <a:xfrm>
            <a:off x="5710696" y="3427222"/>
            <a:ext cx="1401048" cy="1107996"/>
            <a:chOff x="2551705" y="4283314"/>
            <a:chExt cx="2357003" cy="1107996"/>
          </a:xfrm>
        </p:grpSpPr>
        <p:sp>
          <p:nvSpPr>
            <p:cNvPr id="487" name="Google Shape;487;p8"/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8"/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9" name="Google Shape;489;p8"/>
          <p:cNvSpPr txBox="1"/>
          <p:nvPr/>
        </p:nvSpPr>
        <p:spPr>
          <a:xfrm>
            <a:off x="2102346" y="4826488"/>
            <a:ext cx="960339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1" sz="4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0" name="Google Shape;490;p8"/>
          <p:cNvGrpSpPr/>
          <p:nvPr/>
        </p:nvGrpSpPr>
        <p:grpSpPr>
          <a:xfrm>
            <a:off x="1881990" y="3427222"/>
            <a:ext cx="1401048" cy="1107996"/>
            <a:chOff x="2551705" y="4283314"/>
            <a:chExt cx="2357003" cy="1107996"/>
          </a:xfrm>
        </p:grpSpPr>
        <p:sp>
          <p:nvSpPr>
            <p:cNvPr id="491" name="Google Shape;491;p8"/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8"/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3" name="Google Shape;493;p8"/>
          <p:cNvGrpSpPr/>
          <p:nvPr/>
        </p:nvGrpSpPr>
        <p:grpSpPr>
          <a:xfrm rot="10800000">
            <a:off x="1575617" y="3352264"/>
            <a:ext cx="2013796" cy="2658860"/>
            <a:chOff x="1461188" y="2203612"/>
            <a:chExt cx="2149652" cy="2838234"/>
          </a:xfrm>
        </p:grpSpPr>
        <p:sp>
          <p:nvSpPr>
            <p:cNvPr id="494" name="Google Shape;494;p8"/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fmla="val 10800000" name="adj1"/>
                <a:gd fmla="val 65562" name="adj2"/>
                <a:gd fmla="val 4754" name="adj3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8"/>
            <p:cNvSpPr/>
            <p:nvPr/>
          </p:nvSpPr>
          <p:spPr>
            <a:xfrm>
              <a:off x="1461188" y="3274130"/>
              <a:ext cx="101865" cy="4995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8"/>
            <p:cNvSpPr/>
            <p:nvPr/>
          </p:nvSpPr>
          <p:spPr>
            <a:xfrm>
              <a:off x="3508975" y="3274127"/>
              <a:ext cx="101865" cy="17677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7" name="Google Shape;497;p8"/>
          <p:cNvGrpSpPr/>
          <p:nvPr/>
        </p:nvGrpSpPr>
        <p:grpSpPr>
          <a:xfrm>
            <a:off x="3496412" y="1812379"/>
            <a:ext cx="2013796" cy="2658853"/>
            <a:chOff x="1461188" y="2203612"/>
            <a:chExt cx="2149652" cy="2838233"/>
          </a:xfrm>
        </p:grpSpPr>
        <p:sp>
          <p:nvSpPr>
            <p:cNvPr id="498" name="Google Shape;498;p8"/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fmla="val 10800000" name="adj1"/>
                <a:gd fmla="val 65562" name="adj2"/>
                <a:gd fmla="val 4754" name="adj3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8"/>
            <p:cNvSpPr/>
            <p:nvPr/>
          </p:nvSpPr>
          <p:spPr>
            <a:xfrm>
              <a:off x="1461188" y="3274122"/>
              <a:ext cx="101865" cy="176772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8"/>
            <p:cNvSpPr/>
            <p:nvPr/>
          </p:nvSpPr>
          <p:spPr>
            <a:xfrm>
              <a:off x="3508975" y="3274127"/>
              <a:ext cx="101865" cy="4995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1" name="Google Shape;501;p8"/>
          <p:cNvGrpSpPr/>
          <p:nvPr/>
        </p:nvGrpSpPr>
        <p:grpSpPr>
          <a:xfrm rot="10800000">
            <a:off x="5410018" y="3352265"/>
            <a:ext cx="2013796" cy="2658859"/>
            <a:chOff x="1461188" y="2203612"/>
            <a:chExt cx="2149652" cy="2838233"/>
          </a:xfrm>
        </p:grpSpPr>
        <p:sp>
          <p:nvSpPr>
            <p:cNvPr id="502" name="Google Shape;502;p8"/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fmla="val 10800000" name="adj1"/>
                <a:gd fmla="val 65562" name="adj2"/>
                <a:gd fmla="val 4754" name="adj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8"/>
            <p:cNvSpPr/>
            <p:nvPr/>
          </p:nvSpPr>
          <p:spPr>
            <a:xfrm>
              <a:off x="1461188" y="3274130"/>
              <a:ext cx="101865" cy="4995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8"/>
            <p:cNvSpPr/>
            <p:nvPr/>
          </p:nvSpPr>
          <p:spPr>
            <a:xfrm>
              <a:off x="3508975" y="3274127"/>
              <a:ext cx="101865" cy="176771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5" name="Google Shape;505;p8"/>
          <p:cNvGrpSpPr/>
          <p:nvPr/>
        </p:nvGrpSpPr>
        <p:grpSpPr>
          <a:xfrm>
            <a:off x="7318674" y="1812379"/>
            <a:ext cx="2013796" cy="2658859"/>
            <a:chOff x="1461188" y="2203612"/>
            <a:chExt cx="2149652" cy="2838233"/>
          </a:xfrm>
        </p:grpSpPr>
        <p:sp>
          <p:nvSpPr>
            <p:cNvPr id="506" name="Google Shape;506;p8"/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fmla="val 10800000" name="adj1"/>
                <a:gd fmla="val 65562" name="adj2"/>
                <a:gd fmla="val 4754" name="adj3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8"/>
            <p:cNvSpPr/>
            <p:nvPr/>
          </p:nvSpPr>
          <p:spPr>
            <a:xfrm>
              <a:off x="1461188" y="3274127"/>
              <a:ext cx="101865" cy="17677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8"/>
            <p:cNvSpPr/>
            <p:nvPr/>
          </p:nvSpPr>
          <p:spPr>
            <a:xfrm>
              <a:off x="3508975" y="3274127"/>
              <a:ext cx="101865" cy="4995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9" name="Google Shape;509;p8"/>
          <p:cNvGrpSpPr/>
          <p:nvPr/>
        </p:nvGrpSpPr>
        <p:grpSpPr>
          <a:xfrm>
            <a:off x="1388947" y="3226408"/>
            <a:ext cx="450832" cy="330420"/>
            <a:chOff x="1266201" y="3975188"/>
            <a:chExt cx="481246" cy="352711"/>
          </a:xfrm>
        </p:grpSpPr>
        <p:sp>
          <p:nvSpPr>
            <p:cNvPr id="510" name="Google Shape;510;p8"/>
            <p:cNvSpPr/>
            <p:nvPr/>
          </p:nvSpPr>
          <p:spPr>
            <a:xfrm rot="-8100000">
              <a:off x="1378718" y="3958106"/>
              <a:ext cx="100800" cy="360000"/>
            </a:xfrm>
            <a:prstGeom prst="roundRect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8"/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2" name="Google Shape;512;p8"/>
          <p:cNvGrpSpPr/>
          <p:nvPr/>
        </p:nvGrpSpPr>
        <p:grpSpPr>
          <a:xfrm rot="10800000">
            <a:off x="3333097" y="4251963"/>
            <a:ext cx="450832" cy="330420"/>
            <a:chOff x="1266201" y="3975188"/>
            <a:chExt cx="481246" cy="352711"/>
          </a:xfrm>
        </p:grpSpPr>
        <p:sp>
          <p:nvSpPr>
            <p:cNvPr id="513" name="Google Shape;513;p8"/>
            <p:cNvSpPr/>
            <p:nvPr/>
          </p:nvSpPr>
          <p:spPr>
            <a:xfrm rot="-8100000">
              <a:off x="1378718" y="3958106"/>
              <a:ext cx="100800" cy="360000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8"/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5" name="Google Shape;515;p8"/>
          <p:cNvSpPr/>
          <p:nvPr/>
        </p:nvSpPr>
        <p:spPr>
          <a:xfrm>
            <a:off x="9237043" y="3333738"/>
            <a:ext cx="101865" cy="133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6" name="Google Shape;516;p8"/>
          <p:cNvGrpSpPr/>
          <p:nvPr/>
        </p:nvGrpSpPr>
        <p:grpSpPr>
          <a:xfrm rot="10800000">
            <a:off x="7150732" y="4251962"/>
            <a:ext cx="450832" cy="330420"/>
            <a:chOff x="1266201" y="3975188"/>
            <a:chExt cx="481246" cy="352711"/>
          </a:xfrm>
        </p:grpSpPr>
        <p:sp>
          <p:nvSpPr>
            <p:cNvPr id="517" name="Google Shape;517;p8"/>
            <p:cNvSpPr/>
            <p:nvPr/>
          </p:nvSpPr>
          <p:spPr>
            <a:xfrm rot="-8100000">
              <a:off x="1378718" y="3958106"/>
              <a:ext cx="100800" cy="360000"/>
            </a:xfrm>
            <a:prstGeom prst="roundRect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8"/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9" name="Google Shape;519;p8"/>
          <p:cNvGrpSpPr/>
          <p:nvPr/>
        </p:nvGrpSpPr>
        <p:grpSpPr>
          <a:xfrm>
            <a:off x="9049243" y="3226408"/>
            <a:ext cx="450832" cy="330420"/>
            <a:chOff x="1266201" y="3975188"/>
            <a:chExt cx="481246" cy="352711"/>
          </a:xfrm>
        </p:grpSpPr>
        <p:sp>
          <p:nvSpPr>
            <p:cNvPr id="520" name="Google Shape;520;p8"/>
            <p:cNvSpPr/>
            <p:nvPr/>
          </p:nvSpPr>
          <p:spPr>
            <a:xfrm rot="-8100000">
              <a:off x="1378718" y="3958106"/>
              <a:ext cx="100800" cy="360000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8"/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2" name="Google Shape;522;p8"/>
          <p:cNvGrpSpPr/>
          <p:nvPr/>
        </p:nvGrpSpPr>
        <p:grpSpPr>
          <a:xfrm>
            <a:off x="5228803" y="3226408"/>
            <a:ext cx="450832" cy="330420"/>
            <a:chOff x="1266201" y="3975188"/>
            <a:chExt cx="481246" cy="352711"/>
          </a:xfrm>
        </p:grpSpPr>
        <p:sp>
          <p:nvSpPr>
            <p:cNvPr id="523" name="Google Shape;523;p8"/>
            <p:cNvSpPr/>
            <p:nvPr/>
          </p:nvSpPr>
          <p:spPr>
            <a:xfrm rot="-8100000">
              <a:off x="1378718" y="3958106"/>
              <a:ext cx="100800" cy="360000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8"/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5" name="Google Shape;525;p8"/>
          <p:cNvSpPr/>
          <p:nvPr/>
        </p:nvSpPr>
        <p:spPr>
          <a:xfrm>
            <a:off x="1048652" y="1473090"/>
            <a:ext cx="1332906" cy="1621600"/>
          </a:xfrm>
          <a:custGeom>
            <a:rect b="b" l="l" r="r" t="t"/>
            <a:pathLst>
              <a:path extrusionOk="0" h="6851511" w="5631734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6" name="Google Shape;526;p8"/>
          <p:cNvGrpSpPr/>
          <p:nvPr/>
        </p:nvGrpSpPr>
        <p:grpSpPr>
          <a:xfrm>
            <a:off x="8454696" y="4826488"/>
            <a:ext cx="1739677" cy="1355366"/>
            <a:chOff x="8503361" y="4110299"/>
            <a:chExt cx="2157577" cy="1680948"/>
          </a:xfrm>
        </p:grpSpPr>
        <p:grpSp>
          <p:nvGrpSpPr>
            <p:cNvPr id="527" name="Google Shape;527;p8"/>
            <p:cNvGrpSpPr/>
            <p:nvPr/>
          </p:nvGrpSpPr>
          <p:grpSpPr>
            <a:xfrm>
              <a:off x="8503361" y="4371331"/>
              <a:ext cx="2157577" cy="1419916"/>
              <a:chOff x="885527" y="453"/>
              <a:chExt cx="10414694" cy="6853975"/>
            </a:xfrm>
          </p:grpSpPr>
          <p:sp>
            <p:nvSpPr>
              <p:cNvPr id="528" name="Google Shape;528;p8"/>
              <p:cNvSpPr/>
              <p:nvPr/>
            </p:nvSpPr>
            <p:spPr>
              <a:xfrm>
                <a:off x="885527" y="273248"/>
                <a:ext cx="375047" cy="696516"/>
              </a:xfrm>
              <a:custGeom>
                <a:rect b="b" l="l" r="r" t="t"/>
                <a:pathLst>
                  <a:path extrusionOk="0" h="696515" w="375046">
                    <a:moveTo>
                      <a:pt x="375047" y="700980"/>
                    </a:moveTo>
                    <a:lnTo>
                      <a:pt x="94655" y="700980"/>
                    </a:lnTo>
                    <a:cubicBezTo>
                      <a:pt x="42863" y="700980"/>
                      <a:pt x="0" y="658118"/>
                      <a:pt x="0" y="605433"/>
                    </a:cubicBezTo>
                    <a:lnTo>
                      <a:pt x="0" y="94655"/>
                    </a:lnTo>
                    <a:cubicBezTo>
                      <a:pt x="0" y="42863"/>
                      <a:pt x="42863" y="0"/>
                      <a:pt x="94655" y="0"/>
                    </a:cubicBezTo>
                    <a:lnTo>
                      <a:pt x="375047" y="0"/>
                    </a:lnTo>
                    <a:lnTo>
                      <a:pt x="375047" y="700980"/>
                    </a:lnTo>
                    <a:close/>
                  </a:path>
                </a:pathLst>
              </a:custGeom>
              <a:solidFill>
                <a:srgbClr val="6C73A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" name="Google Shape;529;p8"/>
              <p:cNvSpPr/>
              <p:nvPr/>
            </p:nvSpPr>
            <p:spPr>
              <a:xfrm>
                <a:off x="1289149" y="1415355"/>
                <a:ext cx="741164" cy="562570"/>
              </a:xfrm>
              <a:custGeom>
                <a:rect b="b" l="l" r="r" t="t"/>
                <a:pathLst>
                  <a:path extrusionOk="0" h="562570" w="741164">
                    <a:moveTo>
                      <a:pt x="744736" y="563463"/>
                    </a:moveTo>
                    <a:lnTo>
                      <a:pt x="82153" y="563463"/>
                    </a:lnTo>
                    <a:cubicBezTo>
                      <a:pt x="36612" y="563463"/>
                      <a:pt x="0" y="526852"/>
                      <a:pt x="0" y="481310"/>
                    </a:cubicBezTo>
                    <a:lnTo>
                      <a:pt x="0" y="0"/>
                    </a:lnTo>
                    <a:lnTo>
                      <a:pt x="743843" y="0"/>
                    </a:lnTo>
                    <a:lnTo>
                      <a:pt x="743843" y="563463"/>
                    </a:lnTo>
                    <a:close/>
                  </a:path>
                </a:pathLst>
              </a:custGeom>
              <a:solidFill>
                <a:srgbClr val="6C73A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" name="Google Shape;530;p8"/>
              <p:cNvSpPr/>
              <p:nvPr/>
            </p:nvSpPr>
            <p:spPr>
              <a:xfrm>
                <a:off x="9320509" y="1168003"/>
                <a:ext cx="142875" cy="151805"/>
              </a:xfrm>
              <a:custGeom>
                <a:rect b="b" l="l" r="r" t="t"/>
                <a:pathLst>
                  <a:path extrusionOk="0" h="151804" w="142874">
                    <a:moveTo>
                      <a:pt x="75902" y="0"/>
                    </a:moveTo>
                    <a:cubicBezTo>
                      <a:pt x="35719" y="0"/>
                      <a:pt x="0" y="36612"/>
                      <a:pt x="0" y="76795"/>
                    </a:cubicBezTo>
                    <a:cubicBezTo>
                      <a:pt x="893" y="115193"/>
                      <a:pt x="36612" y="150912"/>
                      <a:pt x="75010" y="151805"/>
                    </a:cubicBezTo>
                    <a:cubicBezTo>
                      <a:pt x="114300" y="152698"/>
                      <a:pt x="150912" y="116086"/>
                      <a:pt x="150912" y="75902"/>
                    </a:cubicBezTo>
                    <a:cubicBezTo>
                      <a:pt x="151805" y="33933"/>
                      <a:pt x="117872" y="0"/>
                      <a:pt x="75902" y="0"/>
                    </a:cubicBezTo>
                    <a:close/>
                  </a:path>
                </a:pathLst>
              </a:custGeom>
              <a:solidFill>
                <a:srgbClr val="6C73A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" name="Google Shape;531;p8"/>
              <p:cNvSpPr/>
              <p:nvPr/>
            </p:nvSpPr>
            <p:spPr>
              <a:xfrm>
                <a:off x="2029420" y="237686"/>
                <a:ext cx="4768451" cy="419694"/>
              </a:xfrm>
              <a:custGeom>
                <a:rect b="b" l="l" r="r" t="t"/>
                <a:pathLst>
                  <a:path extrusionOk="0" h="419695" w="4768452">
                    <a:moveTo>
                      <a:pt x="0" y="0"/>
                    </a:moveTo>
                    <a:cubicBezTo>
                      <a:pt x="1595735" y="893"/>
                      <a:pt x="3182541" y="50006"/>
                      <a:pt x="4772918" y="57150"/>
                    </a:cubicBezTo>
                    <a:cubicBezTo>
                      <a:pt x="4772918" y="75902"/>
                      <a:pt x="4773811" y="91976"/>
                      <a:pt x="4772918" y="108049"/>
                    </a:cubicBezTo>
                    <a:cubicBezTo>
                      <a:pt x="4770239" y="170557"/>
                      <a:pt x="4768453" y="233065"/>
                      <a:pt x="4763095" y="294680"/>
                    </a:cubicBezTo>
                    <a:cubicBezTo>
                      <a:pt x="4759523" y="342900"/>
                      <a:pt x="4733628" y="381298"/>
                      <a:pt x="4697015" y="411659"/>
                    </a:cubicBezTo>
                    <a:cubicBezTo>
                      <a:pt x="4689872" y="417016"/>
                      <a:pt x="4679156" y="420588"/>
                      <a:pt x="4670226" y="420588"/>
                    </a:cubicBezTo>
                    <a:cubicBezTo>
                      <a:pt x="4383584" y="419695"/>
                      <a:pt x="4096941" y="416123"/>
                      <a:pt x="3810298" y="417016"/>
                    </a:cubicBezTo>
                    <a:cubicBezTo>
                      <a:pt x="3737074" y="417016"/>
                      <a:pt x="3673673" y="397371"/>
                      <a:pt x="3615630" y="356295"/>
                    </a:cubicBezTo>
                    <a:cubicBezTo>
                      <a:pt x="3589734" y="338435"/>
                      <a:pt x="3563838" y="324148"/>
                      <a:pt x="3529012" y="324148"/>
                    </a:cubicBezTo>
                    <a:cubicBezTo>
                      <a:pt x="3124498" y="318790"/>
                      <a:pt x="2720876" y="310753"/>
                      <a:pt x="2316361" y="303609"/>
                    </a:cubicBezTo>
                    <a:cubicBezTo>
                      <a:pt x="1712714" y="293787"/>
                      <a:pt x="1108174" y="285750"/>
                      <a:pt x="504527" y="275927"/>
                    </a:cubicBezTo>
                    <a:cubicBezTo>
                      <a:pt x="438448" y="275034"/>
                      <a:pt x="373261" y="267891"/>
                      <a:pt x="307181" y="260747"/>
                    </a:cubicBezTo>
                    <a:cubicBezTo>
                      <a:pt x="265212" y="256282"/>
                      <a:pt x="227707" y="235744"/>
                      <a:pt x="197346" y="205383"/>
                    </a:cubicBezTo>
                    <a:cubicBezTo>
                      <a:pt x="133052" y="140196"/>
                      <a:pt x="69651" y="73223"/>
                      <a:pt x="0" y="0"/>
                    </a:cubicBezTo>
                    <a:close/>
                  </a:path>
                </a:pathLst>
              </a:custGeom>
              <a:solidFill>
                <a:srgbClr val="6C73A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" name="Google Shape;532;p8"/>
              <p:cNvSpPr/>
              <p:nvPr/>
            </p:nvSpPr>
            <p:spPr>
              <a:xfrm>
                <a:off x="5513978" y="1500875"/>
                <a:ext cx="526852" cy="526852"/>
              </a:xfrm>
              <a:custGeom>
                <a:rect b="b" l="l" r="r" t="t"/>
                <a:pathLst>
                  <a:path extrusionOk="0" h="526851" w="526851">
                    <a:moveTo>
                      <a:pt x="535587" y="205"/>
                    </a:moveTo>
                    <a:cubicBezTo>
                      <a:pt x="529336" y="102897"/>
                      <a:pt x="527551" y="202016"/>
                      <a:pt x="515942" y="299350"/>
                    </a:cubicBezTo>
                    <a:cubicBezTo>
                      <a:pt x="506119" y="385968"/>
                      <a:pt x="449862" y="445797"/>
                      <a:pt x="371281" y="478836"/>
                    </a:cubicBezTo>
                    <a:cubicBezTo>
                      <a:pt x="314131" y="502054"/>
                      <a:pt x="252516" y="514555"/>
                      <a:pt x="192688" y="530629"/>
                    </a:cubicBezTo>
                    <a:cubicBezTo>
                      <a:pt x="187329" y="532415"/>
                      <a:pt x="176614" y="527057"/>
                      <a:pt x="173935" y="521699"/>
                    </a:cubicBezTo>
                    <a:cubicBezTo>
                      <a:pt x="141788" y="462763"/>
                      <a:pt x="91782" y="438653"/>
                      <a:pt x="25702" y="441332"/>
                    </a:cubicBezTo>
                    <a:cubicBezTo>
                      <a:pt x="13200" y="442225"/>
                      <a:pt x="4271" y="440439"/>
                      <a:pt x="4271" y="424365"/>
                    </a:cubicBezTo>
                    <a:cubicBezTo>
                      <a:pt x="3378" y="331497"/>
                      <a:pt x="-2873" y="238628"/>
                      <a:pt x="1592" y="145759"/>
                    </a:cubicBezTo>
                    <a:cubicBezTo>
                      <a:pt x="6057" y="67178"/>
                      <a:pt x="42668" y="30566"/>
                      <a:pt x="120357" y="17172"/>
                    </a:cubicBezTo>
                    <a:cubicBezTo>
                      <a:pt x="256088" y="-6938"/>
                      <a:pt x="392712" y="1991"/>
                      <a:pt x="535587" y="205"/>
                    </a:cubicBezTo>
                    <a:close/>
                  </a:path>
                </a:pathLst>
              </a:custGeom>
              <a:solidFill>
                <a:srgbClr val="6C73A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Google Shape;533;p8"/>
              <p:cNvSpPr/>
              <p:nvPr/>
            </p:nvSpPr>
            <p:spPr>
              <a:xfrm>
                <a:off x="10005416" y="406960"/>
                <a:ext cx="634008" cy="642938"/>
              </a:xfrm>
              <a:custGeom>
                <a:rect b="b" l="l" r="r" t="t"/>
                <a:pathLst>
                  <a:path extrusionOk="0" h="642937" w="634007">
                    <a:moveTo>
                      <a:pt x="501849" y="648529"/>
                    </a:moveTo>
                    <a:cubicBezTo>
                      <a:pt x="386655" y="398498"/>
                      <a:pt x="191989" y="210974"/>
                      <a:pt x="0" y="21665"/>
                    </a:cubicBezTo>
                    <a:cubicBezTo>
                      <a:pt x="1786" y="19879"/>
                      <a:pt x="3572" y="17200"/>
                      <a:pt x="5358" y="15414"/>
                    </a:cubicBezTo>
                    <a:cubicBezTo>
                      <a:pt x="25896" y="23451"/>
                      <a:pt x="47327" y="29701"/>
                      <a:pt x="67866" y="39524"/>
                    </a:cubicBezTo>
                    <a:cubicBezTo>
                      <a:pt x="150911" y="81494"/>
                      <a:pt x="233958" y="71671"/>
                      <a:pt x="317004" y="40417"/>
                    </a:cubicBezTo>
                    <a:cubicBezTo>
                      <a:pt x="337542" y="32380"/>
                      <a:pt x="357188" y="25237"/>
                      <a:pt x="376833" y="15414"/>
                    </a:cubicBezTo>
                    <a:cubicBezTo>
                      <a:pt x="503634" y="-43522"/>
                      <a:pt x="651868" y="76136"/>
                      <a:pt x="634901" y="211867"/>
                    </a:cubicBezTo>
                    <a:cubicBezTo>
                      <a:pt x="630436" y="249372"/>
                      <a:pt x="622399" y="286876"/>
                      <a:pt x="611684" y="323488"/>
                    </a:cubicBezTo>
                    <a:cubicBezTo>
                      <a:pt x="580430" y="426180"/>
                      <a:pt x="547390" y="528871"/>
                      <a:pt x="514350" y="630669"/>
                    </a:cubicBezTo>
                    <a:cubicBezTo>
                      <a:pt x="512564" y="636027"/>
                      <a:pt x="510778" y="640492"/>
                      <a:pt x="508993" y="644957"/>
                    </a:cubicBezTo>
                    <a:cubicBezTo>
                      <a:pt x="507206" y="645850"/>
                      <a:pt x="504528" y="647636"/>
                      <a:pt x="501849" y="648529"/>
                    </a:cubicBezTo>
                    <a:close/>
                    <a:moveTo>
                      <a:pt x="555427" y="181506"/>
                    </a:moveTo>
                    <a:cubicBezTo>
                      <a:pt x="555427" y="121677"/>
                      <a:pt x="509885" y="76136"/>
                      <a:pt x="451843" y="76136"/>
                    </a:cubicBezTo>
                    <a:cubicBezTo>
                      <a:pt x="393800" y="76136"/>
                      <a:pt x="350044" y="123463"/>
                      <a:pt x="350044" y="184185"/>
                    </a:cubicBezTo>
                    <a:cubicBezTo>
                      <a:pt x="350044" y="240442"/>
                      <a:pt x="397372" y="286876"/>
                      <a:pt x="453628" y="287769"/>
                    </a:cubicBezTo>
                    <a:cubicBezTo>
                      <a:pt x="515243" y="286876"/>
                      <a:pt x="556319" y="244907"/>
                      <a:pt x="555427" y="181506"/>
                    </a:cubicBezTo>
                    <a:close/>
                  </a:path>
                </a:pathLst>
              </a:custGeom>
              <a:solidFill>
                <a:srgbClr val="6C73A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Google Shape;534;p8"/>
              <p:cNvSpPr/>
              <p:nvPr/>
            </p:nvSpPr>
            <p:spPr>
              <a:xfrm>
                <a:off x="9206669" y="76914"/>
                <a:ext cx="339328" cy="285750"/>
              </a:xfrm>
              <a:custGeom>
                <a:rect b="b" l="l" r="r" t="t"/>
                <a:pathLst>
                  <a:path extrusionOk="0" h="285750" w="339328">
                    <a:moveTo>
                      <a:pt x="339762" y="219552"/>
                    </a:moveTo>
                    <a:cubicBezTo>
                      <a:pt x="317437" y="225803"/>
                      <a:pt x="300471" y="232946"/>
                      <a:pt x="281719" y="236518"/>
                    </a:cubicBezTo>
                    <a:cubicBezTo>
                      <a:pt x="201352" y="252592"/>
                      <a:pt x="120984" y="268665"/>
                      <a:pt x="39724" y="283846"/>
                    </a:cubicBezTo>
                    <a:cubicBezTo>
                      <a:pt x="434" y="290989"/>
                      <a:pt x="2219" y="288310"/>
                      <a:pt x="2219" y="247234"/>
                    </a:cubicBezTo>
                    <a:cubicBezTo>
                      <a:pt x="-12068" y="132934"/>
                      <a:pt x="45975" y="99001"/>
                      <a:pt x="80801" y="29349"/>
                    </a:cubicBezTo>
                    <a:cubicBezTo>
                      <a:pt x="90623" y="2560"/>
                      <a:pt x="215639" y="-14406"/>
                      <a:pt x="237963" y="16848"/>
                    </a:cubicBezTo>
                    <a:cubicBezTo>
                      <a:pt x="285290" y="76677"/>
                      <a:pt x="311187" y="146328"/>
                      <a:pt x="339762" y="219552"/>
                    </a:cubicBezTo>
                    <a:close/>
                  </a:path>
                </a:pathLst>
              </a:custGeom>
              <a:solidFill>
                <a:srgbClr val="6C73A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" name="Google Shape;535;p8"/>
              <p:cNvSpPr/>
              <p:nvPr/>
            </p:nvSpPr>
            <p:spPr>
              <a:xfrm>
                <a:off x="1386479" y="453"/>
                <a:ext cx="419695" cy="125016"/>
              </a:xfrm>
              <a:custGeom>
                <a:rect b="b" l="l" r="r" t="t"/>
                <a:pathLst>
                  <a:path extrusionOk="0" h="125015" w="419695">
                    <a:moveTo>
                      <a:pt x="421485" y="129028"/>
                    </a:moveTo>
                    <a:cubicBezTo>
                      <a:pt x="280396" y="129028"/>
                      <a:pt x="140200" y="129028"/>
                      <a:pt x="4" y="129028"/>
                    </a:cubicBezTo>
                    <a:cubicBezTo>
                      <a:pt x="-889" y="126349"/>
                      <a:pt x="155380" y="39731"/>
                      <a:pt x="237533" y="5798"/>
                    </a:cubicBezTo>
                    <a:cubicBezTo>
                      <a:pt x="267894" y="-6703"/>
                      <a:pt x="295576" y="2226"/>
                      <a:pt x="320580" y="20979"/>
                    </a:cubicBezTo>
                    <a:cubicBezTo>
                      <a:pt x="347369" y="40624"/>
                      <a:pt x="375051" y="59376"/>
                      <a:pt x="401840" y="79022"/>
                    </a:cubicBezTo>
                    <a:cubicBezTo>
                      <a:pt x="420592" y="91523"/>
                      <a:pt x="427736" y="108490"/>
                      <a:pt x="421485" y="129028"/>
                    </a:cubicBezTo>
                    <a:close/>
                  </a:path>
                </a:pathLst>
              </a:custGeom>
              <a:solidFill>
                <a:srgbClr val="6C73A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Google Shape;536;p8"/>
              <p:cNvSpPr/>
              <p:nvPr/>
            </p:nvSpPr>
            <p:spPr>
              <a:xfrm>
                <a:off x="8308776" y="2243857"/>
                <a:ext cx="2607469" cy="3857625"/>
              </a:xfrm>
              <a:custGeom>
                <a:rect b="b" l="l" r="r" t="t"/>
                <a:pathLst>
                  <a:path extrusionOk="0" h="3857625" w="2607468">
                    <a:moveTo>
                      <a:pt x="0" y="14461"/>
                    </a:moveTo>
                    <a:cubicBezTo>
                      <a:pt x="11608" y="12675"/>
                      <a:pt x="21431" y="10889"/>
                      <a:pt x="32147" y="10889"/>
                    </a:cubicBezTo>
                    <a:cubicBezTo>
                      <a:pt x="179487" y="7317"/>
                      <a:pt x="308968" y="13568"/>
                      <a:pt x="456307" y="9996"/>
                    </a:cubicBezTo>
                    <a:cubicBezTo>
                      <a:pt x="476846" y="9103"/>
                      <a:pt x="483096" y="15354"/>
                      <a:pt x="487561" y="35892"/>
                    </a:cubicBezTo>
                    <a:cubicBezTo>
                      <a:pt x="511671" y="148406"/>
                      <a:pt x="614362" y="215379"/>
                      <a:pt x="723305" y="201091"/>
                    </a:cubicBezTo>
                    <a:cubicBezTo>
                      <a:pt x="808137" y="190376"/>
                      <a:pt x="885825" y="117152"/>
                      <a:pt x="902792" y="27855"/>
                    </a:cubicBezTo>
                    <a:cubicBezTo>
                      <a:pt x="907257" y="7317"/>
                      <a:pt x="916186" y="4638"/>
                      <a:pt x="934938" y="1959"/>
                    </a:cubicBezTo>
                    <a:cubicBezTo>
                      <a:pt x="1017984" y="-8756"/>
                      <a:pt x="1072456" y="25176"/>
                      <a:pt x="1134070" y="86791"/>
                    </a:cubicBezTo>
                    <a:cubicBezTo>
                      <a:pt x="1228725" y="181446"/>
                      <a:pt x="1337667" y="262706"/>
                      <a:pt x="1437680" y="353789"/>
                    </a:cubicBezTo>
                    <a:cubicBezTo>
                      <a:pt x="1485900" y="397544"/>
                      <a:pt x="1518047" y="439514"/>
                      <a:pt x="1558230" y="490413"/>
                    </a:cubicBezTo>
                    <a:cubicBezTo>
                      <a:pt x="1573411" y="509165"/>
                      <a:pt x="1582341" y="537740"/>
                      <a:pt x="1584127" y="561851"/>
                    </a:cubicBezTo>
                    <a:cubicBezTo>
                      <a:pt x="1591270" y="646683"/>
                      <a:pt x="1575197" y="715441"/>
                      <a:pt x="1593056" y="797594"/>
                    </a:cubicBezTo>
                    <a:cubicBezTo>
                      <a:pt x="1618059" y="912787"/>
                      <a:pt x="1653778" y="1026194"/>
                      <a:pt x="1695748" y="1136923"/>
                    </a:cubicBezTo>
                    <a:cubicBezTo>
                      <a:pt x="1786831" y="1375345"/>
                      <a:pt x="1884165" y="1611982"/>
                      <a:pt x="1980605" y="1848619"/>
                    </a:cubicBezTo>
                    <a:cubicBezTo>
                      <a:pt x="2088654" y="2114723"/>
                      <a:pt x="2201169" y="2379042"/>
                      <a:pt x="2304753" y="2646933"/>
                    </a:cubicBezTo>
                    <a:cubicBezTo>
                      <a:pt x="2386013" y="2856780"/>
                      <a:pt x="2470845" y="3068414"/>
                      <a:pt x="2541389" y="3281833"/>
                    </a:cubicBezTo>
                    <a:cubicBezTo>
                      <a:pt x="2591395" y="3432745"/>
                      <a:pt x="2620864" y="3588122"/>
                      <a:pt x="2611040" y="3748856"/>
                    </a:cubicBezTo>
                    <a:cubicBezTo>
                      <a:pt x="2609255" y="3772966"/>
                      <a:pt x="2605683" y="3797076"/>
                      <a:pt x="2603004" y="3821187"/>
                    </a:cubicBezTo>
                    <a:cubicBezTo>
                      <a:pt x="2600325" y="3846190"/>
                      <a:pt x="2586038" y="3856012"/>
                      <a:pt x="2561034" y="3856905"/>
                    </a:cubicBezTo>
                    <a:cubicBezTo>
                      <a:pt x="2486025" y="3857798"/>
                      <a:pt x="1067991" y="3858692"/>
                      <a:pt x="1033165" y="3858692"/>
                    </a:cubicBezTo>
                    <a:cubicBezTo>
                      <a:pt x="1005483" y="3858692"/>
                      <a:pt x="994767" y="3847083"/>
                      <a:pt x="987624" y="3820293"/>
                    </a:cubicBezTo>
                    <a:cubicBezTo>
                      <a:pt x="861715" y="3333625"/>
                      <a:pt x="734020" y="2863924"/>
                      <a:pt x="607219" y="2377256"/>
                    </a:cubicBezTo>
                    <a:cubicBezTo>
                      <a:pt x="534889" y="2101329"/>
                      <a:pt x="445592" y="1815579"/>
                      <a:pt x="373261" y="1539652"/>
                    </a:cubicBezTo>
                    <a:cubicBezTo>
                      <a:pt x="367903" y="1520006"/>
                      <a:pt x="369689" y="1503933"/>
                      <a:pt x="378619" y="1485180"/>
                    </a:cubicBezTo>
                    <a:cubicBezTo>
                      <a:pt x="410766" y="1418208"/>
                      <a:pt x="444698" y="1351235"/>
                      <a:pt x="450056" y="1276226"/>
                    </a:cubicBezTo>
                    <a:cubicBezTo>
                      <a:pt x="461665" y="1113705"/>
                      <a:pt x="416124" y="956543"/>
                      <a:pt x="274142" y="863674"/>
                    </a:cubicBezTo>
                    <a:cubicBezTo>
                      <a:pt x="227707" y="833313"/>
                      <a:pt x="211634" y="813668"/>
                      <a:pt x="199132" y="760983"/>
                    </a:cubicBezTo>
                    <a:cubicBezTo>
                      <a:pt x="137517" y="510058"/>
                      <a:pt x="65187" y="277886"/>
                      <a:pt x="1786" y="26962"/>
                    </a:cubicBezTo>
                    <a:cubicBezTo>
                      <a:pt x="893" y="24283"/>
                      <a:pt x="893" y="20712"/>
                      <a:pt x="0" y="14461"/>
                    </a:cubicBezTo>
                    <a:close/>
                    <a:moveTo>
                      <a:pt x="1121569" y="2041500"/>
                    </a:moveTo>
                    <a:cubicBezTo>
                      <a:pt x="1386780" y="2047751"/>
                      <a:pt x="1618059" y="1824509"/>
                      <a:pt x="1625203" y="1554832"/>
                    </a:cubicBezTo>
                    <a:cubicBezTo>
                      <a:pt x="1632347" y="1285155"/>
                      <a:pt x="1406426" y="1052984"/>
                      <a:pt x="1130499" y="1046733"/>
                    </a:cubicBezTo>
                    <a:cubicBezTo>
                      <a:pt x="865287" y="1041375"/>
                      <a:pt x="632222" y="1268189"/>
                      <a:pt x="628650" y="1541437"/>
                    </a:cubicBezTo>
                    <a:cubicBezTo>
                      <a:pt x="625971" y="1809328"/>
                      <a:pt x="851892" y="2043286"/>
                      <a:pt x="1121569" y="2041500"/>
                    </a:cubicBezTo>
                    <a:close/>
                    <a:moveTo>
                      <a:pt x="1567160" y="3241650"/>
                    </a:moveTo>
                    <a:cubicBezTo>
                      <a:pt x="1461790" y="3243436"/>
                      <a:pt x="1375172" y="3329161"/>
                      <a:pt x="1376065" y="3430067"/>
                    </a:cubicBezTo>
                    <a:cubicBezTo>
                      <a:pt x="1377851" y="3537223"/>
                      <a:pt x="1465362" y="3623840"/>
                      <a:pt x="1570732" y="3622055"/>
                    </a:cubicBezTo>
                    <a:cubicBezTo>
                      <a:pt x="1674316" y="3620269"/>
                      <a:pt x="1758255" y="3532758"/>
                      <a:pt x="1756470" y="3428280"/>
                    </a:cubicBezTo>
                    <a:cubicBezTo>
                      <a:pt x="1755577" y="3324696"/>
                      <a:pt x="1669852" y="3239864"/>
                      <a:pt x="1567160" y="3241650"/>
                    </a:cubicBezTo>
                    <a:close/>
                  </a:path>
                </a:pathLst>
              </a:custGeom>
              <a:solidFill>
                <a:srgbClr val="6C73A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" name="Google Shape;537;p8"/>
              <p:cNvSpPr/>
              <p:nvPr/>
            </p:nvSpPr>
            <p:spPr>
              <a:xfrm>
                <a:off x="1267657" y="168696"/>
                <a:ext cx="9367242" cy="1330523"/>
              </a:xfrm>
              <a:custGeom>
                <a:rect b="b" l="l" r="r" t="t"/>
                <a:pathLst>
                  <a:path extrusionOk="0" h="1330523" w="9367241">
                    <a:moveTo>
                      <a:pt x="7273291" y="666229"/>
                    </a:moveTo>
                    <a:cubicBezTo>
                      <a:pt x="7270612" y="652835"/>
                      <a:pt x="7278649" y="640333"/>
                      <a:pt x="7291150" y="637654"/>
                    </a:cubicBezTo>
                    <a:lnTo>
                      <a:pt x="7338477" y="626939"/>
                    </a:lnTo>
                    <a:cubicBezTo>
                      <a:pt x="7350979" y="624260"/>
                      <a:pt x="7362587" y="632297"/>
                      <a:pt x="7365266" y="645691"/>
                    </a:cubicBezTo>
                    <a:lnTo>
                      <a:pt x="7492068" y="1298451"/>
                    </a:lnTo>
                    <a:lnTo>
                      <a:pt x="7492961" y="1298451"/>
                    </a:lnTo>
                    <a:cubicBezTo>
                      <a:pt x="7492961" y="1299344"/>
                      <a:pt x="7492961" y="1300237"/>
                      <a:pt x="7492961" y="1301130"/>
                    </a:cubicBezTo>
                    <a:cubicBezTo>
                      <a:pt x="8116253" y="1311846"/>
                      <a:pt x="8742224" y="1322562"/>
                      <a:pt x="9371767" y="1334170"/>
                    </a:cubicBezTo>
                    <a:cubicBezTo>
                      <a:pt x="9370874" y="1320776"/>
                      <a:pt x="9370874" y="1317204"/>
                      <a:pt x="9370874" y="1313632"/>
                    </a:cubicBezTo>
                    <a:cubicBezTo>
                      <a:pt x="9337834" y="1187723"/>
                      <a:pt x="9295865" y="1064494"/>
                      <a:pt x="9241393" y="945729"/>
                    </a:cubicBezTo>
                    <a:cubicBezTo>
                      <a:pt x="9237822" y="937692"/>
                      <a:pt x="9232463" y="926976"/>
                      <a:pt x="9225320" y="924297"/>
                    </a:cubicBezTo>
                    <a:cubicBezTo>
                      <a:pt x="9194066" y="910903"/>
                      <a:pt x="9180672" y="883221"/>
                      <a:pt x="9165491" y="856432"/>
                    </a:cubicBezTo>
                    <a:cubicBezTo>
                      <a:pt x="9079766" y="702841"/>
                      <a:pt x="8971717" y="566217"/>
                      <a:pt x="8847594" y="442987"/>
                    </a:cubicBezTo>
                    <a:cubicBezTo>
                      <a:pt x="8785979" y="381372"/>
                      <a:pt x="8723472" y="321544"/>
                      <a:pt x="8660071" y="261715"/>
                    </a:cubicBezTo>
                    <a:cubicBezTo>
                      <a:pt x="8624352" y="227782"/>
                      <a:pt x="8586848" y="194742"/>
                      <a:pt x="8549343" y="162595"/>
                    </a:cubicBezTo>
                    <a:cubicBezTo>
                      <a:pt x="8542199" y="156344"/>
                      <a:pt x="8530590" y="151879"/>
                      <a:pt x="8519875" y="150986"/>
                    </a:cubicBezTo>
                    <a:cubicBezTo>
                      <a:pt x="8461832" y="149201"/>
                      <a:pt x="8403789" y="148308"/>
                      <a:pt x="8346639" y="147415"/>
                    </a:cubicBezTo>
                    <a:cubicBezTo>
                      <a:pt x="8324315" y="147415"/>
                      <a:pt x="8301991" y="147415"/>
                      <a:pt x="8287703" y="171525"/>
                    </a:cubicBezTo>
                    <a:cubicBezTo>
                      <a:pt x="8284131" y="177776"/>
                      <a:pt x="8272523" y="182240"/>
                      <a:pt x="8264486" y="183133"/>
                    </a:cubicBezTo>
                    <a:cubicBezTo>
                      <a:pt x="8163580" y="202779"/>
                      <a:pt x="8062675" y="222424"/>
                      <a:pt x="7960876" y="240283"/>
                    </a:cubicBezTo>
                    <a:cubicBezTo>
                      <a:pt x="7918014" y="247427"/>
                      <a:pt x="7909084" y="237604"/>
                      <a:pt x="7903727" y="193849"/>
                    </a:cubicBezTo>
                    <a:cubicBezTo>
                      <a:pt x="7902833" y="184026"/>
                      <a:pt x="7901047" y="174204"/>
                      <a:pt x="7900155" y="164381"/>
                    </a:cubicBezTo>
                    <a:cubicBezTo>
                      <a:pt x="7899262" y="145629"/>
                      <a:pt x="7889439" y="139378"/>
                      <a:pt x="7870687" y="139378"/>
                    </a:cubicBezTo>
                    <a:cubicBezTo>
                      <a:pt x="7708166" y="136699"/>
                      <a:pt x="7545646" y="132234"/>
                      <a:pt x="7382233" y="128662"/>
                    </a:cubicBezTo>
                    <a:cubicBezTo>
                      <a:pt x="6977718" y="121518"/>
                      <a:pt x="6574096" y="114375"/>
                      <a:pt x="6169581" y="109017"/>
                    </a:cubicBezTo>
                    <a:cubicBezTo>
                      <a:pt x="5976700" y="106338"/>
                      <a:pt x="5784712" y="106338"/>
                      <a:pt x="5591831" y="105445"/>
                    </a:cubicBezTo>
                    <a:cubicBezTo>
                      <a:pt x="5580222" y="105445"/>
                      <a:pt x="5561469" y="111696"/>
                      <a:pt x="5558791" y="119733"/>
                    </a:cubicBezTo>
                    <a:cubicBezTo>
                      <a:pt x="5553433" y="134020"/>
                      <a:pt x="5551647" y="160809"/>
                      <a:pt x="5559684" y="167060"/>
                    </a:cubicBezTo>
                    <a:cubicBezTo>
                      <a:pt x="5582008" y="184919"/>
                      <a:pt x="5578436" y="206351"/>
                      <a:pt x="5577543" y="228675"/>
                    </a:cubicBezTo>
                    <a:cubicBezTo>
                      <a:pt x="5575757" y="264393"/>
                      <a:pt x="5573971" y="301005"/>
                      <a:pt x="5569506" y="336724"/>
                    </a:cubicBezTo>
                    <a:cubicBezTo>
                      <a:pt x="5563255" y="388516"/>
                      <a:pt x="5557898" y="441201"/>
                      <a:pt x="5544503" y="491208"/>
                    </a:cubicBezTo>
                    <a:cubicBezTo>
                      <a:pt x="5527537" y="552822"/>
                      <a:pt x="5466815" y="591220"/>
                      <a:pt x="5404307" y="590327"/>
                    </a:cubicBezTo>
                    <a:cubicBezTo>
                      <a:pt x="5129273" y="588541"/>
                      <a:pt x="4854239" y="584076"/>
                      <a:pt x="4579204" y="586755"/>
                    </a:cubicBezTo>
                    <a:cubicBezTo>
                      <a:pt x="4497051" y="587648"/>
                      <a:pt x="4424720" y="576040"/>
                      <a:pt x="4361320" y="522461"/>
                    </a:cubicBezTo>
                    <a:cubicBezTo>
                      <a:pt x="4336317" y="501923"/>
                      <a:pt x="4306848" y="496565"/>
                      <a:pt x="4275594" y="495672"/>
                    </a:cubicBezTo>
                    <a:cubicBezTo>
                      <a:pt x="4206836" y="493886"/>
                      <a:pt x="4138077" y="489422"/>
                      <a:pt x="4069319" y="488529"/>
                    </a:cubicBezTo>
                    <a:cubicBezTo>
                      <a:pt x="3470137" y="478706"/>
                      <a:pt x="1513642" y="443880"/>
                      <a:pt x="1134131" y="436736"/>
                    </a:cubicBezTo>
                    <a:cubicBezTo>
                      <a:pt x="1055549" y="434951"/>
                      <a:pt x="986791" y="415305"/>
                      <a:pt x="930534" y="357262"/>
                    </a:cubicBezTo>
                    <a:cubicBezTo>
                      <a:pt x="872491" y="296540"/>
                      <a:pt x="733188" y="151879"/>
                      <a:pt x="725151" y="137592"/>
                    </a:cubicBezTo>
                    <a:cubicBezTo>
                      <a:pt x="708184" y="109910"/>
                      <a:pt x="693897" y="63476"/>
                      <a:pt x="676930" y="34901"/>
                    </a:cubicBezTo>
                    <a:cubicBezTo>
                      <a:pt x="664429" y="13469"/>
                      <a:pt x="645677" y="4540"/>
                      <a:pt x="620673" y="3647"/>
                    </a:cubicBezTo>
                    <a:cubicBezTo>
                      <a:pt x="445652" y="-2604"/>
                      <a:pt x="269737" y="8111"/>
                      <a:pt x="94715" y="75"/>
                    </a:cubicBezTo>
                    <a:cubicBezTo>
                      <a:pt x="77748" y="-818"/>
                      <a:pt x="71498" y="6326"/>
                      <a:pt x="64354" y="19720"/>
                    </a:cubicBezTo>
                    <a:cubicBezTo>
                      <a:pt x="47387" y="56332"/>
                      <a:pt x="65247" y="709092"/>
                      <a:pt x="57210" y="822499"/>
                    </a:cubicBezTo>
                    <a:cubicBezTo>
                      <a:pt x="55424" y="844823"/>
                      <a:pt x="7204" y="858218"/>
                      <a:pt x="6311" y="880542"/>
                    </a:cubicBezTo>
                    <a:cubicBezTo>
                      <a:pt x="1846" y="976090"/>
                      <a:pt x="1846" y="1043062"/>
                      <a:pt x="60" y="1138610"/>
                    </a:cubicBezTo>
                    <a:cubicBezTo>
                      <a:pt x="-833" y="1161827"/>
                      <a:pt x="8097" y="1174329"/>
                      <a:pt x="34886" y="1174329"/>
                    </a:cubicBezTo>
                    <a:cubicBezTo>
                      <a:pt x="142042" y="1174329"/>
                      <a:pt x="250091" y="1173436"/>
                      <a:pt x="357248" y="1176115"/>
                    </a:cubicBezTo>
                    <a:cubicBezTo>
                      <a:pt x="571560" y="1181472"/>
                      <a:pt x="785873" y="1189509"/>
                      <a:pt x="1000185" y="1193974"/>
                    </a:cubicBezTo>
                    <a:cubicBezTo>
                      <a:pt x="1420773" y="1203797"/>
                      <a:pt x="1841362" y="1213619"/>
                      <a:pt x="2261057" y="1219870"/>
                    </a:cubicBezTo>
                    <a:cubicBezTo>
                      <a:pt x="3039726" y="1231479"/>
                      <a:pt x="3818394" y="1241301"/>
                      <a:pt x="4597063" y="1252017"/>
                    </a:cubicBezTo>
                    <a:cubicBezTo>
                      <a:pt x="4820305" y="1254696"/>
                      <a:pt x="5367696" y="1263626"/>
                      <a:pt x="5782033" y="1269876"/>
                    </a:cubicBezTo>
                    <a:lnTo>
                      <a:pt x="5664161" y="664444"/>
                    </a:lnTo>
                    <a:cubicBezTo>
                      <a:pt x="5661482" y="651049"/>
                      <a:pt x="5669519" y="638547"/>
                      <a:pt x="5682020" y="635868"/>
                    </a:cubicBezTo>
                    <a:lnTo>
                      <a:pt x="5729348" y="625153"/>
                    </a:lnTo>
                    <a:cubicBezTo>
                      <a:pt x="5741849" y="622474"/>
                      <a:pt x="5753458" y="630511"/>
                      <a:pt x="5756137" y="643905"/>
                    </a:cubicBezTo>
                    <a:lnTo>
                      <a:pt x="5878473" y="1271662"/>
                    </a:lnTo>
                    <a:cubicBezTo>
                      <a:pt x="5903477" y="1271662"/>
                      <a:pt x="5927587" y="1272555"/>
                      <a:pt x="5950804" y="1272555"/>
                    </a:cubicBezTo>
                    <a:lnTo>
                      <a:pt x="5832039" y="664444"/>
                    </a:lnTo>
                    <a:cubicBezTo>
                      <a:pt x="5829360" y="651049"/>
                      <a:pt x="5837397" y="638547"/>
                      <a:pt x="5849899" y="635868"/>
                    </a:cubicBezTo>
                    <a:lnTo>
                      <a:pt x="5897226" y="625153"/>
                    </a:lnTo>
                    <a:cubicBezTo>
                      <a:pt x="5909727" y="622474"/>
                      <a:pt x="5921336" y="630511"/>
                      <a:pt x="5924015" y="643905"/>
                    </a:cubicBezTo>
                    <a:lnTo>
                      <a:pt x="6047245" y="1274341"/>
                    </a:lnTo>
                    <a:cubicBezTo>
                      <a:pt x="6078499" y="1275234"/>
                      <a:pt x="6106180" y="1275234"/>
                      <a:pt x="6132969" y="1275234"/>
                    </a:cubicBezTo>
                    <a:lnTo>
                      <a:pt x="6014205" y="664444"/>
                    </a:lnTo>
                    <a:cubicBezTo>
                      <a:pt x="6011526" y="651049"/>
                      <a:pt x="6019563" y="638547"/>
                      <a:pt x="6032064" y="635868"/>
                    </a:cubicBezTo>
                    <a:lnTo>
                      <a:pt x="6079391" y="625153"/>
                    </a:lnTo>
                    <a:cubicBezTo>
                      <a:pt x="6091893" y="622474"/>
                      <a:pt x="6103502" y="630511"/>
                      <a:pt x="6106180" y="643905"/>
                    </a:cubicBezTo>
                    <a:lnTo>
                      <a:pt x="6229410" y="1277020"/>
                    </a:lnTo>
                    <a:cubicBezTo>
                      <a:pt x="6270487" y="1277913"/>
                      <a:pt x="6295490" y="1277913"/>
                      <a:pt x="6299955" y="1277913"/>
                    </a:cubicBezTo>
                    <a:cubicBezTo>
                      <a:pt x="6305313" y="1277913"/>
                      <a:pt x="6309778" y="1276127"/>
                      <a:pt x="6314242" y="1274341"/>
                    </a:cubicBezTo>
                    <a:lnTo>
                      <a:pt x="6195477" y="665336"/>
                    </a:lnTo>
                    <a:cubicBezTo>
                      <a:pt x="6192798" y="651942"/>
                      <a:pt x="6200835" y="639440"/>
                      <a:pt x="6213337" y="636761"/>
                    </a:cubicBezTo>
                    <a:lnTo>
                      <a:pt x="6260664" y="626046"/>
                    </a:lnTo>
                    <a:cubicBezTo>
                      <a:pt x="6273166" y="623367"/>
                      <a:pt x="6284774" y="631404"/>
                      <a:pt x="6287453" y="644798"/>
                    </a:cubicBezTo>
                    <a:lnTo>
                      <a:pt x="6400860" y="1228800"/>
                    </a:lnTo>
                    <a:lnTo>
                      <a:pt x="6481227" y="1228800"/>
                    </a:lnTo>
                    <a:lnTo>
                      <a:pt x="6371392" y="665336"/>
                    </a:lnTo>
                    <a:cubicBezTo>
                      <a:pt x="6368713" y="651942"/>
                      <a:pt x="6376750" y="639440"/>
                      <a:pt x="6389252" y="636761"/>
                    </a:cubicBezTo>
                    <a:lnTo>
                      <a:pt x="6436579" y="626046"/>
                    </a:lnTo>
                    <a:cubicBezTo>
                      <a:pt x="6449081" y="623367"/>
                      <a:pt x="6460689" y="631404"/>
                      <a:pt x="6463368" y="644798"/>
                    </a:cubicBezTo>
                    <a:lnTo>
                      <a:pt x="6576775" y="1228800"/>
                    </a:lnTo>
                    <a:lnTo>
                      <a:pt x="6666072" y="1228800"/>
                    </a:lnTo>
                    <a:lnTo>
                      <a:pt x="6556237" y="665336"/>
                    </a:lnTo>
                    <a:cubicBezTo>
                      <a:pt x="6553558" y="651942"/>
                      <a:pt x="6561594" y="639440"/>
                      <a:pt x="6574096" y="636761"/>
                    </a:cubicBezTo>
                    <a:lnTo>
                      <a:pt x="6621423" y="626046"/>
                    </a:lnTo>
                    <a:cubicBezTo>
                      <a:pt x="6633925" y="623367"/>
                      <a:pt x="6645534" y="631404"/>
                      <a:pt x="6648212" y="644798"/>
                    </a:cubicBezTo>
                    <a:lnTo>
                      <a:pt x="6761620" y="1228800"/>
                    </a:lnTo>
                    <a:lnTo>
                      <a:pt x="6839308" y="1228800"/>
                    </a:lnTo>
                    <a:lnTo>
                      <a:pt x="6729473" y="665336"/>
                    </a:lnTo>
                    <a:cubicBezTo>
                      <a:pt x="6726794" y="651942"/>
                      <a:pt x="6734831" y="639440"/>
                      <a:pt x="6747332" y="636761"/>
                    </a:cubicBezTo>
                    <a:lnTo>
                      <a:pt x="6794660" y="626046"/>
                    </a:lnTo>
                    <a:cubicBezTo>
                      <a:pt x="6807161" y="623367"/>
                      <a:pt x="6818770" y="631404"/>
                      <a:pt x="6821449" y="644798"/>
                    </a:cubicBezTo>
                    <a:lnTo>
                      <a:pt x="6934856" y="1228800"/>
                    </a:lnTo>
                    <a:lnTo>
                      <a:pt x="7018794" y="1228800"/>
                    </a:lnTo>
                    <a:lnTo>
                      <a:pt x="6908959" y="665336"/>
                    </a:lnTo>
                    <a:cubicBezTo>
                      <a:pt x="6906281" y="651942"/>
                      <a:pt x="6914317" y="639440"/>
                      <a:pt x="6926819" y="636761"/>
                    </a:cubicBezTo>
                    <a:lnTo>
                      <a:pt x="6974146" y="626046"/>
                    </a:lnTo>
                    <a:cubicBezTo>
                      <a:pt x="6986648" y="623367"/>
                      <a:pt x="6998256" y="631404"/>
                      <a:pt x="7000935" y="644798"/>
                    </a:cubicBezTo>
                    <a:lnTo>
                      <a:pt x="7114342" y="1228800"/>
                    </a:lnTo>
                    <a:lnTo>
                      <a:pt x="7217034" y="1228800"/>
                    </a:lnTo>
                    <a:lnTo>
                      <a:pt x="7107199" y="665336"/>
                    </a:lnTo>
                    <a:cubicBezTo>
                      <a:pt x="7104520" y="651942"/>
                      <a:pt x="7112556" y="639440"/>
                      <a:pt x="7125058" y="636761"/>
                    </a:cubicBezTo>
                    <a:lnTo>
                      <a:pt x="7172385" y="626046"/>
                    </a:lnTo>
                    <a:cubicBezTo>
                      <a:pt x="7184887" y="623367"/>
                      <a:pt x="7196495" y="631404"/>
                      <a:pt x="7199174" y="644798"/>
                    </a:cubicBezTo>
                    <a:lnTo>
                      <a:pt x="7322404" y="1277913"/>
                    </a:lnTo>
                    <a:cubicBezTo>
                      <a:pt x="7334012" y="1289522"/>
                      <a:pt x="7349193" y="1297558"/>
                      <a:pt x="7367052" y="1297558"/>
                    </a:cubicBezTo>
                    <a:lnTo>
                      <a:pt x="7395627" y="1297558"/>
                    </a:lnTo>
                    <a:lnTo>
                      <a:pt x="7273291" y="666229"/>
                    </a:lnTo>
                    <a:close/>
                    <a:moveTo>
                      <a:pt x="8128754" y="999307"/>
                    </a:moveTo>
                    <a:cubicBezTo>
                      <a:pt x="8170724" y="999307"/>
                      <a:pt x="8204657" y="1033240"/>
                      <a:pt x="8204657" y="1075209"/>
                    </a:cubicBezTo>
                    <a:cubicBezTo>
                      <a:pt x="8204657" y="1115393"/>
                      <a:pt x="8168045" y="1152004"/>
                      <a:pt x="8128754" y="1151112"/>
                    </a:cubicBezTo>
                    <a:cubicBezTo>
                      <a:pt x="8090357" y="1150219"/>
                      <a:pt x="8054638" y="1114500"/>
                      <a:pt x="8053745" y="1076102"/>
                    </a:cubicBezTo>
                    <a:cubicBezTo>
                      <a:pt x="8052852" y="1035918"/>
                      <a:pt x="8089464" y="999307"/>
                      <a:pt x="8128754" y="999307"/>
                    </a:cubicBezTo>
                    <a:close/>
                  </a:path>
                </a:pathLst>
              </a:custGeom>
              <a:solidFill>
                <a:srgbClr val="6C73A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" name="Google Shape;538;p8"/>
              <p:cNvSpPr/>
              <p:nvPr/>
            </p:nvSpPr>
            <p:spPr>
              <a:xfrm>
                <a:off x="6766254" y="1443038"/>
                <a:ext cx="1839516" cy="482203"/>
              </a:xfrm>
              <a:custGeom>
                <a:rect b="b" l="l" r="r" t="t"/>
                <a:pathLst>
                  <a:path extrusionOk="0" h="482203" w="1839515">
                    <a:moveTo>
                      <a:pt x="1839880" y="70544"/>
                    </a:moveTo>
                    <a:cubicBezTo>
                      <a:pt x="1839880" y="65187"/>
                      <a:pt x="1834523" y="57150"/>
                      <a:pt x="1829165" y="53578"/>
                    </a:cubicBezTo>
                    <a:cubicBezTo>
                      <a:pt x="1754156" y="33040"/>
                      <a:pt x="1816664" y="0"/>
                      <a:pt x="1666645" y="0"/>
                    </a:cubicBezTo>
                    <a:cubicBezTo>
                      <a:pt x="1438045" y="1786"/>
                      <a:pt x="1209445" y="3572"/>
                      <a:pt x="980845" y="2679"/>
                    </a:cubicBezTo>
                    <a:cubicBezTo>
                      <a:pt x="930838" y="2679"/>
                      <a:pt x="888869" y="13395"/>
                      <a:pt x="853150" y="48220"/>
                    </a:cubicBezTo>
                    <a:cubicBezTo>
                      <a:pt x="836184" y="65187"/>
                      <a:pt x="815646" y="68759"/>
                      <a:pt x="791535" y="68759"/>
                    </a:cubicBezTo>
                    <a:cubicBezTo>
                      <a:pt x="601333" y="64294"/>
                      <a:pt x="410238" y="60722"/>
                      <a:pt x="220035" y="77688"/>
                    </a:cubicBezTo>
                    <a:cubicBezTo>
                      <a:pt x="193246" y="80367"/>
                      <a:pt x="165564" y="83046"/>
                      <a:pt x="139668" y="88404"/>
                    </a:cubicBezTo>
                    <a:cubicBezTo>
                      <a:pt x="70017" y="103584"/>
                      <a:pt x="20904" y="144661"/>
                      <a:pt x="8402" y="216098"/>
                    </a:cubicBezTo>
                    <a:cubicBezTo>
                      <a:pt x="365" y="260747"/>
                      <a:pt x="-2314" y="308074"/>
                      <a:pt x="2151" y="353616"/>
                    </a:cubicBezTo>
                    <a:cubicBezTo>
                      <a:pt x="8402" y="425053"/>
                      <a:pt x="46799" y="464344"/>
                      <a:pt x="116451" y="479524"/>
                    </a:cubicBezTo>
                    <a:cubicBezTo>
                      <a:pt x="140561" y="484882"/>
                      <a:pt x="166457" y="485775"/>
                      <a:pt x="192353" y="484882"/>
                    </a:cubicBezTo>
                    <a:cubicBezTo>
                      <a:pt x="499535" y="479524"/>
                      <a:pt x="806716" y="471487"/>
                      <a:pt x="1114790" y="468809"/>
                    </a:cubicBezTo>
                    <a:cubicBezTo>
                      <a:pt x="1179977" y="467916"/>
                      <a:pt x="1232662" y="456307"/>
                      <a:pt x="1276417" y="403622"/>
                    </a:cubicBezTo>
                    <a:cubicBezTo>
                      <a:pt x="1330888" y="338435"/>
                      <a:pt x="1405005" y="314325"/>
                      <a:pt x="1488944" y="311646"/>
                    </a:cubicBezTo>
                    <a:cubicBezTo>
                      <a:pt x="1593421" y="308967"/>
                      <a:pt x="1698792" y="304502"/>
                      <a:pt x="1803269" y="300930"/>
                    </a:cubicBezTo>
                    <a:cubicBezTo>
                      <a:pt x="1814877" y="300930"/>
                      <a:pt x="1845239" y="294680"/>
                      <a:pt x="1845239" y="270569"/>
                    </a:cubicBezTo>
                    <a:cubicBezTo>
                      <a:pt x="1843453" y="193774"/>
                      <a:pt x="1840774" y="146447"/>
                      <a:pt x="1839880" y="70544"/>
                    </a:cubicBezTo>
                    <a:close/>
                    <a:moveTo>
                      <a:pt x="1719330" y="166092"/>
                    </a:moveTo>
                    <a:cubicBezTo>
                      <a:pt x="1719330" y="174129"/>
                      <a:pt x="1719330" y="186630"/>
                      <a:pt x="1719330" y="202704"/>
                    </a:cubicBezTo>
                    <a:lnTo>
                      <a:pt x="1719330" y="208062"/>
                    </a:lnTo>
                    <a:lnTo>
                      <a:pt x="1471978" y="208062"/>
                    </a:lnTo>
                    <a:cubicBezTo>
                      <a:pt x="1459476" y="208062"/>
                      <a:pt x="1448760" y="197346"/>
                      <a:pt x="1448760" y="184845"/>
                    </a:cubicBezTo>
                    <a:cubicBezTo>
                      <a:pt x="1448760" y="172343"/>
                      <a:pt x="1459476" y="161627"/>
                      <a:pt x="1471978" y="161627"/>
                    </a:cubicBezTo>
                    <a:lnTo>
                      <a:pt x="1719330" y="161627"/>
                    </a:lnTo>
                    <a:lnTo>
                      <a:pt x="1719330" y="166092"/>
                    </a:lnTo>
                    <a:close/>
                  </a:path>
                </a:pathLst>
              </a:custGeom>
              <a:solidFill>
                <a:srgbClr val="6C73A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Google Shape;539;p8"/>
              <p:cNvSpPr/>
              <p:nvPr/>
            </p:nvSpPr>
            <p:spPr>
              <a:xfrm>
                <a:off x="2084784" y="1416248"/>
                <a:ext cx="9215437" cy="5438180"/>
              </a:xfrm>
              <a:custGeom>
                <a:rect b="b" l="l" r="r" t="t"/>
                <a:pathLst>
                  <a:path extrusionOk="0" h="5438179" w="9215437">
                    <a:moveTo>
                      <a:pt x="8409979" y="2116336"/>
                    </a:moveTo>
                    <a:cubicBezTo>
                      <a:pt x="8356401" y="1974354"/>
                      <a:pt x="8306395" y="1831479"/>
                      <a:pt x="8260854" y="1686818"/>
                    </a:cubicBezTo>
                    <a:cubicBezTo>
                      <a:pt x="8242995" y="1628775"/>
                      <a:pt x="8234958" y="1566267"/>
                      <a:pt x="8234065" y="1505545"/>
                    </a:cubicBezTo>
                    <a:cubicBezTo>
                      <a:pt x="8232278" y="1399282"/>
                      <a:pt x="8269784" y="1301055"/>
                      <a:pt x="8321575" y="1209973"/>
                    </a:cubicBezTo>
                    <a:cubicBezTo>
                      <a:pt x="8417123" y="1041202"/>
                      <a:pt x="8549282" y="915293"/>
                      <a:pt x="8742164" y="862608"/>
                    </a:cubicBezTo>
                    <a:cubicBezTo>
                      <a:pt x="8839497" y="835819"/>
                      <a:pt x="8937723" y="831354"/>
                      <a:pt x="9037737" y="826889"/>
                    </a:cubicBezTo>
                    <a:cubicBezTo>
                      <a:pt x="9064526" y="825996"/>
                      <a:pt x="9092208" y="823317"/>
                      <a:pt x="9118104" y="816173"/>
                    </a:cubicBezTo>
                    <a:cubicBezTo>
                      <a:pt x="9217223" y="788491"/>
                      <a:pt x="9253835" y="683121"/>
                      <a:pt x="9194006" y="600075"/>
                    </a:cubicBezTo>
                    <a:cubicBezTo>
                      <a:pt x="9170789" y="567928"/>
                      <a:pt x="9145786" y="540246"/>
                      <a:pt x="9102030" y="534888"/>
                    </a:cubicBezTo>
                    <a:cubicBezTo>
                      <a:pt x="8857356" y="508099"/>
                      <a:pt x="8688586" y="376833"/>
                      <a:pt x="8585001" y="158055"/>
                    </a:cubicBezTo>
                    <a:cubicBezTo>
                      <a:pt x="8577858" y="142875"/>
                      <a:pt x="8570714" y="136624"/>
                      <a:pt x="8553747" y="136624"/>
                    </a:cubicBezTo>
                    <a:cubicBezTo>
                      <a:pt x="8494811" y="135731"/>
                      <a:pt x="8435876" y="133052"/>
                      <a:pt x="8377833" y="132159"/>
                    </a:cubicBezTo>
                    <a:cubicBezTo>
                      <a:pt x="8011716" y="125909"/>
                      <a:pt x="7645598" y="118765"/>
                      <a:pt x="7279481" y="113407"/>
                    </a:cubicBezTo>
                    <a:cubicBezTo>
                      <a:pt x="7054453" y="109835"/>
                      <a:pt x="6829425" y="109835"/>
                      <a:pt x="6604397" y="108942"/>
                    </a:cubicBezTo>
                    <a:cubicBezTo>
                      <a:pt x="6565999" y="108942"/>
                      <a:pt x="6565999" y="110728"/>
                      <a:pt x="6565106" y="148233"/>
                    </a:cubicBezTo>
                    <a:cubicBezTo>
                      <a:pt x="6565106" y="203597"/>
                      <a:pt x="6565106" y="258961"/>
                      <a:pt x="6564214" y="313432"/>
                    </a:cubicBezTo>
                    <a:cubicBezTo>
                      <a:pt x="6563320" y="350044"/>
                      <a:pt x="6550819" y="363438"/>
                      <a:pt x="6515100" y="367903"/>
                    </a:cubicBezTo>
                    <a:cubicBezTo>
                      <a:pt x="6503491" y="369689"/>
                      <a:pt x="6491883" y="370582"/>
                      <a:pt x="6480274" y="370582"/>
                    </a:cubicBezTo>
                    <a:cubicBezTo>
                      <a:pt x="6371332" y="374154"/>
                      <a:pt x="6261497" y="377726"/>
                      <a:pt x="6152555" y="381298"/>
                    </a:cubicBezTo>
                    <a:cubicBezTo>
                      <a:pt x="6111478" y="383084"/>
                      <a:pt x="6071295" y="389334"/>
                      <a:pt x="6038255" y="417909"/>
                    </a:cubicBezTo>
                    <a:cubicBezTo>
                      <a:pt x="6009680" y="442912"/>
                      <a:pt x="5977533" y="465237"/>
                      <a:pt x="5955209" y="494705"/>
                    </a:cubicBezTo>
                    <a:cubicBezTo>
                      <a:pt x="5935563" y="521494"/>
                      <a:pt x="5912346" y="526852"/>
                      <a:pt x="5883771" y="527744"/>
                    </a:cubicBezTo>
                    <a:cubicBezTo>
                      <a:pt x="5565874" y="537567"/>
                      <a:pt x="5247977" y="548283"/>
                      <a:pt x="4929187" y="556319"/>
                    </a:cubicBezTo>
                    <a:cubicBezTo>
                      <a:pt x="4882753" y="557212"/>
                      <a:pt x="4835426" y="552748"/>
                      <a:pt x="4788991" y="544711"/>
                    </a:cubicBezTo>
                    <a:cubicBezTo>
                      <a:pt x="4705945" y="529530"/>
                      <a:pt x="4656832" y="475952"/>
                      <a:pt x="4644331" y="392906"/>
                    </a:cubicBezTo>
                    <a:cubicBezTo>
                      <a:pt x="4641651" y="374154"/>
                      <a:pt x="4639866" y="355401"/>
                      <a:pt x="4639866" y="335756"/>
                    </a:cubicBezTo>
                    <a:cubicBezTo>
                      <a:pt x="4639866" y="225921"/>
                      <a:pt x="4669334" y="133052"/>
                      <a:pt x="4787206" y="82153"/>
                    </a:cubicBezTo>
                    <a:cubicBezTo>
                      <a:pt x="4793456" y="79474"/>
                      <a:pt x="4799707" y="75009"/>
                      <a:pt x="4807744" y="69651"/>
                    </a:cubicBezTo>
                    <a:cubicBezTo>
                      <a:pt x="4537175" y="66080"/>
                      <a:pt x="4271069" y="62508"/>
                      <a:pt x="4004965" y="58936"/>
                    </a:cubicBezTo>
                    <a:cubicBezTo>
                      <a:pt x="4004965" y="61615"/>
                      <a:pt x="4004072" y="64294"/>
                      <a:pt x="4004072" y="66973"/>
                    </a:cubicBezTo>
                    <a:cubicBezTo>
                      <a:pt x="4004965" y="82153"/>
                      <a:pt x="4004965" y="97334"/>
                      <a:pt x="4005858" y="113407"/>
                    </a:cubicBezTo>
                    <a:cubicBezTo>
                      <a:pt x="4010323" y="216098"/>
                      <a:pt x="4008537" y="317897"/>
                      <a:pt x="3977283" y="417016"/>
                    </a:cubicBezTo>
                    <a:cubicBezTo>
                      <a:pt x="3956745" y="483989"/>
                      <a:pt x="3924598" y="542925"/>
                      <a:pt x="3859411" y="579537"/>
                    </a:cubicBezTo>
                    <a:cubicBezTo>
                      <a:pt x="3798689" y="612577"/>
                      <a:pt x="3734395" y="636687"/>
                      <a:pt x="3665637" y="647402"/>
                    </a:cubicBezTo>
                    <a:cubicBezTo>
                      <a:pt x="3635276" y="651867"/>
                      <a:pt x="3611166" y="659904"/>
                      <a:pt x="3609380" y="696516"/>
                    </a:cubicBezTo>
                    <a:cubicBezTo>
                      <a:pt x="3609380" y="703659"/>
                      <a:pt x="3603129" y="711696"/>
                      <a:pt x="3599557" y="718840"/>
                    </a:cubicBezTo>
                    <a:cubicBezTo>
                      <a:pt x="3572768" y="766167"/>
                      <a:pt x="3532585" y="795635"/>
                      <a:pt x="3476327" y="792956"/>
                    </a:cubicBezTo>
                    <a:cubicBezTo>
                      <a:pt x="3420070" y="791170"/>
                      <a:pt x="3380780" y="759916"/>
                      <a:pt x="3359348" y="709910"/>
                    </a:cubicBezTo>
                    <a:cubicBezTo>
                      <a:pt x="3337024" y="659011"/>
                      <a:pt x="3347740" y="612577"/>
                      <a:pt x="3385245" y="572393"/>
                    </a:cubicBezTo>
                    <a:cubicBezTo>
                      <a:pt x="3399532" y="557212"/>
                      <a:pt x="3412034" y="542925"/>
                      <a:pt x="3399532" y="520601"/>
                    </a:cubicBezTo>
                    <a:cubicBezTo>
                      <a:pt x="3395960" y="514350"/>
                      <a:pt x="3395960" y="506313"/>
                      <a:pt x="3395960" y="499169"/>
                    </a:cubicBezTo>
                    <a:cubicBezTo>
                      <a:pt x="3394174" y="408980"/>
                      <a:pt x="3388816" y="318790"/>
                      <a:pt x="3391495" y="228600"/>
                    </a:cubicBezTo>
                    <a:cubicBezTo>
                      <a:pt x="3394174" y="152698"/>
                      <a:pt x="3437930" y="101798"/>
                      <a:pt x="3507581" y="73223"/>
                    </a:cubicBezTo>
                    <a:cubicBezTo>
                      <a:pt x="3514725" y="70544"/>
                      <a:pt x="3522762" y="67866"/>
                      <a:pt x="3529905" y="65187"/>
                    </a:cubicBezTo>
                    <a:cubicBezTo>
                      <a:pt x="3529012" y="62508"/>
                      <a:pt x="3529012" y="59829"/>
                      <a:pt x="3528120" y="57150"/>
                    </a:cubicBezTo>
                    <a:cubicBezTo>
                      <a:pt x="2352080" y="38398"/>
                      <a:pt x="1175147" y="18752"/>
                      <a:pt x="0" y="0"/>
                    </a:cubicBezTo>
                    <a:lnTo>
                      <a:pt x="0" y="338435"/>
                    </a:lnTo>
                    <a:cubicBezTo>
                      <a:pt x="13395" y="338435"/>
                      <a:pt x="2193131" y="350044"/>
                      <a:pt x="2203847" y="354509"/>
                    </a:cubicBezTo>
                    <a:cubicBezTo>
                      <a:pt x="2314575" y="399157"/>
                      <a:pt x="3013769" y="800100"/>
                      <a:pt x="3027164" y="800100"/>
                    </a:cubicBezTo>
                    <a:cubicBezTo>
                      <a:pt x="3382565" y="804565"/>
                      <a:pt x="3737967" y="809030"/>
                      <a:pt x="4093369" y="812602"/>
                    </a:cubicBezTo>
                    <a:cubicBezTo>
                      <a:pt x="4167485" y="813494"/>
                      <a:pt x="4232672" y="809030"/>
                      <a:pt x="4306788" y="808137"/>
                    </a:cubicBezTo>
                    <a:cubicBezTo>
                      <a:pt x="4327327" y="808137"/>
                      <a:pt x="4335363" y="797421"/>
                      <a:pt x="4335363" y="777776"/>
                    </a:cubicBezTo>
                    <a:cubicBezTo>
                      <a:pt x="4335363" y="754559"/>
                      <a:pt x="4337149" y="730448"/>
                      <a:pt x="4338042" y="707231"/>
                    </a:cubicBezTo>
                    <a:cubicBezTo>
                      <a:pt x="4341614" y="586680"/>
                      <a:pt x="4343400" y="467023"/>
                      <a:pt x="4347865" y="346472"/>
                    </a:cubicBezTo>
                    <a:cubicBezTo>
                      <a:pt x="4348758" y="326826"/>
                      <a:pt x="4348758" y="333077"/>
                      <a:pt x="4347865" y="309860"/>
                    </a:cubicBezTo>
                    <a:cubicBezTo>
                      <a:pt x="4346972" y="275927"/>
                      <a:pt x="4391620" y="275034"/>
                      <a:pt x="4390727" y="310753"/>
                    </a:cubicBezTo>
                    <a:cubicBezTo>
                      <a:pt x="4389835" y="346472"/>
                      <a:pt x="4390727" y="367903"/>
                      <a:pt x="4388941" y="403622"/>
                    </a:cubicBezTo>
                    <a:cubicBezTo>
                      <a:pt x="4385370" y="485775"/>
                      <a:pt x="4385370" y="567928"/>
                      <a:pt x="4384477" y="650081"/>
                    </a:cubicBezTo>
                    <a:cubicBezTo>
                      <a:pt x="4383584" y="694730"/>
                      <a:pt x="4384477" y="739378"/>
                      <a:pt x="4383584" y="784026"/>
                    </a:cubicBezTo>
                    <a:cubicBezTo>
                      <a:pt x="4382690" y="819745"/>
                      <a:pt x="4355901" y="850106"/>
                      <a:pt x="4320183" y="853678"/>
                    </a:cubicBezTo>
                    <a:cubicBezTo>
                      <a:pt x="4299645" y="855464"/>
                      <a:pt x="4278214" y="856357"/>
                      <a:pt x="4257675" y="856357"/>
                    </a:cubicBezTo>
                    <a:cubicBezTo>
                      <a:pt x="3845124" y="851892"/>
                      <a:pt x="3432572" y="847427"/>
                      <a:pt x="3020913" y="842069"/>
                    </a:cubicBezTo>
                    <a:cubicBezTo>
                      <a:pt x="3004840" y="842069"/>
                      <a:pt x="2358330" y="500955"/>
                      <a:pt x="2176165" y="396478"/>
                    </a:cubicBezTo>
                    <a:cubicBezTo>
                      <a:pt x="1506438" y="398264"/>
                      <a:pt x="8930" y="383977"/>
                      <a:pt x="0" y="383977"/>
                    </a:cubicBezTo>
                    <a:lnTo>
                      <a:pt x="0" y="670619"/>
                    </a:lnTo>
                    <a:cubicBezTo>
                      <a:pt x="7144" y="684014"/>
                      <a:pt x="1371600" y="712589"/>
                      <a:pt x="1888629" y="722412"/>
                    </a:cubicBezTo>
                    <a:cubicBezTo>
                      <a:pt x="2060079" y="725984"/>
                      <a:pt x="2232422" y="730448"/>
                      <a:pt x="2401193" y="764381"/>
                    </a:cubicBezTo>
                    <a:cubicBezTo>
                      <a:pt x="2552105" y="793849"/>
                      <a:pt x="2698552" y="839391"/>
                      <a:pt x="2826246" y="926901"/>
                    </a:cubicBezTo>
                    <a:cubicBezTo>
                      <a:pt x="2986088" y="1036737"/>
                      <a:pt x="3100388" y="1185862"/>
                      <a:pt x="3177183" y="1362670"/>
                    </a:cubicBezTo>
                    <a:cubicBezTo>
                      <a:pt x="3202186" y="1419820"/>
                      <a:pt x="3223617" y="1480542"/>
                      <a:pt x="3237905" y="1541264"/>
                    </a:cubicBezTo>
                    <a:cubicBezTo>
                      <a:pt x="3252192" y="1604665"/>
                      <a:pt x="3266480" y="1982391"/>
                      <a:pt x="3257550" y="2105620"/>
                    </a:cubicBezTo>
                    <a:cubicBezTo>
                      <a:pt x="3254871" y="2148483"/>
                      <a:pt x="3264694" y="2174379"/>
                      <a:pt x="3301305" y="2185094"/>
                    </a:cubicBezTo>
                    <a:cubicBezTo>
                      <a:pt x="3308449" y="2186881"/>
                      <a:pt x="3722787" y="2331542"/>
                      <a:pt x="3925491" y="2394942"/>
                    </a:cubicBezTo>
                    <a:cubicBezTo>
                      <a:pt x="4156769" y="2467273"/>
                      <a:pt x="4395192" y="2498527"/>
                      <a:pt x="4637187" y="2487811"/>
                    </a:cubicBezTo>
                    <a:cubicBezTo>
                      <a:pt x="4869358" y="2477095"/>
                      <a:pt x="5099745" y="2453878"/>
                      <a:pt x="5327452" y="2401193"/>
                    </a:cubicBezTo>
                    <a:cubicBezTo>
                      <a:pt x="5548015" y="2350294"/>
                      <a:pt x="5638205" y="2359223"/>
                      <a:pt x="5835551" y="2463701"/>
                    </a:cubicBezTo>
                    <a:cubicBezTo>
                      <a:pt x="5976640" y="2537817"/>
                      <a:pt x="6054328" y="2667298"/>
                      <a:pt x="6095405" y="2819102"/>
                    </a:cubicBezTo>
                    <a:cubicBezTo>
                      <a:pt x="6114157" y="2887861"/>
                      <a:pt x="6125766" y="2958405"/>
                      <a:pt x="6143625" y="3028057"/>
                    </a:cubicBezTo>
                    <a:cubicBezTo>
                      <a:pt x="6216848" y="3311128"/>
                      <a:pt x="6289179" y="3595092"/>
                      <a:pt x="6365974" y="3877270"/>
                    </a:cubicBezTo>
                    <a:cubicBezTo>
                      <a:pt x="6437412" y="4137125"/>
                      <a:pt x="6455271" y="4401443"/>
                      <a:pt x="6444555" y="4671120"/>
                    </a:cubicBezTo>
                    <a:cubicBezTo>
                      <a:pt x="6440983" y="4763988"/>
                      <a:pt x="6437412" y="5021164"/>
                      <a:pt x="6440091" y="5057775"/>
                    </a:cubicBezTo>
                    <a:lnTo>
                      <a:pt x="8478738" y="5057775"/>
                    </a:lnTo>
                    <a:lnTo>
                      <a:pt x="8478738" y="5103316"/>
                    </a:lnTo>
                    <a:cubicBezTo>
                      <a:pt x="8469809" y="5104210"/>
                      <a:pt x="6477595" y="5105996"/>
                      <a:pt x="6463308" y="5103316"/>
                    </a:cubicBezTo>
                    <a:cubicBezTo>
                      <a:pt x="6436519" y="5097959"/>
                      <a:pt x="6432947" y="5100638"/>
                      <a:pt x="6433840" y="5130105"/>
                    </a:cubicBezTo>
                    <a:cubicBezTo>
                      <a:pt x="6434733" y="5199757"/>
                      <a:pt x="6437412" y="5260479"/>
                      <a:pt x="6440983" y="5330131"/>
                    </a:cubicBezTo>
                    <a:cubicBezTo>
                      <a:pt x="6443663" y="5381030"/>
                      <a:pt x="6464201" y="5419428"/>
                      <a:pt x="6520458" y="5426571"/>
                    </a:cubicBezTo>
                    <a:cubicBezTo>
                      <a:pt x="6520458" y="5426571"/>
                      <a:pt x="8398371" y="5294412"/>
                      <a:pt x="8406407" y="5293519"/>
                    </a:cubicBezTo>
                    <a:cubicBezTo>
                      <a:pt x="8456414" y="5286375"/>
                      <a:pt x="8506420" y="5278339"/>
                      <a:pt x="8505527" y="5206901"/>
                    </a:cubicBezTo>
                    <a:cubicBezTo>
                      <a:pt x="8508206" y="5207794"/>
                      <a:pt x="8525172" y="5222082"/>
                      <a:pt x="8527852" y="5230118"/>
                    </a:cubicBezTo>
                    <a:cubicBezTo>
                      <a:pt x="8563570" y="5339953"/>
                      <a:pt x="8631436" y="5437287"/>
                      <a:pt x="8749307" y="5444431"/>
                    </a:cubicBezTo>
                    <a:cubicBezTo>
                      <a:pt x="8794848" y="5447109"/>
                      <a:pt x="8870751" y="5444431"/>
                      <a:pt x="8901112" y="5431036"/>
                    </a:cubicBezTo>
                    <a:cubicBezTo>
                      <a:pt x="8968085" y="5401568"/>
                      <a:pt x="8993981" y="5364957"/>
                      <a:pt x="9017198" y="5287268"/>
                    </a:cubicBezTo>
                    <a:cubicBezTo>
                      <a:pt x="9031485" y="5240834"/>
                      <a:pt x="9037737" y="5192613"/>
                      <a:pt x="9042201" y="5144393"/>
                    </a:cubicBezTo>
                    <a:cubicBezTo>
                      <a:pt x="9044880" y="5119390"/>
                      <a:pt x="9050238" y="5106888"/>
                      <a:pt x="9075241" y="5106888"/>
                    </a:cubicBezTo>
                    <a:cubicBezTo>
                      <a:pt x="9109174" y="5106888"/>
                      <a:pt x="9128819" y="5090815"/>
                      <a:pt x="9134177" y="5055989"/>
                    </a:cubicBezTo>
                    <a:cubicBezTo>
                      <a:pt x="9152036" y="4944368"/>
                      <a:pt x="9178825" y="4833640"/>
                      <a:pt x="9188649" y="4722019"/>
                    </a:cubicBezTo>
                    <a:cubicBezTo>
                      <a:pt x="9215438" y="4417516"/>
                      <a:pt x="9170789" y="4122837"/>
                      <a:pt x="9060954" y="3836194"/>
                    </a:cubicBezTo>
                    <a:cubicBezTo>
                      <a:pt x="8842176" y="3261122"/>
                      <a:pt x="8626078" y="2688729"/>
                      <a:pt x="8409979" y="2116336"/>
                    </a:cubicBezTo>
                    <a:close/>
                    <a:moveTo>
                      <a:pt x="4814888" y="635794"/>
                    </a:moveTo>
                    <a:cubicBezTo>
                      <a:pt x="4879181" y="636687"/>
                      <a:pt x="4914007" y="671513"/>
                      <a:pt x="4913114" y="738485"/>
                    </a:cubicBezTo>
                    <a:cubicBezTo>
                      <a:pt x="4912221" y="802779"/>
                      <a:pt x="4870252" y="839391"/>
                      <a:pt x="4798814" y="838498"/>
                    </a:cubicBezTo>
                    <a:cubicBezTo>
                      <a:pt x="4745236" y="837605"/>
                      <a:pt x="4712196" y="794742"/>
                      <a:pt x="4712196" y="728662"/>
                    </a:cubicBezTo>
                    <a:cubicBezTo>
                      <a:pt x="4713089" y="668834"/>
                      <a:pt x="4750594" y="634901"/>
                      <a:pt x="4814888" y="635794"/>
                    </a:cubicBezTo>
                    <a:close/>
                    <a:moveTo>
                      <a:pt x="5531941" y="2177058"/>
                    </a:moveTo>
                    <a:cubicBezTo>
                      <a:pt x="5451574" y="2234208"/>
                      <a:pt x="5356920" y="2263676"/>
                      <a:pt x="5263158" y="2288679"/>
                    </a:cubicBezTo>
                    <a:cubicBezTo>
                      <a:pt x="4971157" y="2368153"/>
                      <a:pt x="4673799" y="2398514"/>
                      <a:pt x="4371975" y="2366367"/>
                    </a:cubicBezTo>
                    <a:cubicBezTo>
                      <a:pt x="4179987" y="2345829"/>
                      <a:pt x="3990677" y="2304753"/>
                      <a:pt x="3812976" y="2229743"/>
                    </a:cubicBezTo>
                    <a:cubicBezTo>
                      <a:pt x="3606701" y="2143125"/>
                      <a:pt x="3459361" y="1992213"/>
                      <a:pt x="3406676" y="1769864"/>
                    </a:cubicBezTo>
                    <a:cubicBezTo>
                      <a:pt x="3364706" y="1593056"/>
                      <a:pt x="3376315" y="1417141"/>
                      <a:pt x="3487936" y="1263551"/>
                    </a:cubicBezTo>
                    <a:cubicBezTo>
                      <a:pt x="3533477" y="1200150"/>
                      <a:pt x="3654921" y="1084957"/>
                      <a:pt x="3658493" y="1082278"/>
                    </a:cubicBezTo>
                    <a:cubicBezTo>
                      <a:pt x="3781723" y="992981"/>
                      <a:pt x="3903167" y="970657"/>
                      <a:pt x="4065686" y="970657"/>
                    </a:cubicBezTo>
                    <a:cubicBezTo>
                      <a:pt x="4140696" y="970657"/>
                      <a:pt x="4489847" y="975122"/>
                      <a:pt x="4588967" y="983159"/>
                    </a:cubicBezTo>
                    <a:cubicBezTo>
                      <a:pt x="4649688" y="987624"/>
                      <a:pt x="4664869" y="1005483"/>
                      <a:pt x="4675585" y="1064419"/>
                    </a:cubicBezTo>
                    <a:cubicBezTo>
                      <a:pt x="4691658" y="1151037"/>
                      <a:pt x="4710410" y="1237655"/>
                      <a:pt x="4708624" y="1326952"/>
                    </a:cubicBezTo>
                    <a:cubicBezTo>
                      <a:pt x="4704159" y="1593949"/>
                      <a:pt x="4587181" y="1800225"/>
                      <a:pt x="4375547" y="1955602"/>
                    </a:cubicBezTo>
                    <a:cubicBezTo>
                      <a:pt x="4328220" y="1990427"/>
                      <a:pt x="4276428" y="2018109"/>
                      <a:pt x="4224635" y="2046684"/>
                    </a:cubicBezTo>
                    <a:cubicBezTo>
                      <a:pt x="4190702" y="2066330"/>
                      <a:pt x="4179987" y="2094012"/>
                      <a:pt x="4183558" y="2130624"/>
                    </a:cubicBezTo>
                    <a:cubicBezTo>
                      <a:pt x="4185345" y="2153841"/>
                      <a:pt x="4196060" y="2165449"/>
                      <a:pt x="4219277" y="2156520"/>
                    </a:cubicBezTo>
                    <a:cubicBezTo>
                      <a:pt x="4295180" y="2127052"/>
                      <a:pt x="4371975" y="2101155"/>
                      <a:pt x="4444306" y="2065437"/>
                    </a:cubicBezTo>
                    <a:cubicBezTo>
                      <a:pt x="4621113" y="1979712"/>
                      <a:pt x="4739878" y="1836837"/>
                      <a:pt x="4822925" y="1662708"/>
                    </a:cubicBezTo>
                    <a:cubicBezTo>
                      <a:pt x="4837212" y="1632347"/>
                      <a:pt x="4851499" y="1601986"/>
                      <a:pt x="4864894" y="1571625"/>
                    </a:cubicBezTo>
                    <a:cubicBezTo>
                      <a:pt x="4878288" y="1540371"/>
                      <a:pt x="4899720" y="1515368"/>
                      <a:pt x="4930974" y="1502866"/>
                    </a:cubicBezTo>
                    <a:cubicBezTo>
                      <a:pt x="4990803" y="1479649"/>
                      <a:pt x="5000625" y="1432322"/>
                      <a:pt x="4994374" y="1376958"/>
                    </a:cubicBezTo>
                    <a:cubicBezTo>
                      <a:pt x="4988124" y="1317129"/>
                      <a:pt x="4980980" y="1256407"/>
                      <a:pt x="4971157" y="1196578"/>
                    </a:cubicBezTo>
                    <a:cubicBezTo>
                      <a:pt x="4967585" y="1173361"/>
                      <a:pt x="4972050" y="1158180"/>
                      <a:pt x="4990803" y="1143000"/>
                    </a:cubicBezTo>
                    <a:cubicBezTo>
                      <a:pt x="5046167" y="1097459"/>
                      <a:pt x="5100638" y="1049238"/>
                      <a:pt x="5155108" y="1002804"/>
                    </a:cubicBezTo>
                    <a:cubicBezTo>
                      <a:pt x="5161359" y="997446"/>
                      <a:pt x="5363171" y="1021556"/>
                      <a:pt x="5438180" y="1061740"/>
                    </a:cubicBezTo>
                    <a:cubicBezTo>
                      <a:pt x="5457825" y="1072456"/>
                      <a:pt x="5481935" y="1081385"/>
                      <a:pt x="5498901" y="1096566"/>
                    </a:cubicBezTo>
                    <a:cubicBezTo>
                      <a:pt x="5598021" y="1183184"/>
                      <a:pt x="5700713" y="1268016"/>
                      <a:pt x="5753397" y="1394817"/>
                    </a:cubicBezTo>
                    <a:cubicBezTo>
                      <a:pt x="5874842" y="1694855"/>
                      <a:pt x="5787331" y="1993999"/>
                      <a:pt x="5531941" y="2177058"/>
                    </a:cubicBezTo>
                    <a:close/>
                    <a:moveTo>
                      <a:pt x="6277570" y="2180630"/>
                    </a:moveTo>
                    <a:cubicBezTo>
                      <a:pt x="6212384" y="2181523"/>
                      <a:pt x="6154341" y="2123480"/>
                      <a:pt x="6154341" y="2058293"/>
                    </a:cubicBezTo>
                    <a:cubicBezTo>
                      <a:pt x="6154341" y="1991320"/>
                      <a:pt x="6211491" y="1933277"/>
                      <a:pt x="6278464" y="1933277"/>
                    </a:cubicBezTo>
                    <a:cubicBezTo>
                      <a:pt x="6345436" y="1932384"/>
                      <a:pt x="6399907" y="1989534"/>
                      <a:pt x="6399907" y="2060079"/>
                    </a:cubicBezTo>
                    <a:cubicBezTo>
                      <a:pt x="6400800" y="2127945"/>
                      <a:pt x="6348115" y="2179737"/>
                      <a:pt x="6277570" y="2180630"/>
                    </a:cubicBezTo>
                    <a:close/>
                    <a:moveTo>
                      <a:pt x="7220546" y="4745236"/>
                    </a:moveTo>
                    <a:cubicBezTo>
                      <a:pt x="7182147" y="4746129"/>
                      <a:pt x="7166074" y="4737199"/>
                      <a:pt x="7155358" y="4697016"/>
                    </a:cubicBezTo>
                    <a:cubicBezTo>
                      <a:pt x="7086600" y="4441627"/>
                      <a:pt x="7016948" y="4186238"/>
                      <a:pt x="6949083" y="3929956"/>
                    </a:cubicBezTo>
                    <a:cubicBezTo>
                      <a:pt x="6815138" y="3422750"/>
                      <a:pt x="6683871" y="2913757"/>
                      <a:pt x="6549033" y="2406551"/>
                    </a:cubicBezTo>
                    <a:cubicBezTo>
                      <a:pt x="6534745" y="2354759"/>
                      <a:pt x="6538317" y="2314575"/>
                      <a:pt x="6563320" y="2267248"/>
                    </a:cubicBezTo>
                    <a:cubicBezTo>
                      <a:pt x="6624935" y="2152948"/>
                      <a:pt x="6641901" y="2031504"/>
                      <a:pt x="6593681" y="1906488"/>
                    </a:cubicBezTo>
                    <a:cubicBezTo>
                      <a:pt x="6566892" y="1835051"/>
                      <a:pt x="6521351" y="1775222"/>
                      <a:pt x="6455271" y="1737717"/>
                    </a:cubicBezTo>
                    <a:cubicBezTo>
                      <a:pt x="6396335" y="1704677"/>
                      <a:pt x="6367760" y="1660029"/>
                      <a:pt x="6352580" y="1593949"/>
                    </a:cubicBezTo>
                    <a:cubicBezTo>
                      <a:pt x="6297216" y="1353741"/>
                      <a:pt x="6235601" y="1114425"/>
                      <a:pt x="6176665" y="875109"/>
                    </a:cubicBezTo>
                    <a:cubicBezTo>
                      <a:pt x="6172200" y="857250"/>
                      <a:pt x="6169521" y="839391"/>
                      <a:pt x="6166842" y="821531"/>
                    </a:cubicBezTo>
                    <a:cubicBezTo>
                      <a:pt x="6162378" y="780455"/>
                      <a:pt x="6162378" y="779562"/>
                      <a:pt x="6202561" y="777776"/>
                    </a:cubicBezTo>
                    <a:cubicBezTo>
                      <a:pt x="6298108" y="775097"/>
                      <a:pt x="6394549" y="773311"/>
                      <a:pt x="6490097" y="771525"/>
                    </a:cubicBezTo>
                    <a:cubicBezTo>
                      <a:pt x="6553498" y="770632"/>
                      <a:pt x="6616898" y="769739"/>
                      <a:pt x="6680299" y="770632"/>
                    </a:cubicBezTo>
                    <a:cubicBezTo>
                      <a:pt x="6698159" y="770632"/>
                      <a:pt x="6708874" y="766167"/>
                      <a:pt x="6715125" y="749201"/>
                    </a:cubicBezTo>
                    <a:cubicBezTo>
                      <a:pt x="6724055" y="728662"/>
                      <a:pt x="6735663" y="709017"/>
                      <a:pt x="6746379" y="689372"/>
                    </a:cubicBezTo>
                    <a:cubicBezTo>
                      <a:pt x="6812459" y="564356"/>
                      <a:pt x="7025878" y="567928"/>
                      <a:pt x="7091065" y="685800"/>
                    </a:cubicBezTo>
                    <a:cubicBezTo>
                      <a:pt x="7098209" y="698302"/>
                      <a:pt x="7107138" y="709910"/>
                      <a:pt x="7111603" y="724198"/>
                    </a:cubicBezTo>
                    <a:cubicBezTo>
                      <a:pt x="7122319" y="759916"/>
                      <a:pt x="7146429" y="771525"/>
                      <a:pt x="7181255" y="765274"/>
                    </a:cubicBezTo>
                    <a:cubicBezTo>
                      <a:pt x="7189292" y="763488"/>
                      <a:pt x="7197328" y="766167"/>
                      <a:pt x="7205365" y="765274"/>
                    </a:cubicBezTo>
                    <a:cubicBezTo>
                      <a:pt x="7279481" y="754559"/>
                      <a:pt x="7328595" y="795635"/>
                      <a:pt x="7376815" y="844748"/>
                    </a:cubicBezTo>
                    <a:cubicBezTo>
                      <a:pt x="7414319" y="882253"/>
                      <a:pt x="7455396" y="916186"/>
                      <a:pt x="7495580" y="951905"/>
                    </a:cubicBezTo>
                    <a:cubicBezTo>
                      <a:pt x="7575054" y="1021556"/>
                      <a:pt x="7656314" y="1089422"/>
                      <a:pt x="7733109" y="1161752"/>
                    </a:cubicBezTo>
                    <a:cubicBezTo>
                      <a:pt x="7774186" y="1201043"/>
                      <a:pt x="7813476" y="1251942"/>
                      <a:pt x="7857232" y="1305520"/>
                    </a:cubicBezTo>
                    <a:cubicBezTo>
                      <a:pt x="7863483" y="1313557"/>
                      <a:pt x="7865269" y="1326952"/>
                      <a:pt x="7866162" y="1337667"/>
                    </a:cubicBezTo>
                    <a:cubicBezTo>
                      <a:pt x="7868841" y="1418034"/>
                      <a:pt x="7861697" y="1500188"/>
                      <a:pt x="7875984" y="1578769"/>
                    </a:cubicBezTo>
                    <a:cubicBezTo>
                      <a:pt x="7897416" y="1692176"/>
                      <a:pt x="7928670" y="1803797"/>
                      <a:pt x="7967067" y="1912739"/>
                    </a:cubicBezTo>
                    <a:cubicBezTo>
                      <a:pt x="8013501" y="2044005"/>
                      <a:pt x="8073331" y="2169914"/>
                      <a:pt x="8124229" y="2299395"/>
                    </a:cubicBezTo>
                    <a:cubicBezTo>
                      <a:pt x="8207276" y="2506563"/>
                      <a:pt x="8287643" y="2714625"/>
                      <a:pt x="8370689" y="2921794"/>
                    </a:cubicBezTo>
                    <a:cubicBezTo>
                      <a:pt x="8478738" y="3191470"/>
                      <a:pt x="8591252" y="3460254"/>
                      <a:pt x="8696622" y="3731716"/>
                    </a:cubicBezTo>
                    <a:cubicBezTo>
                      <a:pt x="8776096" y="3935313"/>
                      <a:pt x="8855571" y="4142482"/>
                      <a:pt x="8889504" y="4360367"/>
                    </a:cubicBezTo>
                    <a:cubicBezTo>
                      <a:pt x="8906470" y="4467523"/>
                      <a:pt x="8901112" y="4574679"/>
                      <a:pt x="8888610" y="4681836"/>
                    </a:cubicBezTo>
                    <a:cubicBezTo>
                      <a:pt x="8885932" y="4708625"/>
                      <a:pt x="8873430" y="4746129"/>
                      <a:pt x="8846641" y="4747022"/>
                    </a:cubicBezTo>
                    <a:cubicBezTo>
                      <a:pt x="8742164" y="4747915"/>
                      <a:pt x="7483971" y="4739879"/>
                      <a:pt x="7220546" y="4745236"/>
                    </a:cubicBezTo>
                    <a:close/>
                    <a:moveTo>
                      <a:pt x="8795742" y="5357812"/>
                    </a:moveTo>
                    <a:cubicBezTo>
                      <a:pt x="8713589" y="5357812"/>
                      <a:pt x="8647509" y="5291733"/>
                      <a:pt x="8647509" y="5209580"/>
                    </a:cubicBezTo>
                    <a:cubicBezTo>
                      <a:pt x="8647509" y="5127427"/>
                      <a:pt x="8713589" y="5061347"/>
                      <a:pt x="8795742" y="5061347"/>
                    </a:cubicBezTo>
                    <a:cubicBezTo>
                      <a:pt x="8877895" y="5061347"/>
                      <a:pt x="8943975" y="5127427"/>
                      <a:pt x="8943975" y="5209580"/>
                    </a:cubicBezTo>
                    <a:cubicBezTo>
                      <a:pt x="8943975" y="5291733"/>
                      <a:pt x="8877895" y="5357812"/>
                      <a:pt x="8795742" y="5357812"/>
                    </a:cubicBezTo>
                    <a:close/>
                  </a:path>
                </a:pathLst>
              </a:custGeom>
              <a:solidFill>
                <a:srgbClr val="6C73A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40" name="Google Shape;540;p8"/>
            <p:cNvSpPr/>
            <p:nvPr/>
          </p:nvSpPr>
          <p:spPr>
            <a:xfrm>
              <a:off x="8747351" y="4110299"/>
              <a:ext cx="1669596" cy="1669596"/>
            </a:xfrm>
            <a:prstGeom prst="noSmoking">
              <a:avLst>
                <a:gd fmla="val 8744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5" name="Google Shape;545;p9"/>
          <p:cNvGrpSpPr/>
          <p:nvPr/>
        </p:nvGrpSpPr>
        <p:grpSpPr>
          <a:xfrm>
            <a:off x="4684406" y="1901015"/>
            <a:ext cx="2660446" cy="3943066"/>
            <a:chOff x="4552132" y="1907611"/>
            <a:chExt cx="2308369" cy="3421250"/>
          </a:xfrm>
        </p:grpSpPr>
        <p:grpSp>
          <p:nvGrpSpPr>
            <p:cNvPr id="546" name="Google Shape;546;p9"/>
            <p:cNvGrpSpPr/>
            <p:nvPr/>
          </p:nvGrpSpPr>
          <p:grpSpPr>
            <a:xfrm>
              <a:off x="4552132" y="1997847"/>
              <a:ext cx="1674406" cy="2784763"/>
              <a:chOff x="4567936" y="1715258"/>
              <a:chExt cx="1935745" cy="3219402"/>
            </a:xfrm>
          </p:grpSpPr>
          <p:sp>
            <p:nvSpPr>
              <p:cNvPr id="547" name="Google Shape;547;p9"/>
              <p:cNvSpPr/>
              <p:nvPr/>
            </p:nvSpPr>
            <p:spPr>
              <a:xfrm rot="2633242">
                <a:off x="5392926" y="3840524"/>
                <a:ext cx="929571" cy="897222"/>
              </a:xfrm>
              <a:custGeom>
                <a:rect b="b" l="l" r="r" t="t"/>
                <a:pathLst>
                  <a:path extrusionOk="0" h="897222" w="929571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48" name="Google Shape;548;p9"/>
              <p:cNvGrpSpPr/>
              <p:nvPr/>
            </p:nvGrpSpPr>
            <p:grpSpPr>
              <a:xfrm rot="5400000">
                <a:off x="4518864" y="1764329"/>
                <a:ext cx="1925455" cy="1827312"/>
                <a:chOff x="2646547" y="1829194"/>
                <a:chExt cx="1925455" cy="1827312"/>
              </a:xfrm>
            </p:grpSpPr>
            <p:sp>
              <p:nvSpPr>
                <p:cNvPr id="549" name="Google Shape;549;p9"/>
                <p:cNvSpPr/>
                <p:nvPr/>
              </p:nvSpPr>
              <p:spPr>
                <a:xfrm rot="-5400000">
                  <a:off x="3658606" y="1845368"/>
                  <a:ext cx="929571" cy="897222"/>
                </a:xfrm>
                <a:custGeom>
                  <a:rect b="b" l="l" r="r" t="t"/>
                  <a:pathLst>
                    <a:path extrusionOk="0" h="897222" w="929571">
                      <a:moveTo>
                        <a:pt x="929571" y="731682"/>
                      </a:moveTo>
                      <a:lnTo>
                        <a:pt x="929571" y="897222"/>
                      </a:lnTo>
                      <a:lnTo>
                        <a:pt x="442770" y="897222"/>
                      </a:lnTo>
                      <a:lnTo>
                        <a:pt x="298754" y="897222"/>
                      </a:lnTo>
                      <a:lnTo>
                        <a:pt x="274103" y="897222"/>
                      </a:lnTo>
                      <a:cubicBezTo>
                        <a:pt x="274103" y="613647"/>
                        <a:pt x="176652" y="340818"/>
                        <a:pt x="0" y="123903"/>
                      </a:cubicBezTo>
                      <a:lnTo>
                        <a:pt x="116909" y="0"/>
                      </a:lnTo>
                      <a:cubicBezTo>
                        <a:pt x="291351" y="207479"/>
                        <a:pt x="400795" y="461979"/>
                        <a:pt x="432150" y="73168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0" name="Google Shape;550;p9"/>
                <p:cNvSpPr/>
                <p:nvPr/>
              </p:nvSpPr>
              <p:spPr>
                <a:xfrm rot="-8166758">
                  <a:off x="2827731" y="2562370"/>
                  <a:ext cx="929571" cy="897222"/>
                </a:xfrm>
                <a:custGeom>
                  <a:rect b="b" l="l" r="r" t="t"/>
                  <a:pathLst>
                    <a:path extrusionOk="0" h="897222" w="929571">
                      <a:moveTo>
                        <a:pt x="929571" y="731682"/>
                      </a:moveTo>
                      <a:lnTo>
                        <a:pt x="929571" y="897222"/>
                      </a:lnTo>
                      <a:lnTo>
                        <a:pt x="442770" y="897222"/>
                      </a:lnTo>
                      <a:lnTo>
                        <a:pt x="298754" y="897222"/>
                      </a:lnTo>
                      <a:lnTo>
                        <a:pt x="274103" y="897222"/>
                      </a:lnTo>
                      <a:cubicBezTo>
                        <a:pt x="274103" y="613647"/>
                        <a:pt x="176652" y="340818"/>
                        <a:pt x="0" y="123903"/>
                      </a:cubicBezTo>
                      <a:lnTo>
                        <a:pt x="116909" y="0"/>
                      </a:lnTo>
                      <a:cubicBezTo>
                        <a:pt x="291351" y="207479"/>
                        <a:pt x="400795" y="461979"/>
                        <a:pt x="432150" y="7316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551" name="Google Shape;551;p9"/>
            <p:cNvSpPr/>
            <p:nvPr/>
          </p:nvSpPr>
          <p:spPr>
            <a:xfrm>
              <a:off x="5686583" y="4708442"/>
              <a:ext cx="620419" cy="62041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9"/>
            <p:cNvSpPr/>
            <p:nvPr/>
          </p:nvSpPr>
          <p:spPr>
            <a:xfrm>
              <a:off x="6240082" y="3275308"/>
              <a:ext cx="620419" cy="62041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9"/>
            <p:cNvSpPr/>
            <p:nvPr/>
          </p:nvSpPr>
          <p:spPr>
            <a:xfrm>
              <a:off x="5577548" y="1907611"/>
              <a:ext cx="620419" cy="6204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4" name="Google Shape;554;p9"/>
          <p:cNvSpPr/>
          <p:nvPr/>
        </p:nvSpPr>
        <p:spPr>
          <a:xfrm rot="-5400000">
            <a:off x="6868938" y="3674347"/>
            <a:ext cx="265227" cy="316221"/>
          </a:xfrm>
          <a:custGeom>
            <a:rect b="b" l="l" r="r" t="t"/>
            <a:pathLst>
              <a:path extrusionOk="0" h="3228660" w="2708011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9"/>
          <p:cNvSpPr/>
          <p:nvPr/>
        </p:nvSpPr>
        <p:spPr>
          <a:xfrm>
            <a:off x="6201531" y="5370580"/>
            <a:ext cx="281290" cy="281290"/>
          </a:xfrm>
          <a:custGeom>
            <a:rect b="b" l="l" r="r" t="t"/>
            <a:pathLst>
              <a:path extrusionOk="0" h="3240000" w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9"/>
          <p:cNvSpPr/>
          <p:nvPr/>
        </p:nvSpPr>
        <p:spPr>
          <a:xfrm>
            <a:off x="6099953" y="2099406"/>
            <a:ext cx="288000" cy="248540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7" name="Google Shape;557;p9"/>
          <p:cNvGrpSpPr/>
          <p:nvPr/>
        </p:nvGrpSpPr>
        <p:grpSpPr>
          <a:xfrm>
            <a:off x="6843441" y="1837532"/>
            <a:ext cx="4211028" cy="842012"/>
            <a:chOff x="4965551" y="1783849"/>
            <a:chExt cx="1780587" cy="842012"/>
          </a:xfrm>
        </p:grpSpPr>
        <p:sp>
          <p:nvSpPr>
            <p:cNvPr id="558" name="Google Shape;558;p9"/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  <p:sp>
          <p:nvSpPr>
            <p:cNvPr id="559" name="Google Shape;559;p9"/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0" name="Google Shape;560;p9"/>
          <p:cNvGrpSpPr/>
          <p:nvPr/>
        </p:nvGrpSpPr>
        <p:grpSpPr>
          <a:xfrm>
            <a:off x="7544524" y="3451541"/>
            <a:ext cx="4211028" cy="842012"/>
            <a:chOff x="4965551" y="1783849"/>
            <a:chExt cx="1780587" cy="842012"/>
          </a:xfrm>
        </p:grpSpPr>
        <p:sp>
          <p:nvSpPr>
            <p:cNvPr id="561" name="Google Shape;561;p9"/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  <p:sp>
          <p:nvSpPr>
            <p:cNvPr id="562" name="Google Shape;562;p9"/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3" name="Google Shape;563;p9"/>
          <p:cNvGrpSpPr/>
          <p:nvPr/>
        </p:nvGrpSpPr>
        <p:grpSpPr>
          <a:xfrm>
            <a:off x="6916578" y="5065551"/>
            <a:ext cx="4211028" cy="842012"/>
            <a:chOff x="4965551" y="1783849"/>
            <a:chExt cx="1780587" cy="842012"/>
          </a:xfrm>
        </p:grpSpPr>
        <p:sp>
          <p:nvSpPr>
            <p:cNvPr id="564" name="Google Shape;564;p9"/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  <p:sp>
          <p:nvSpPr>
            <p:cNvPr id="565" name="Google Shape;565;p9"/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6" name="Google Shape;566;p9"/>
          <p:cNvSpPr txBox="1"/>
          <p:nvPr/>
        </p:nvSpPr>
        <p:spPr>
          <a:xfrm>
            <a:off x="4257076" y="256712"/>
            <a:ext cx="5319004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8000" spcFirstLastPara="1" rIns="24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Professional Presentation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9"/>
          <p:cNvSpPr/>
          <p:nvPr/>
        </p:nvSpPr>
        <p:spPr>
          <a:xfrm>
            <a:off x="344203" y="2219861"/>
            <a:ext cx="4757917" cy="4455031"/>
          </a:xfrm>
          <a:custGeom>
            <a:rect b="b" l="l" r="r" t="t"/>
            <a:pathLst>
              <a:path extrusionOk="0" h="9240221" w="9868442">
                <a:moveTo>
                  <a:pt x="6186546" y="3750877"/>
                </a:moveTo>
                <a:lnTo>
                  <a:pt x="6170700" y="3757920"/>
                </a:lnTo>
                <a:cubicBezTo>
                  <a:pt x="6130203" y="3766724"/>
                  <a:pt x="6089706" y="3773767"/>
                  <a:pt x="6050090" y="3783451"/>
                </a:cubicBezTo>
                <a:lnTo>
                  <a:pt x="5844086" y="3838033"/>
                </a:lnTo>
                <a:cubicBezTo>
                  <a:pt x="5761332" y="3858281"/>
                  <a:pt x="5677698" y="3872367"/>
                  <a:pt x="5596705" y="3898778"/>
                </a:cubicBezTo>
                <a:cubicBezTo>
                  <a:pt x="5555329" y="3911983"/>
                  <a:pt x="5504267" y="3906701"/>
                  <a:pt x="5472575" y="3946317"/>
                </a:cubicBezTo>
                <a:cubicBezTo>
                  <a:pt x="5465532" y="3954240"/>
                  <a:pt x="5458489" y="3967446"/>
                  <a:pt x="5460249" y="3976249"/>
                </a:cubicBezTo>
                <a:cubicBezTo>
                  <a:pt x="5471694" y="4088055"/>
                  <a:pt x="5425035" y="4860130"/>
                  <a:pt x="5425035" y="4907670"/>
                </a:cubicBezTo>
                <a:cubicBezTo>
                  <a:pt x="5720836" y="4922636"/>
                  <a:pt x="6003431" y="5003629"/>
                  <a:pt x="6290429" y="5056450"/>
                </a:cubicBezTo>
                <a:cubicBezTo>
                  <a:pt x="6296591" y="5028279"/>
                  <a:pt x="6282505" y="5015954"/>
                  <a:pt x="6263137" y="5004509"/>
                </a:cubicBezTo>
                <a:cubicBezTo>
                  <a:pt x="6195349" y="4964013"/>
                  <a:pt x="6151332" y="4900627"/>
                  <a:pt x="6115237" y="4832839"/>
                </a:cubicBezTo>
                <a:cubicBezTo>
                  <a:pt x="6087065" y="4779137"/>
                  <a:pt x="6013996" y="4560808"/>
                  <a:pt x="6010474" y="4507106"/>
                </a:cubicBezTo>
                <a:cubicBezTo>
                  <a:pt x="6002551" y="4393540"/>
                  <a:pt x="6053612" y="3989455"/>
                  <a:pt x="6078262" y="3904060"/>
                </a:cubicBezTo>
                <a:cubicBezTo>
                  <a:pt x="6105553" y="3811622"/>
                  <a:pt x="6143409" y="3771126"/>
                  <a:pt x="6244650" y="3746475"/>
                </a:cubicBezTo>
                <a:cubicBezTo>
                  <a:pt x="6291309" y="3735031"/>
                  <a:pt x="6336207" y="3726227"/>
                  <a:pt x="6383747" y="3741193"/>
                </a:cubicBezTo>
                <a:cubicBezTo>
                  <a:pt x="6394311" y="3744715"/>
                  <a:pt x="6639931" y="3639072"/>
                  <a:pt x="6754378" y="3598575"/>
                </a:cubicBezTo>
                <a:cubicBezTo>
                  <a:pt x="6770225" y="3592413"/>
                  <a:pt x="7007041" y="3514061"/>
                  <a:pt x="7117086" y="3518462"/>
                </a:cubicBezTo>
                <a:cubicBezTo>
                  <a:pt x="7139095" y="3519343"/>
                  <a:pt x="7147898" y="3511420"/>
                  <a:pt x="7150539" y="3490291"/>
                </a:cubicBezTo>
                <a:cubicBezTo>
                  <a:pt x="7157583" y="3432187"/>
                  <a:pt x="7166386" y="3374084"/>
                  <a:pt x="7174309" y="3315099"/>
                </a:cubicBezTo>
                <a:cubicBezTo>
                  <a:pt x="7181352" y="3262278"/>
                  <a:pt x="7197199" y="3213858"/>
                  <a:pt x="7218327" y="3163678"/>
                </a:cubicBezTo>
                <a:cubicBezTo>
                  <a:pt x="7234174" y="3125822"/>
                  <a:pt x="7253542" y="3100292"/>
                  <a:pt x="7291397" y="3088847"/>
                </a:cubicBezTo>
                <a:cubicBezTo>
                  <a:pt x="7302842" y="3085326"/>
                  <a:pt x="7314287" y="3083565"/>
                  <a:pt x="7329253" y="3080044"/>
                </a:cubicBezTo>
                <a:cubicBezTo>
                  <a:pt x="7299320" y="3050991"/>
                  <a:pt x="7263226" y="3048351"/>
                  <a:pt x="7228892" y="3043068"/>
                </a:cubicBezTo>
                <a:cubicBezTo>
                  <a:pt x="7206003" y="3039547"/>
                  <a:pt x="7183113" y="3035145"/>
                  <a:pt x="7162865" y="3025461"/>
                </a:cubicBezTo>
                <a:cubicBezTo>
                  <a:pt x="7139095" y="3013136"/>
                  <a:pt x="7121488" y="2993768"/>
                  <a:pt x="7123249" y="2962956"/>
                </a:cubicBezTo>
                <a:cubicBezTo>
                  <a:pt x="7126770" y="2867877"/>
                  <a:pt x="7143497" y="2774559"/>
                  <a:pt x="7142617" y="2679480"/>
                </a:cubicBezTo>
                <a:cubicBezTo>
                  <a:pt x="7142617" y="2639864"/>
                  <a:pt x="7175190" y="2601128"/>
                  <a:pt x="7192797" y="2561512"/>
                </a:cubicBezTo>
                <a:cubicBezTo>
                  <a:pt x="7213925" y="2513092"/>
                  <a:pt x="7244738" y="2474356"/>
                  <a:pt x="7294038" y="2448826"/>
                </a:cubicBezTo>
                <a:cubicBezTo>
                  <a:pt x="7309004" y="2440903"/>
                  <a:pt x="7317808" y="2417133"/>
                  <a:pt x="7323970" y="2398645"/>
                </a:cubicBezTo>
                <a:cubicBezTo>
                  <a:pt x="7335415" y="2366072"/>
                  <a:pt x="7355664" y="2356388"/>
                  <a:pt x="7388236" y="2358149"/>
                </a:cubicBezTo>
                <a:cubicBezTo>
                  <a:pt x="7414647" y="2359029"/>
                  <a:pt x="7441939" y="2350226"/>
                  <a:pt x="7469230" y="2347584"/>
                </a:cubicBezTo>
                <a:cubicBezTo>
                  <a:pt x="7527334" y="2341422"/>
                  <a:pt x="7564308" y="2375756"/>
                  <a:pt x="7593361" y="2419774"/>
                </a:cubicBezTo>
                <a:cubicBezTo>
                  <a:pt x="7602164" y="2433860"/>
                  <a:pt x="7846023" y="2454108"/>
                  <a:pt x="7956068" y="2462031"/>
                </a:cubicBezTo>
                <a:cubicBezTo>
                  <a:pt x="8035301" y="2467313"/>
                  <a:pt x="8328461" y="2477878"/>
                  <a:pt x="8389205" y="2498126"/>
                </a:cubicBezTo>
                <a:cubicBezTo>
                  <a:pt x="8486925" y="2530699"/>
                  <a:pt x="8587286" y="2530699"/>
                  <a:pt x="8686766" y="2535101"/>
                </a:cubicBezTo>
                <a:cubicBezTo>
                  <a:pt x="8760717" y="2538622"/>
                  <a:pt x="9139271" y="2545665"/>
                  <a:pt x="9254598" y="2552708"/>
                </a:cubicBezTo>
                <a:lnTo>
                  <a:pt x="9430670" y="2563272"/>
                </a:lnTo>
                <a:cubicBezTo>
                  <a:pt x="9444756" y="2564153"/>
                  <a:pt x="9467646" y="2515733"/>
                  <a:pt x="9484372" y="2516613"/>
                </a:cubicBezTo>
                <a:cubicBezTo>
                  <a:pt x="9523108" y="2518374"/>
                  <a:pt x="9562724" y="2518374"/>
                  <a:pt x="9600580" y="2527178"/>
                </a:cubicBezTo>
                <a:cubicBezTo>
                  <a:pt x="9621709" y="2531579"/>
                  <a:pt x="9638435" y="2553588"/>
                  <a:pt x="9658683" y="2565033"/>
                </a:cubicBezTo>
                <a:cubicBezTo>
                  <a:pt x="9672769" y="2572956"/>
                  <a:pt x="9689496" y="2576478"/>
                  <a:pt x="9705343" y="2580880"/>
                </a:cubicBezTo>
                <a:cubicBezTo>
                  <a:pt x="9727352" y="2587042"/>
                  <a:pt x="9751121" y="2588803"/>
                  <a:pt x="9771370" y="2597606"/>
                </a:cubicBezTo>
                <a:cubicBezTo>
                  <a:pt x="9781934" y="2602008"/>
                  <a:pt x="9793379" y="2616974"/>
                  <a:pt x="9796019" y="2628419"/>
                </a:cubicBezTo>
                <a:cubicBezTo>
                  <a:pt x="9819790" y="2727900"/>
                  <a:pt x="9843559" y="2826500"/>
                  <a:pt x="9863808" y="2926861"/>
                </a:cubicBezTo>
                <a:cubicBezTo>
                  <a:pt x="9869970" y="2954152"/>
                  <a:pt x="9868209" y="2983204"/>
                  <a:pt x="9868209" y="3011375"/>
                </a:cubicBezTo>
                <a:cubicBezTo>
                  <a:pt x="9868209" y="3040427"/>
                  <a:pt x="9844439" y="3038667"/>
                  <a:pt x="9820670" y="3041308"/>
                </a:cubicBezTo>
                <a:cubicBezTo>
                  <a:pt x="9862926" y="3097651"/>
                  <a:pt x="9814507" y="3133745"/>
                  <a:pt x="9796019" y="3176883"/>
                </a:cubicBezTo>
                <a:cubicBezTo>
                  <a:pt x="9788977" y="3194490"/>
                  <a:pt x="9781934" y="3216499"/>
                  <a:pt x="9786335" y="3233226"/>
                </a:cubicBezTo>
                <a:cubicBezTo>
                  <a:pt x="9796899" y="3278124"/>
                  <a:pt x="9770489" y="3319501"/>
                  <a:pt x="9723830" y="3324783"/>
                </a:cubicBezTo>
                <a:cubicBezTo>
                  <a:pt x="9671889" y="3330066"/>
                  <a:pt x="9619947" y="3341510"/>
                  <a:pt x="9568006" y="3340630"/>
                </a:cubicBezTo>
                <a:cubicBezTo>
                  <a:pt x="9523988" y="3340630"/>
                  <a:pt x="9412183" y="3319501"/>
                  <a:pt x="9400738" y="3318621"/>
                </a:cubicBezTo>
                <a:cubicBezTo>
                  <a:pt x="9335592" y="3314219"/>
                  <a:pt x="9271325" y="3311578"/>
                  <a:pt x="9206178" y="3304535"/>
                </a:cubicBezTo>
                <a:cubicBezTo>
                  <a:pt x="9164802" y="3300133"/>
                  <a:pt x="9158639" y="3302774"/>
                  <a:pt x="9158639" y="3344151"/>
                </a:cubicBezTo>
                <a:cubicBezTo>
                  <a:pt x="9158639" y="3404896"/>
                  <a:pt x="9161280" y="3466521"/>
                  <a:pt x="9157759" y="3526386"/>
                </a:cubicBezTo>
                <a:cubicBezTo>
                  <a:pt x="9155998" y="3558079"/>
                  <a:pt x="9119023" y="3670765"/>
                  <a:pt x="9114621" y="3695415"/>
                </a:cubicBezTo>
                <a:cubicBezTo>
                  <a:pt x="9105817" y="3742954"/>
                  <a:pt x="9056517" y="3794895"/>
                  <a:pt x="9007217" y="3804579"/>
                </a:cubicBezTo>
                <a:cubicBezTo>
                  <a:pt x="8986089" y="3808101"/>
                  <a:pt x="8974644" y="3816904"/>
                  <a:pt x="8964960" y="3838913"/>
                </a:cubicBezTo>
                <a:cubicBezTo>
                  <a:pt x="8950874" y="3868846"/>
                  <a:pt x="8890130" y="3943676"/>
                  <a:pt x="8891010" y="3954240"/>
                </a:cubicBezTo>
                <a:cubicBezTo>
                  <a:pt x="8891891" y="3995617"/>
                  <a:pt x="8898053" y="4036994"/>
                  <a:pt x="8898933" y="4078371"/>
                </a:cubicBezTo>
                <a:cubicBezTo>
                  <a:pt x="8899813" y="4110944"/>
                  <a:pt x="8901574" y="4202502"/>
                  <a:pt x="8908617" y="4213066"/>
                </a:cubicBezTo>
                <a:cubicBezTo>
                  <a:pt x="8938549" y="4257084"/>
                  <a:pt x="8972003" y="4300222"/>
                  <a:pt x="9001935" y="4344240"/>
                </a:cubicBezTo>
                <a:cubicBezTo>
                  <a:pt x="9034508" y="4392660"/>
                  <a:pt x="9047714" y="4448122"/>
                  <a:pt x="9045073" y="4505346"/>
                </a:cubicBezTo>
                <a:cubicBezTo>
                  <a:pt x="9043312" y="4549363"/>
                  <a:pt x="9013380" y="4581056"/>
                  <a:pt x="8979926" y="4607467"/>
                </a:cubicBezTo>
                <a:cubicBezTo>
                  <a:pt x="8928865" y="4647964"/>
                  <a:pt x="8895412" y="4695503"/>
                  <a:pt x="8881326" y="4761530"/>
                </a:cubicBezTo>
                <a:cubicBezTo>
                  <a:pt x="8874283" y="4795864"/>
                  <a:pt x="8867240" y="4824916"/>
                  <a:pt x="8875164" y="4861011"/>
                </a:cubicBezTo>
                <a:cubicBezTo>
                  <a:pt x="8884847" y="4908550"/>
                  <a:pt x="8864599" y="4949047"/>
                  <a:pt x="8823222" y="4978979"/>
                </a:cubicBezTo>
                <a:cubicBezTo>
                  <a:pt x="8784487" y="5007150"/>
                  <a:pt x="8743990" y="5024758"/>
                  <a:pt x="8694690" y="5022997"/>
                </a:cubicBezTo>
                <a:cubicBezTo>
                  <a:pt x="8634825" y="5020356"/>
                  <a:pt x="8590808" y="5051168"/>
                  <a:pt x="8559114" y="5100468"/>
                </a:cubicBezTo>
                <a:cubicBezTo>
                  <a:pt x="8547670" y="5118075"/>
                  <a:pt x="8516857" y="5183222"/>
                  <a:pt x="8507173" y="5192906"/>
                </a:cubicBezTo>
                <a:cubicBezTo>
                  <a:pt x="8474600" y="5229001"/>
                  <a:pt x="8429702" y="5249249"/>
                  <a:pt x="8383923" y="5248369"/>
                </a:cubicBezTo>
                <a:cubicBezTo>
                  <a:pt x="8289725" y="5246608"/>
                  <a:pt x="8204330" y="5271258"/>
                  <a:pt x="8123337" y="5313515"/>
                </a:cubicBezTo>
                <a:cubicBezTo>
                  <a:pt x="8063472" y="5345209"/>
                  <a:pt x="8001847" y="5339046"/>
                  <a:pt x="7940222" y="5327601"/>
                </a:cubicBezTo>
                <a:cubicBezTo>
                  <a:pt x="7904127" y="5320558"/>
                  <a:pt x="7708688" y="5341687"/>
                  <a:pt x="7645302" y="5340807"/>
                </a:cubicBezTo>
                <a:cubicBezTo>
                  <a:pt x="7551984" y="5339926"/>
                  <a:pt x="7284354" y="5319678"/>
                  <a:pt x="7242977" y="5318798"/>
                </a:cubicBezTo>
                <a:cubicBezTo>
                  <a:pt x="7197199" y="5317917"/>
                  <a:pt x="6922527" y="5329362"/>
                  <a:pt x="6830969" y="5322319"/>
                </a:cubicBezTo>
                <a:cubicBezTo>
                  <a:pt x="6733249" y="5315276"/>
                  <a:pt x="6635529" y="5297669"/>
                  <a:pt x="6537810" y="5282703"/>
                </a:cubicBezTo>
                <a:cubicBezTo>
                  <a:pt x="6450654" y="5269497"/>
                  <a:pt x="6364379" y="5247488"/>
                  <a:pt x="6277223" y="5240446"/>
                </a:cubicBezTo>
                <a:cubicBezTo>
                  <a:pt x="6229684" y="5236044"/>
                  <a:pt x="6099391" y="5272138"/>
                  <a:pt x="6083544" y="5273899"/>
                </a:cubicBezTo>
                <a:cubicBezTo>
                  <a:pt x="6024560" y="5277421"/>
                  <a:pt x="6008714" y="5321439"/>
                  <a:pt x="5991107" y="5366337"/>
                </a:cubicBezTo>
                <a:cubicBezTo>
                  <a:pt x="5941806" y="5493989"/>
                  <a:pt x="5876660" y="5610197"/>
                  <a:pt x="5768375" y="5697352"/>
                </a:cubicBezTo>
                <a:cubicBezTo>
                  <a:pt x="5726999" y="5730806"/>
                  <a:pt x="5681220" y="5751054"/>
                  <a:pt x="5623997" y="5749293"/>
                </a:cubicBezTo>
                <a:cubicBezTo>
                  <a:pt x="5570294" y="5747532"/>
                  <a:pt x="5515712" y="5758097"/>
                  <a:pt x="5462010" y="5765140"/>
                </a:cubicBezTo>
                <a:cubicBezTo>
                  <a:pt x="5447044" y="5766900"/>
                  <a:pt x="5440001" y="5774824"/>
                  <a:pt x="5445284" y="5792431"/>
                </a:cubicBezTo>
                <a:cubicBezTo>
                  <a:pt x="5462891" y="5851415"/>
                  <a:pt x="5482258" y="5909519"/>
                  <a:pt x="5492823" y="5969383"/>
                </a:cubicBezTo>
                <a:cubicBezTo>
                  <a:pt x="5506909" y="6044214"/>
                  <a:pt x="5491194" y="6364001"/>
                  <a:pt x="5518497" y="6674206"/>
                </a:cubicBezTo>
                <a:cubicBezTo>
                  <a:pt x="5545800" y="6984411"/>
                  <a:pt x="5615264" y="7728494"/>
                  <a:pt x="5656641" y="7830615"/>
                </a:cubicBezTo>
                <a:cubicBezTo>
                  <a:pt x="5681291" y="7890479"/>
                  <a:pt x="5954364" y="9222614"/>
                  <a:pt x="5960527" y="9240221"/>
                </a:cubicBezTo>
                <a:lnTo>
                  <a:pt x="1263201" y="9220046"/>
                </a:lnTo>
                <a:cubicBezTo>
                  <a:pt x="1384271" y="8499671"/>
                  <a:pt x="1422448" y="8543167"/>
                  <a:pt x="1461297" y="8206690"/>
                </a:cubicBezTo>
                <a:cubicBezTo>
                  <a:pt x="1500146" y="7870213"/>
                  <a:pt x="1512141" y="7219669"/>
                  <a:pt x="1496294" y="7201181"/>
                </a:cubicBezTo>
                <a:cubicBezTo>
                  <a:pt x="1436430" y="7137795"/>
                  <a:pt x="1217797" y="6628773"/>
                  <a:pt x="1215156" y="6532813"/>
                </a:cubicBezTo>
                <a:cubicBezTo>
                  <a:pt x="1214276" y="6513445"/>
                  <a:pt x="1192267" y="6494958"/>
                  <a:pt x="1178181" y="6476470"/>
                </a:cubicBezTo>
                <a:cubicBezTo>
                  <a:pt x="1124479" y="6403400"/>
                  <a:pt x="1070777" y="6331211"/>
                  <a:pt x="1015315" y="6259022"/>
                </a:cubicBezTo>
                <a:cubicBezTo>
                  <a:pt x="1004750" y="6244936"/>
                  <a:pt x="990665" y="6229970"/>
                  <a:pt x="974818" y="6223807"/>
                </a:cubicBezTo>
                <a:cubicBezTo>
                  <a:pt x="932561" y="6205319"/>
                  <a:pt x="904389" y="6177148"/>
                  <a:pt x="892945" y="6132250"/>
                </a:cubicBezTo>
                <a:cubicBezTo>
                  <a:pt x="877979" y="6077667"/>
                  <a:pt x="834841" y="6044214"/>
                  <a:pt x="801387" y="6003717"/>
                </a:cubicBezTo>
                <a:cubicBezTo>
                  <a:pt x="741523" y="5930648"/>
                  <a:pt x="679017" y="5860219"/>
                  <a:pt x="617392" y="5788029"/>
                </a:cubicBezTo>
                <a:cubicBezTo>
                  <a:pt x="545203" y="5703514"/>
                  <a:pt x="270531" y="5171778"/>
                  <a:pt x="267890" y="5159452"/>
                </a:cubicBezTo>
                <a:cubicBezTo>
                  <a:pt x="258206" y="5114554"/>
                  <a:pt x="237077" y="5075818"/>
                  <a:pt x="205384" y="5041485"/>
                </a:cubicBezTo>
                <a:cubicBezTo>
                  <a:pt x="180734" y="5014193"/>
                  <a:pt x="166648" y="4980740"/>
                  <a:pt x="170170" y="4942004"/>
                </a:cubicBezTo>
                <a:cubicBezTo>
                  <a:pt x="171050" y="4934081"/>
                  <a:pt x="105903" y="4822275"/>
                  <a:pt x="75971" y="4773855"/>
                </a:cubicBezTo>
                <a:cubicBezTo>
                  <a:pt x="29312" y="4699905"/>
                  <a:pt x="-3261" y="4619792"/>
                  <a:pt x="260" y="4532636"/>
                </a:cubicBezTo>
                <a:cubicBezTo>
                  <a:pt x="7303" y="4353924"/>
                  <a:pt x="35475" y="4179612"/>
                  <a:pt x="155204" y="4036114"/>
                </a:cubicBezTo>
                <a:cubicBezTo>
                  <a:pt x="195700" y="3987694"/>
                  <a:pt x="240598" y="3942796"/>
                  <a:pt x="284616" y="3897897"/>
                </a:cubicBezTo>
                <a:cubicBezTo>
                  <a:pt x="295181" y="3886453"/>
                  <a:pt x="408747" y="3826588"/>
                  <a:pt x="449244" y="3800177"/>
                </a:cubicBezTo>
                <a:cubicBezTo>
                  <a:pt x="582178" y="3714783"/>
                  <a:pt x="720394" y="3640832"/>
                  <a:pt x="863893" y="3576566"/>
                </a:cubicBezTo>
                <a:cubicBezTo>
                  <a:pt x="928159" y="3547514"/>
                  <a:pt x="995066" y="3524625"/>
                  <a:pt x="1068136" y="3535189"/>
                </a:cubicBezTo>
                <a:cubicBezTo>
                  <a:pt x="1076060" y="3536070"/>
                  <a:pt x="1160574" y="3498214"/>
                  <a:pt x="1197549" y="3479727"/>
                </a:cubicBezTo>
                <a:cubicBezTo>
                  <a:pt x="1196669" y="3482368"/>
                  <a:pt x="1198430" y="3479727"/>
                  <a:pt x="1198430" y="3477086"/>
                </a:cubicBezTo>
                <a:cubicBezTo>
                  <a:pt x="1191387" y="3423384"/>
                  <a:pt x="1215156" y="3382007"/>
                  <a:pt x="1247730" y="3339750"/>
                </a:cubicBezTo>
                <a:cubicBezTo>
                  <a:pt x="1309355" y="3259637"/>
                  <a:pt x="1365698" y="3174242"/>
                  <a:pt x="1422041" y="3090608"/>
                </a:cubicBezTo>
                <a:cubicBezTo>
                  <a:pt x="1453734" y="3043949"/>
                  <a:pt x="1481025" y="2995529"/>
                  <a:pt x="1510957" y="2947990"/>
                </a:cubicBezTo>
                <a:cubicBezTo>
                  <a:pt x="1515359" y="2940947"/>
                  <a:pt x="1523282" y="2934784"/>
                  <a:pt x="1529445" y="2928622"/>
                </a:cubicBezTo>
                <a:cubicBezTo>
                  <a:pt x="1532966" y="2928622"/>
                  <a:pt x="1535607" y="2929502"/>
                  <a:pt x="1539129" y="2929502"/>
                </a:cubicBezTo>
                <a:cubicBezTo>
                  <a:pt x="1540889" y="2950631"/>
                  <a:pt x="1544411" y="2971759"/>
                  <a:pt x="1542650" y="2992888"/>
                </a:cubicBezTo>
                <a:cubicBezTo>
                  <a:pt x="1536487" y="3069479"/>
                  <a:pt x="1568180" y="3130224"/>
                  <a:pt x="1623643" y="3178644"/>
                </a:cubicBezTo>
                <a:cubicBezTo>
                  <a:pt x="1650054" y="3201533"/>
                  <a:pt x="1680866" y="3218260"/>
                  <a:pt x="1709918" y="3237628"/>
                </a:cubicBezTo>
                <a:cubicBezTo>
                  <a:pt x="1731927" y="3252594"/>
                  <a:pt x="1804997" y="3290449"/>
                  <a:pt x="1815562" y="3293090"/>
                </a:cubicBezTo>
                <a:cubicBezTo>
                  <a:pt x="1846374" y="3316860"/>
                  <a:pt x="1875426" y="3338869"/>
                  <a:pt x="1904478" y="3362639"/>
                </a:cubicBezTo>
                <a:cubicBezTo>
                  <a:pt x="1920324" y="3374964"/>
                  <a:pt x="1932649" y="3392571"/>
                  <a:pt x="1949376" y="3403135"/>
                </a:cubicBezTo>
                <a:cubicBezTo>
                  <a:pt x="1965223" y="3412819"/>
                  <a:pt x="1985471" y="3420742"/>
                  <a:pt x="2003958" y="3422503"/>
                </a:cubicBezTo>
                <a:cubicBezTo>
                  <a:pt x="2017164" y="3426905"/>
                  <a:pt x="2033891" y="3443632"/>
                  <a:pt x="2051498" y="3461239"/>
                </a:cubicBezTo>
                <a:lnTo>
                  <a:pt x="2180030" y="3522864"/>
                </a:lnTo>
                <a:cubicBezTo>
                  <a:pt x="2179150" y="3524625"/>
                  <a:pt x="2367547" y="3646115"/>
                  <a:pt x="2372829" y="3651397"/>
                </a:cubicBezTo>
                <a:cubicBezTo>
                  <a:pt x="2409804" y="3676047"/>
                  <a:pt x="2441497" y="3697176"/>
                  <a:pt x="2474070" y="3717424"/>
                </a:cubicBezTo>
                <a:cubicBezTo>
                  <a:pt x="2485515" y="3724466"/>
                  <a:pt x="2497840" y="3728868"/>
                  <a:pt x="2510165" y="3735031"/>
                </a:cubicBezTo>
                <a:lnTo>
                  <a:pt x="2561226" y="3757040"/>
                </a:lnTo>
                <a:cubicBezTo>
                  <a:pt x="2570029" y="3741193"/>
                  <a:pt x="2588517" y="3684850"/>
                  <a:pt x="2597321" y="3684850"/>
                </a:cubicBezTo>
                <a:cubicBezTo>
                  <a:pt x="2569149" y="3669004"/>
                  <a:pt x="2551542" y="3661961"/>
                  <a:pt x="2522490" y="3645234"/>
                </a:cubicBezTo>
                <a:cubicBezTo>
                  <a:pt x="2496079" y="3625866"/>
                  <a:pt x="2364025" y="3552796"/>
                  <a:pt x="2364025" y="3552796"/>
                </a:cubicBezTo>
                <a:cubicBezTo>
                  <a:pt x="2290075" y="3495573"/>
                  <a:pt x="2015403" y="3279885"/>
                  <a:pt x="1972265" y="3259637"/>
                </a:cubicBezTo>
                <a:cubicBezTo>
                  <a:pt x="1863101" y="3207696"/>
                  <a:pt x="1765381" y="3138147"/>
                  <a:pt x="1682627" y="3049231"/>
                </a:cubicBezTo>
                <a:cubicBezTo>
                  <a:pt x="1635968" y="2999931"/>
                  <a:pt x="1602514" y="2945348"/>
                  <a:pt x="1595472" y="2877561"/>
                </a:cubicBezTo>
                <a:cubicBezTo>
                  <a:pt x="1594591" y="2866996"/>
                  <a:pt x="1597232" y="2856432"/>
                  <a:pt x="1598993" y="2840586"/>
                </a:cubicBezTo>
                <a:cubicBezTo>
                  <a:pt x="1618361" y="2875800"/>
                  <a:pt x="1635088" y="2904852"/>
                  <a:pt x="1650934" y="2933904"/>
                </a:cubicBezTo>
                <a:cubicBezTo>
                  <a:pt x="1636849" y="2784243"/>
                  <a:pt x="1569941" y="2651308"/>
                  <a:pt x="1515359" y="2513092"/>
                </a:cubicBezTo>
                <a:cubicBezTo>
                  <a:pt x="1484546" y="2516613"/>
                  <a:pt x="1453734" y="2521896"/>
                  <a:pt x="1423802" y="2523656"/>
                </a:cubicBezTo>
                <a:cubicBezTo>
                  <a:pt x="1372741" y="2525417"/>
                  <a:pt x="1333125" y="2499006"/>
                  <a:pt x="1301432" y="2462911"/>
                </a:cubicBezTo>
                <a:cubicBezTo>
                  <a:pt x="1277662" y="2435620"/>
                  <a:pt x="1208114" y="2313250"/>
                  <a:pt x="1193147" y="2283318"/>
                </a:cubicBezTo>
                <a:cubicBezTo>
                  <a:pt x="1145608" y="2190000"/>
                  <a:pt x="1140326" y="2086118"/>
                  <a:pt x="1119197" y="1985757"/>
                </a:cubicBezTo>
                <a:cubicBezTo>
                  <a:pt x="1110394" y="1943499"/>
                  <a:pt x="1103351" y="1901242"/>
                  <a:pt x="1096308" y="1858105"/>
                </a:cubicBezTo>
                <a:cubicBezTo>
                  <a:pt x="1085743" y="1793838"/>
                  <a:pt x="1113035" y="1744538"/>
                  <a:pt x="1161454" y="1705802"/>
                </a:cubicBezTo>
                <a:cubicBezTo>
                  <a:pt x="1175540" y="1694358"/>
                  <a:pt x="1179942" y="1685554"/>
                  <a:pt x="1177301" y="1667947"/>
                </a:cubicBezTo>
                <a:cubicBezTo>
                  <a:pt x="1164096" y="1555261"/>
                  <a:pt x="1158813" y="1440814"/>
                  <a:pt x="1139445" y="1329008"/>
                </a:cubicBezTo>
                <a:cubicBezTo>
                  <a:pt x="1122719" y="1232169"/>
                  <a:pt x="1127120" y="1136210"/>
                  <a:pt x="1119197" y="1039370"/>
                </a:cubicBezTo>
                <a:cubicBezTo>
                  <a:pt x="1113035" y="953975"/>
                  <a:pt x="1180822" y="705714"/>
                  <a:pt x="1191387" y="662576"/>
                </a:cubicBezTo>
                <a:cubicBezTo>
                  <a:pt x="1209874" y="592148"/>
                  <a:pt x="1254772" y="535805"/>
                  <a:pt x="1296149" y="480342"/>
                </a:cubicBezTo>
                <a:cubicBezTo>
                  <a:pt x="1370100" y="380861"/>
                  <a:pt x="1453734" y="290184"/>
                  <a:pt x="1551454" y="211832"/>
                </a:cubicBezTo>
                <a:cubicBezTo>
                  <a:pt x="1615720" y="159891"/>
                  <a:pt x="1693191" y="144045"/>
                  <a:pt x="1763620" y="109711"/>
                </a:cubicBezTo>
                <a:cubicBezTo>
                  <a:pt x="1782108" y="100907"/>
                  <a:pt x="1872785" y="64812"/>
                  <a:pt x="1898315" y="65693"/>
                </a:cubicBezTo>
                <a:cubicBezTo>
                  <a:pt x="1960821" y="69214"/>
                  <a:pt x="2018924" y="54248"/>
                  <a:pt x="2076148" y="31359"/>
                </a:cubicBezTo>
                <a:cubicBezTo>
                  <a:pt x="2121927" y="12871"/>
                  <a:pt x="2170346" y="9350"/>
                  <a:pt x="2219646" y="14632"/>
                </a:cubicBezTo>
                <a:cubicBezTo>
                  <a:pt x="2228450" y="15512"/>
                  <a:pt x="2237254" y="13751"/>
                  <a:pt x="2245177" y="11110"/>
                </a:cubicBezTo>
                <a:cubicBezTo>
                  <a:pt x="2279511" y="-2095"/>
                  <a:pt x="2312084" y="-3856"/>
                  <a:pt x="2348179" y="7589"/>
                </a:cubicBezTo>
                <a:cubicBezTo>
                  <a:pt x="2375470" y="16392"/>
                  <a:pt x="2406283" y="11110"/>
                  <a:pt x="2434454" y="17273"/>
                </a:cubicBezTo>
                <a:cubicBezTo>
                  <a:pt x="2477592" y="26076"/>
                  <a:pt x="2518969" y="39282"/>
                  <a:pt x="2561226" y="51607"/>
                </a:cubicBezTo>
                <a:cubicBezTo>
                  <a:pt x="2604364" y="63932"/>
                  <a:pt x="2647501" y="77137"/>
                  <a:pt x="2689758" y="92103"/>
                </a:cubicBezTo>
                <a:cubicBezTo>
                  <a:pt x="2710007" y="99146"/>
                  <a:pt x="2730255" y="109711"/>
                  <a:pt x="2749623" y="119395"/>
                </a:cubicBezTo>
                <a:cubicBezTo>
                  <a:pt x="2795401" y="142284"/>
                  <a:pt x="2840300" y="165173"/>
                  <a:pt x="2885198" y="188943"/>
                </a:cubicBezTo>
                <a:cubicBezTo>
                  <a:pt x="2952986" y="224157"/>
                  <a:pt x="3019893" y="260252"/>
                  <a:pt x="3074476" y="315715"/>
                </a:cubicBezTo>
                <a:cubicBezTo>
                  <a:pt x="3102647" y="343886"/>
                  <a:pt x="3138742" y="364134"/>
                  <a:pt x="3171315" y="387904"/>
                </a:cubicBezTo>
                <a:cubicBezTo>
                  <a:pt x="3225897" y="428401"/>
                  <a:pt x="3266394" y="481222"/>
                  <a:pt x="3302489" y="537565"/>
                </a:cubicBezTo>
                <a:cubicBezTo>
                  <a:pt x="3350908" y="614157"/>
                  <a:pt x="3401969" y="688987"/>
                  <a:pt x="3438944" y="770861"/>
                </a:cubicBezTo>
                <a:cubicBezTo>
                  <a:pt x="3477680" y="858016"/>
                  <a:pt x="3504091" y="952215"/>
                  <a:pt x="3529621" y="1044652"/>
                </a:cubicBezTo>
                <a:cubicBezTo>
                  <a:pt x="3541066" y="1086029"/>
                  <a:pt x="3544587" y="1253298"/>
                  <a:pt x="3541946" y="1292033"/>
                </a:cubicBezTo>
                <a:cubicBezTo>
                  <a:pt x="3537545" y="1357180"/>
                  <a:pt x="3530502" y="1422327"/>
                  <a:pt x="3524339" y="1486593"/>
                </a:cubicBezTo>
                <a:cubicBezTo>
                  <a:pt x="3523459" y="1498918"/>
                  <a:pt x="3526980" y="1511243"/>
                  <a:pt x="3524339" y="1522688"/>
                </a:cubicBezTo>
                <a:cubicBezTo>
                  <a:pt x="3522578" y="1532372"/>
                  <a:pt x="3500569" y="1564945"/>
                  <a:pt x="3500569" y="1571988"/>
                </a:cubicBezTo>
                <a:cubicBezTo>
                  <a:pt x="3497928" y="1620407"/>
                  <a:pt x="3496168" y="1668827"/>
                  <a:pt x="3494407" y="1717247"/>
                </a:cubicBezTo>
                <a:cubicBezTo>
                  <a:pt x="3494407" y="1719888"/>
                  <a:pt x="3495287" y="1724290"/>
                  <a:pt x="3497048" y="1725170"/>
                </a:cubicBezTo>
                <a:cubicBezTo>
                  <a:pt x="3547228" y="1759504"/>
                  <a:pt x="3526980" y="1802642"/>
                  <a:pt x="3506732" y="1839617"/>
                </a:cubicBezTo>
                <a:cubicBezTo>
                  <a:pt x="3494407" y="1862506"/>
                  <a:pt x="3490005" y="1883635"/>
                  <a:pt x="3489125" y="1908285"/>
                </a:cubicBezTo>
                <a:cubicBezTo>
                  <a:pt x="3487364" y="1963748"/>
                  <a:pt x="3482962" y="2019210"/>
                  <a:pt x="3482082" y="2074673"/>
                </a:cubicBezTo>
                <a:cubicBezTo>
                  <a:pt x="3481201" y="2125734"/>
                  <a:pt x="3485603" y="2384560"/>
                  <a:pt x="3478560" y="2462031"/>
                </a:cubicBezTo>
                <a:cubicBezTo>
                  <a:pt x="3468876" y="2572076"/>
                  <a:pt x="3453030" y="2682121"/>
                  <a:pt x="3439825" y="2793046"/>
                </a:cubicBezTo>
                <a:cubicBezTo>
                  <a:pt x="3438064" y="2808012"/>
                  <a:pt x="3429260" y="2868757"/>
                  <a:pt x="3435423" y="2873159"/>
                </a:cubicBezTo>
                <a:cubicBezTo>
                  <a:pt x="3453030" y="2887245"/>
                  <a:pt x="3473278" y="2899570"/>
                  <a:pt x="3494407" y="2904852"/>
                </a:cubicBezTo>
                <a:cubicBezTo>
                  <a:pt x="3527861" y="2912775"/>
                  <a:pt x="3551630" y="2901330"/>
                  <a:pt x="3573639" y="2867877"/>
                </a:cubicBezTo>
                <a:cubicBezTo>
                  <a:pt x="3617657" y="2801850"/>
                  <a:pt x="3687206" y="2766635"/>
                  <a:pt x="3759395" y="2738464"/>
                </a:cubicBezTo>
                <a:cubicBezTo>
                  <a:pt x="3863278" y="2697968"/>
                  <a:pt x="3972442" y="2683001"/>
                  <a:pt x="4082487" y="2675078"/>
                </a:cubicBezTo>
                <a:cubicBezTo>
                  <a:pt x="4122984" y="2672437"/>
                  <a:pt x="4452238" y="2683001"/>
                  <a:pt x="4495376" y="2687403"/>
                </a:cubicBezTo>
                <a:cubicBezTo>
                  <a:pt x="4528829" y="2690044"/>
                  <a:pt x="4559642" y="2690044"/>
                  <a:pt x="4593095" y="2674198"/>
                </a:cubicBezTo>
                <a:cubicBezTo>
                  <a:pt x="4633592" y="2654830"/>
                  <a:pt x="4669687" y="2685642"/>
                  <a:pt x="4700499" y="2712053"/>
                </a:cubicBezTo>
                <a:cubicBezTo>
                  <a:pt x="4743637" y="2749909"/>
                  <a:pt x="4767407" y="2800089"/>
                  <a:pt x="4785894" y="2852030"/>
                </a:cubicBezTo>
                <a:cubicBezTo>
                  <a:pt x="4798220" y="2886364"/>
                  <a:pt x="4823750" y="2904852"/>
                  <a:pt x="4848400" y="2925981"/>
                </a:cubicBezTo>
                <a:cubicBezTo>
                  <a:pt x="4883614" y="2956793"/>
                  <a:pt x="4915307" y="2987606"/>
                  <a:pt x="4921470" y="3038667"/>
                </a:cubicBezTo>
                <a:cubicBezTo>
                  <a:pt x="4927632" y="3095009"/>
                  <a:pt x="4973411" y="3112617"/>
                  <a:pt x="5020070" y="3126702"/>
                </a:cubicBezTo>
                <a:cubicBezTo>
                  <a:pt x="5043839" y="3133745"/>
                  <a:pt x="5069370" y="3136386"/>
                  <a:pt x="5092259" y="3146070"/>
                </a:cubicBezTo>
                <a:cubicBezTo>
                  <a:pt x="5117790" y="3157515"/>
                  <a:pt x="5204065" y="3207696"/>
                  <a:pt x="5225194" y="3211217"/>
                </a:cubicBezTo>
                <a:cubicBezTo>
                  <a:pt x="5265690" y="3219140"/>
                  <a:pt x="5300024" y="3229705"/>
                  <a:pt x="5325555" y="3269321"/>
                </a:cubicBezTo>
                <a:cubicBezTo>
                  <a:pt x="5339641" y="3292210"/>
                  <a:pt x="5410069" y="3323903"/>
                  <a:pt x="5413590" y="3329185"/>
                </a:cubicBezTo>
                <a:cubicBezTo>
                  <a:pt x="5452326" y="3386408"/>
                  <a:pt x="5517473" y="3382887"/>
                  <a:pt x="5572936" y="3403135"/>
                </a:cubicBezTo>
                <a:cubicBezTo>
                  <a:pt x="5607270" y="3415461"/>
                  <a:pt x="5638082" y="3438350"/>
                  <a:pt x="5668895" y="3457718"/>
                </a:cubicBezTo>
                <a:cubicBezTo>
                  <a:pt x="5693545" y="3473564"/>
                  <a:pt x="5716434" y="3492932"/>
                  <a:pt x="5741084" y="3507018"/>
                </a:cubicBezTo>
                <a:cubicBezTo>
                  <a:pt x="5753409" y="3514061"/>
                  <a:pt x="5770136" y="3511420"/>
                  <a:pt x="5784222" y="3516702"/>
                </a:cubicBezTo>
                <a:cubicBezTo>
                  <a:pt x="5804470" y="3523745"/>
                  <a:pt x="5827359" y="3528146"/>
                  <a:pt x="5843206" y="3541352"/>
                </a:cubicBezTo>
                <a:cubicBezTo>
                  <a:pt x="5881062" y="3573045"/>
                  <a:pt x="5913634" y="3610020"/>
                  <a:pt x="5951490" y="3640832"/>
                </a:cubicBezTo>
                <a:cubicBezTo>
                  <a:pt x="5967337" y="3654038"/>
                  <a:pt x="5992867" y="3655799"/>
                  <a:pt x="6013116" y="3664602"/>
                </a:cubicBezTo>
                <a:lnTo>
                  <a:pt x="6186546" y="3736792"/>
                </a:lnTo>
                <a:cubicBezTo>
                  <a:pt x="6188307" y="3742954"/>
                  <a:pt x="6187427" y="3747356"/>
                  <a:pt x="6186546" y="3750877"/>
                </a:cubicBezTo>
                <a:close/>
                <a:moveTo>
                  <a:pt x="8932387" y="3619704"/>
                </a:moveTo>
                <a:cubicBezTo>
                  <a:pt x="8948233" y="3588011"/>
                  <a:pt x="8956157" y="3551036"/>
                  <a:pt x="8953516" y="3513180"/>
                </a:cubicBezTo>
                <a:cubicBezTo>
                  <a:pt x="8949114" y="3446273"/>
                  <a:pt x="8924463" y="3387289"/>
                  <a:pt x="8878685" y="3337108"/>
                </a:cubicBezTo>
                <a:cubicBezTo>
                  <a:pt x="8850514" y="3306296"/>
                  <a:pt x="8820581" y="3276364"/>
                  <a:pt x="8775683" y="3274603"/>
                </a:cubicBezTo>
                <a:cubicBezTo>
                  <a:pt x="8733426" y="3272842"/>
                  <a:pt x="8691168" y="3277244"/>
                  <a:pt x="8648911" y="3280765"/>
                </a:cubicBezTo>
                <a:cubicBezTo>
                  <a:pt x="8641868" y="3281646"/>
                  <a:pt x="8633945" y="3292210"/>
                  <a:pt x="8628663" y="3300133"/>
                </a:cubicBezTo>
                <a:cubicBezTo>
                  <a:pt x="8626902" y="3303655"/>
                  <a:pt x="8630424" y="3315099"/>
                  <a:pt x="8633945" y="3317741"/>
                </a:cubicBezTo>
                <a:cubicBezTo>
                  <a:pt x="8676202" y="3339750"/>
                  <a:pt x="8704374" y="3375844"/>
                  <a:pt x="8735186" y="3411059"/>
                </a:cubicBezTo>
                <a:cubicBezTo>
                  <a:pt x="8778324" y="3461239"/>
                  <a:pt x="8810017" y="3516702"/>
                  <a:pt x="8823222" y="3573925"/>
                </a:cubicBezTo>
                <a:cubicBezTo>
                  <a:pt x="8860197" y="3588011"/>
                  <a:pt x="8892771" y="3602977"/>
                  <a:pt x="8932387" y="3619704"/>
                </a:cubicBezTo>
                <a:close/>
                <a:moveTo>
                  <a:pt x="1753056" y="2878441"/>
                </a:moveTo>
                <a:cubicBezTo>
                  <a:pt x="1775065" y="2862595"/>
                  <a:pt x="1764501" y="2852911"/>
                  <a:pt x="1750415" y="2837945"/>
                </a:cubicBezTo>
                <a:cubicBezTo>
                  <a:pt x="1734568" y="2821218"/>
                  <a:pt x="1722243" y="2799209"/>
                  <a:pt x="1711679" y="2778080"/>
                </a:cubicBezTo>
                <a:cubicBezTo>
                  <a:pt x="1685268" y="2720857"/>
                  <a:pt x="1663259" y="2661873"/>
                  <a:pt x="1634207" y="2606410"/>
                </a:cubicBezTo>
                <a:cubicBezTo>
                  <a:pt x="1613079" y="2567674"/>
                  <a:pt x="1583147" y="2533340"/>
                  <a:pt x="1555855" y="2494604"/>
                </a:cubicBezTo>
                <a:cubicBezTo>
                  <a:pt x="1548813" y="2499006"/>
                  <a:pt x="1540889" y="2504288"/>
                  <a:pt x="1531205" y="2510451"/>
                </a:cubicBezTo>
                <a:lnTo>
                  <a:pt x="1590189" y="2625778"/>
                </a:lnTo>
                <a:cubicBezTo>
                  <a:pt x="1606036" y="2656591"/>
                  <a:pt x="1621882" y="2688284"/>
                  <a:pt x="1637729" y="2719096"/>
                </a:cubicBezTo>
                <a:cubicBezTo>
                  <a:pt x="1653575" y="2749909"/>
                  <a:pt x="1669422" y="2781602"/>
                  <a:pt x="1686149" y="2812414"/>
                </a:cubicBezTo>
                <a:cubicBezTo>
                  <a:pt x="1692311" y="2823859"/>
                  <a:pt x="1696713" y="2836184"/>
                  <a:pt x="1703756" y="2847629"/>
                </a:cubicBezTo>
                <a:cubicBezTo>
                  <a:pt x="1716961" y="2868757"/>
                  <a:pt x="1731047" y="2889005"/>
                  <a:pt x="1746893" y="2908373"/>
                </a:cubicBezTo>
                <a:cubicBezTo>
                  <a:pt x="1750415" y="2912775"/>
                  <a:pt x="1760979" y="2911014"/>
                  <a:pt x="1768022" y="2911895"/>
                </a:cubicBezTo>
                <a:cubicBezTo>
                  <a:pt x="1767142" y="2904852"/>
                  <a:pt x="1766261" y="2897809"/>
                  <a:pt x="1763620" y="2890766"/>
                </a:cubicBezTo>
                <a:cubicBezTo>
                  <a:pt x="1762740" y="2887245"/>
                  <a:pt x="1757458" y="2883723"/>
                  <a:pt x="1753056" y="287844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ection Break Slide Master">
  <a:themeElements>
    <a:clrScheme name="ALLPPT-WEAPON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7F7F7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over and End Slide Master">
  <a:themeElements>
    <a:clrScheme name="ALLPPT-WEAPON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7F7F7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Contents Slide Master">
  <a:themeElements>
    <a:clrScheme name="ALLPPT-WEAPON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2019-01-14T06:35:35Z</dcterms:created>
  <dc:creator>Allppt.com</dc:creator>
</cp:coreProperties>
</file>